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Autumn </a:t>
            </a:r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7" y="4339041"/>
            <a:ext cx="3852808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3079555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21544</TotalTime>
  <Words>859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2</cp:revision>
  <dcterms:created xsi:type="dcterms:W3CDTF">2024-08-30T17:39:31Z</dcterms:created>
  <dcterms:modified xsi:type="dcterms:W3CDTF">2024-09-29T08:28:21Z</dcterms:modified>
</cp:coreProperties>
</file>