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15FE-09EB-B228-A602-0D269338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5A2-93CA-55B5-5E97-1777E52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B09-64AA-7045-1716-AE7D535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Defining hexagonal architecture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864F-4763-C643-B449-1428CB5F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5" y="3838754"/>
            <a:ext cx="2990378" cy="216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70958-8EF4-3BB2-C7F7-10DAB58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063816"/>
            <a:ext cx="4776883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7871B-21BB-1652-B78F-4FB8B7A5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803-E648-3712-7BE7-F59F9BA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EE4-B99C-526C-4264-6895771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81913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1422-E36A-AF1A-5F2D-6B1FA3A8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750-E11F-DF43-8C8C-2507CB1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C6F6-5F03-7BE4-6A39-2EA6E171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The</a:t>
            </a: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three styles of unit testing 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Output-based testing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State-based testing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Communication-based testing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227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CB20-81F2-3992-8D48-9059A6B4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85CF-07F3-B45F-D7C2-8FAB241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F50-5C6E-0326-B444-4C001B3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1-Defining the output-based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of unit testing is only applicable to code that doesn’t change a global or internal state, so the only component to verify is its return value (side-effect-free code).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9740-365E-5D66-4D94-ABE4ABF0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24" y="2685516"/>
            <a:ext cx="6875403" cy="20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EAE-611D-C0D5-5C14-FC4F6D1B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681-4534-1EFC-AEAC-555FD1AA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483-117E-E169-5931-3E73B38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2-Defining the state-based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189F3-CE86-3EEB-E55E-3064CAF4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9" y="2869561"/>
            <a:ext cx="5956420" cy="22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8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22A1-C5A7-8A69-1039-121E4870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773F-A554-0626-E015-8F34DE1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E4F6-319F-61A9-0EEC-D37E7297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3-Defining the communication-based style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style uses mocks to verify communications between the system under test and its collaborators.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D1149-6DD0-1C10-F524-7C921960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80" y="2530639"/>
            <a:ext cx="5609418" cy="2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1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51B3-B2DE-6DB3-D8AA-8856A4F0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30D0-E639-9726-4A6F-AAFC6D5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Refactoring toward valuable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D9C-7230-CD3C-56DE-ECC3043B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308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F146-102D-7659-6601-6E669A70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2CA-814C-2428-638E-049C911C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FC0-A24C-BC1D-2C7D-2593C367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All production code can be categorized along two dimensions: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Complexity or domain significance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number of collaborators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326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95B3-F4E3-0069-FF31-2BBCC7DA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312-2746-6FD8-772F-95FD2AD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850-15CE-85AF-FEB8-83A9DC60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combination of code complexity, its domain significance, and the number of collaborators give us the four types of code.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6AB3-6C26-066E-588D-19797FC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48" y="3533185"/>
            <a:ext cx="5661087" cy="29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6D1D-D061-99B5-1944-78F88DAC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F29-5EBA-733D-585E-7A628F0B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Styles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AA22-CC16-999D-6503-FE49D7CB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Identifying the code to refactor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more important or complex the code, the fewer collaborators it should have.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2DF06-3565-FB37-0FC1-0D25E99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21" y="3324300"/>
            <a:ext cx="4640202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22584</TotalTime>
  <Words>2647</Words>
  <Application>Microsoft Office PowerPoint</Application>
  <PresentationFormat>Widescreen</PresentationFormat>
  <Paragraphs>528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Styles of Unit Testing</vt:lpstr>
      <vt:lpstr>Styles of Unit Testing</vt:lpstr>
      <vt:lpstr>Styles of Unit Testing</vt:lpstr>
      <vt:lpstr>Styles of Unit Testing</vt:lpstr>
      <vt:lpstr>Styles of Unit Testing</vt:lpstr>
      <vt:lpstr>Refactoring toward valuable unit tests</vt:lpstr>
      <vt:lpstr>Styles of Unit Testing</vt:lpstr>
      <vt:lpstr>Styles of Unit Testing</vt:lpstr>
      <vt:lpstr>Styles of 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122</cp:revision>
  <dcterms:created xsi:type="dcterms:W3CDTF">2024-08-30T17:39:31Z</dcterms:created>
  <dcterms:modified xsi:type="dcterms:W3CDTF">2024-10-25T17:52:51Z</dcterms:modified>
</cp:coreProperties>
</file>