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74" r:id="rId5"/>
    <p:sldId id="308" r:id="rId6"/>
    <p:sldId id="309" r:id="rId7"/>
    <p:sldId id="310" r:id="rId8"/>
    <p:sldId id="311" r:id="rId9"/>
    <p:sldId id="3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2/5/2023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iDehbansiahkarbon/ChatGPTWizar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.openai.com/account/api-key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8" name="Picture 7" descr="A dog looking at the camera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Cooper Black" panose="0208090404030B020404" pitchFamily="18" charset="0"/>
                <a:cs typeface="Andalus" panose="02020603050405020304" pitchFamily="18" charset="-78"/>
              </a:rPr>
              <a:t>CHAtGPT</a:t>
            </a:r>
            <a:r>
              <a:rPr lang="en-US" sz="4000" dirty="0">
                <a:solidFill>
                  <a:schemeClr val="tx1"/>
                </a:solidFill>
                <a:latin typeface="Cooper Black" panose="0208090404030B020404" pitchFamily="18" charset="0"/>
                <a:cs typeface="Andalus" panose="02020603050405020304" pitchFamily="18" charset="-78"/>
              </a:rPr>
              <a:t> wizard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2495445"/>
            <a:ext cx="10225530" cy="59032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 POWERFUL PLUGIN FOR the embarcadero rad studio.</a:t>
            </a:r>
          </a:p>
        </p:txBody>
      </p:sp>
    </p:spTree>
    <p:extLst>
      <p:ext uri="{BB962C8B-B14F-4D97-AF65-F5344CB8AC3E}">
        <p14:creationId xmlns:p14="http://schemas.microsoft.com/office/powerpoint/2010/main" val="120524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og looking at the camera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ooper Black" panose="0208090404030B020404" pitchFamily="18" charset="0"/>
                <a:cs typeface="Andalus" panose="02020603050405020304" pitchFamily="18" charset="-78"/>
              </a:rPr>
              <a:t>Where to find?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2495445"/>
            <a:ext cx="10225530" cy="590321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https://github.com/AliDehbansiahkarbon/ChatGPTWizard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2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og looking at the camera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ooper Black" panose="0208090404030B020404" pitchFamily="18" charset="0"/>
                <a:cs typeface="Andalus" panose="02020603050405020304" pitchFamily="18" charset="-78"/>
              </a:rPr>
              <a:t>How to install?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2495445"/>
            <a:ext cx="10225530" cy="590321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sz="2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It’s a </a:t>
            </a:r>
            <a:r>
              <a:rPr lang="en-US" sz="2400" b="1" u="sng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delphi</a:t>
            </a:r>
            <a:r>
              <a:rPr lang="en-US" sz="2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package(bpl)</a:t>
            </a:r>
          </a:p>
        </p:txBody>
      </p:sp>
    </p:spTree>
    <p:extLst>
      <p:ext uri="{BB962C8B-B14F-4D97-AF65-F5344CB8AC3E}">
        <p14:creationId xmlns:p14="http://schemas.microsoft.com/office/powerpoint/2010/main" val="185865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og looking at the camera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4875" y="615846"/>
            <a:ext cx="5455944" cy="30689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ooper Black" panose="0208090404030B020404" pitchFamily="18" charset="0"/>
                <a:cs typeface="Andalus" panose="02020603050405020304" pitchFamily="18" charset="-78"/>
              </a:rPr>
              <a:t>Prerequisites…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248979"/>
            <a:ext cx="10225530" cy="283855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API key</a:t>
            </a:r>
          </a:p>
          <a:p>
            <a:pPr marL="800100" lvl="1" indent="-342900" algn="l">
              <a:buFontTx/>
              <a:buChar char="-"/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https://beta.openai.com/account/api-keys</a:t>
            </a:r>
            <a:endParaRPr lang="en-US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Registry key</a:t>
            </a:r>
          </a:p>
          <a:p>
            <a:pPr marL="800100" lvl="1" indent="-342900" algn="l">
              <a:buFontTx/>
              <a:buChar char="-"/>
            </a:pPr>
            <a:r>
              <a:rPr lang="en-US" sz="1800" u="sng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Computer\HKEY_CURRENT_USER\Software\</a:t>
            </a:r>
            <a:r>
              <a:rPr lang="en-US" sz="1800" u="sng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ChatGPTWizard</a:t>
            </a:r>
            <a:endParaRPr lang="en-US" sz="1800" u="sng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Delphi XE5 to the latest version 11.1</a:t>
            </a:r>
          </a:p>
          <a:p>
            <a:pPr marL="342900" indent="-342900">
              <a:buFontTx/>
              <a:buChar char="-"/>
            </a:pPr>
            <a:endParaRPr lang="en-US" sz="24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8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og looking at the camera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4875" y="615846"/>
            <a:ext cx="5455944" cy="30689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ooper Black" panose="0208090404030B020404" pitchFamily="18" charset="0"/>
                <a:cs typeface="Andalus" panose="02020603050405020304" pitchFamily="18" charset="-78"/>
              </a:rPr>
              <a:t>How to use?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248979"/>
            <a:ext cx="10225530" cy="283855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Plug-in’s main 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Dock able 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Inline questions</a:t>
            </a:r>
          </a:p>
          <a:p>
            <a:pPr marL="342900" indent="-342900">
              <a:buFontTx/>
              <a:buChar char="-"/>
            </a:pPr>
            <a:endParaRPr lang="en-US" sz="24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og looking at the camera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4875" y="615846"/>
            <a:ext cx="5455944" cy="30689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ooper Black" panose="0208090404030B020404" pitchFamily="18" charset="0"/>
                <a:cs typeface="Andalus" panose="02020603050405020304" pitchFamily="18" charset="-78"/>
              </a:rPr>
              <a:t>Other info!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3248979"/>
            <a:ext cx="10225530" cy="283855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Unicode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 to Left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Like, comment, subscribe, and good luck!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Repository: https://github.com/AliDehbansiahkarbon/ChatGPTWizard</a:t>
            </a:r>
            <a:endParaRPr lang="en-US" sz="24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US" sz="24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9824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{9EB65B3A-CE28-409B-BCD2-71D3CD6614CE}tf56535239_win32</Template>
  <TotalTime>337</TotalTime>
  <Words>111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Cooper Black</vt:lpstr>
      <vt:lpstr>Franklin Gothic Book</vt:lpstr>
      <vt:lpstr>Franklin Gothic Demi</vt:lpstr>
      <vt:lpstr>Wingdings 2</vt:lpstr>
      <vt:lpstr>DividendVTI</vt:lpstr>
      <vt:lpstr>CHAtGPT wizard</vt:lpstr>
      <vt:lpstr>Where to find?</vt:lpstr>
      <vt:lpstr>How to install?</vt:lpstr>
      <vt:lpstr>Prerequisites…</vt:lpstr>
      <vt:lpstr>How to use?</vt:lpstr>
      <vt:lpstr>Other info!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CHAtGPT wizard</dc:title>
  <dc:creator>Ali</dc:creator>
  <cp:lastModifiedBy>Ali</cp:lastModifiedBy>
  <cp:revision>2</cp:revision>
  <dcterms:created xsi:type="dcterms:W3CDTF">2023-02-05T14:50:41Z</dcterms:created>
  <dcterms:modified xsi:type="dcterms:W3CDTF">2023-02-05T20:27:53Z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