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1" r:id="rId8"/>
    <p:sldId id="260" r:id="rId9"/>
    <p:sldId id="262" r:id="rId10"/>
    <p:sldId id="263" r:id="rId11"/>
    <p:sldId id="269" r:id="rId12"/>
    <p:sldId id="264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A688E8-8C6E-4F10-B9A3-BC6C9171F73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D0F5E77-0AA1-4AD2-9903-4819C251B78D}">
      <dgm:prSet custT="1"/>
      <dgm:spPr/>
      <dgm:t>
        <a:bodyPr/>
        <a:lstStyle/>
        <a:p>
          <a:pPr algn="l"/>
          <a:r>
            <a:rPr lang="tr-TR" sz="1800" dirty="0"/>
            <a:t>Mehmet Reşit ÇAĞAN</a:t>
          </a:r>
          <a:r>
            <a:rPr lang="en-US" sz="1800" dirty="0"/>
            <a:t> </a:t>
          </a:r>
          <a:r>
            <a:rPr lang="tr-TR" sz="2500" dirty="0"/>
            <a:t>190709045 </a:t>
          </a:r>
          <a:endParaRPr lang="en-US" sz="2500" dirty="0"/>
        </a:p>
      </dgm:t>
    </dgm:pt>
    <dgm:pt modelId="{5B7B4C9C-EF2A-452B-9611-6D6D4EB2546A}" type="parTrans" cxnId="{21E52B21-E046-49C7-90D8-F64AC8AD7368}">
      <dgm:prSet/>
      <dgm:spPr/>
      <dgm:t>
        <a:bodyPr/>
        <a:lstStyle/>
        <a:p>
          <a:endParaRPr lang="en-US"/>
        </a:p>
      </dgm:t>
    </dgm:pt>
    <dgm:pt modelId="{477A59F2-B425-4974-9D33-6626318D0977}" type="sibTrans" cxnId="{21E52B21-E046-49C7-90D8-F64AC8AD7368}">
      <dgm:prSet/>
      <dgm:spPr/>
      <dgm:t>
        <a:bodyPr/>
        <a:lstStyle/>
        <a:p>
          <a:endParaRPr lang="en-US"/>
        </a:p>
      </dgm:t>
    </dgm:pt>
    <dgm:pt modelId="{8A102CB6-B348-4206-86BE-76D3B9D06BB7}">
      <dgm:prSet custT="1"/>
      <dgm:spPr/>
      <dgm:t>
        <a:bodyPr/>
        <a:lstStyle/>
        <a:p>
          <a:pPr algn="l"/>
          <a:r>
            <a:rPr lang="tr-TR" sz="1800" dirty="0"/>
            <a:t>Ali DİKME </a:t>
          </a:r>
          <a:endParaRPr lang="en-US" sz="1800" dirty="0"/>
        </a:p>
        <a:p>
          <a:pPr algn="l"/>
          <a:r>
            <a:rPr lang="tr-TR" sz="2500" dirty="0"/>
            <a:t>180702012.1		</a:t>
          </a:r>
          <a:endParaRPr lang="en-US" sz="2500" dirty="0"/>
        </a:p>
      </dgm:t>
    </dgm:pt>
    <dgm:pt modelId="{E5A19073-ACF6-43DE-95DC-FAC4E0595F6E}" type="parTrans" cxnId="{A6F5A285-A373-46E9-8534-A13A121AD5D8}">
      <dgm:prSet/>
      <dgm:spPr/>
      <dgm:t>
        <a:bodyPr/>
        <a:lstStyle/>
        <a:p>
          <a:endParaRPr lang="en-US"/>
        </a:p>
      </dgm:t>
    </dgm:pt>
    <dgm:pt modelId="{6970BE66-39C7-431C-B436-F8093865635B}" type="sibTrans" cxnId="{A6F5A285-A373-46E9-8534-A13A121AD5D8}">
      <dgm:prSet/>
      <dgm:spPr/>
      <dgm:t>
        <a:bodyPr/>
        <a:lstStyle/>
        <a:p>
          <a:endParaRPr lang="en-US"/>
        </a:p>
      </dgm:t>
    </dgm:pt>
    <dgm:pt modelId="{6B17E689-05F7-4491-BD14-E73847F0C7D2}">
      <dgm:prSet custT="1"/>
      <dgm:spPr/>
      <dgm:t>
        <a:bodyPr/>
        <a:lstStyle/>
        <a:p>
          <a:pPr algn="l"/>
          <a:r>
            <a:rPr lang="tr-TR" sz="1800" dirty="0"/>
            <a:t>Murat </a:t>
          </a:r>
          <a:r>
            <a:rPr lang="tr-TR" sz="1800" dirty="0" err="1"/>
            <a:t>Avzet</a:t>
          </a:r>
          <a:r>
            <a:rPr lang="tr-TR" sz="1800" dirty="0"/>
            <a:t> ASAN</a:t>
          </a:r>
          <a:r>
            <a:rPr lang="en-US" sz="1800" dirty="0"/>
            <a:t> </a:t>
          </a:r>
          <a:r>
            <a:rPr lang="tr-TR" sz="2500" dirty="0"/>
            <a:t>200709602</a:t>
          </a:r>
          <a:endParaRPr lang="en-US" sz="2500" dirty="0"/>
        </a:p>
      </dgm:t>
    </dgm:pt>
    <dgm:pt modelId="{43BB5D58-7B32-4315-97DE-B9F71F1DEEC7}" type="parTrans" cxnId="{6CE7BA92-E66E-4E2E-B94B-66E30B85FC85}">
      <dgm:prSet/>
      <dgm:spPr/>
      <dgm:t>
        <a:bodyPr/>
        <a:lstStyle/>
        <a:p>
          <a:endParaRPr lang="en-US"/>
        </a:p>
      </dgm:t>
    </dgm:pt>
    <dgm:pt modelId="{1CC6980B-55A1-478D-AE13-7F13A047FD09}" type="sibTrans" cxnId="{6CE7BA92-E66E-4E2E-B94B-66E30B85FC85}">
      <dgm:prSet/>
      <dgm:spPr/>
      <dgm:t>
        <a:bodyPr/>
        <a:lstStyle/>
        <a:p>
          <a:endParaRPr lang="en-US"/>
        </a:p>
      </dgm:t>
    </dgm:pt>
    <dgm:pt modelId="{50B908F9-20E7-49D2-8589-88E09F6CC5B9}" type="pres">
      <dgm:prSet presAssocID="{E4A688E8-8C6E-4F10-B9A3-BC6C9171F7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DEBCD7-9666-475F-9F7D-34B8951F5446}" type="pres">
      <dgm:prSet presAssocID="{AD0F5E77-0AA1-4AD2-9903-4819C251B78D}" presName="hierRoot1" presStyleCnt="0"/>
      <dgm:spPr/>
    </dgm:pt>
    <dgm:pt modelId="{E9CA03E7-CE88-4FE9-B4CF-07C155B13404}" type="pres">
      <dgm:prSet presAssocID="{AD0F5E77-0AA1-4AD2-9903-4819C251B78D}" presName="composite" presStyleCnt="0"/>
      <dgm:spPr/>
    </dgm:pt>
    <dgm:pt modelId="{2F4F0F86-5FA7-4476-BCD3-0DA8F5DE4CEB}" type="pres">
      <dgm:prSet presAssocID="{AD0F5E77-0AA1-4AD2-9903-4819C251B78D}" presName="background" presStyleLbl="node0" presStyleIdx="0" presStyleCnt="3"/>
      <dgm:spPr/>
    </dgm:pt>
    <dgm:pt modelId="{72772EC8-FD68-46B9-9504-B1339C10A437}" type="pres">
      <dgm:prSet presAssocID="{AD0F5E77-0AA1-4AD2-9903-4819C251B78D}" presName="text" presStyleLbl="fgAcc0" presStyleIdx="0" presStyleCnt="3">
        <dgm:presLayoutVars>
          <dgm:chPref val="3"/>
        </dgm:presLayoutVars>
      </dgm:prSet>
      <dgm:spPr/>
    </dgm:pt>
    <dgm:pt modelId="{5B1DA759-D0E8-4FE4-A43F-E7375C75961A}" type="pres">
      <dgm:prSet presAssocID="{AD0F5E77-0AA1-4AD2-9903-4819C251B78D}" presName="hierChild2" presStyleCnt="0"/>
      <dgm:spPr/>
    </dgm:pt>
    <dgm:pt modelId="{48409BEC-77F8-4B76-97D3-8300F2541A4E}" type="pres">
      <dgm:prSet presAssocID="{8A102CB6-B348-4206-86BE-76D3B9D06BB7}" presName="hierRoot1" presStyleCnt="0"/>
      <dgm:spPr/>
    </dgm:pt>
    <dgm:pt modelId="{C59B4D36-D8B3-461B-AF84-40D2E296EE94}" type="pres">
      <dgm:prSet presAssocID="{8A102CB6-B348-4206-86BE-76D3B9D06BB7}" presName="composite" presStyleCnt="0"/>
      <dgm:spPr/>
    </dgm:pt>
    <dgm:pt modelId="{6E905402-01A0-4533-A622-4C87B8064034}" type="pres">
      <dgm:prSet presAssocID="{8A102CB6-B348-4206-86BE-76D3B9D06BB7}" presName="background" presStyleLbl="node0" presStyleIdx="1" presStyleCnt="3"/>
      <dgm:spPr/>
    </dgm:pt>
    <dgm:pt modelId="{14B3F9DA-450C-4D7E-8BAC-675BF9786CE3}" type="pres">
      <dgm:prSet presAssocID="{8A102CB6-B348-4206-86BE-76D3B9D06BB7}" presName="text" presStyleLbl="fgAcc0" presStyleIdx="1" presStyleCnt="3">
        <dgm:presLayoutVars>
          <dgm:chPref val="3"/>
        </dgm:presLayoutVars>
      </dgm:prSet>
      <dgm:spPr/>
    </dgm:pt>
    <dgm:pt modelId="{E5643D27-836F-4251-897F-10165EB897A0}" type="pres">
      <dgm:prSet presAssocID="{8A102CB6-B348-4206-86BE-76D3B9D06BB7}" presName="hierChild2" presStyleCnt="0"/>
      <dgm:spPr/>
    </dgm:pt>
    <dgm:pt modelId="{07BA242C-C835-4AD1-AC02-06F7C957A24B}" type="pres">
      <dgm:prSet presAssocID="{6B17E689-05F7-4491-BD14-E73847F0C7D2}" presName="hierRoot1" presStyleCnt="0"/>
      <dgm:spPr/>
    </dgm:pt>
    <dgm:pt modelId="{A4D7A092-953A-4FC0-AB36-1AF9832247E0}" type="pres">
      <dgm:prSet presAssocID="{6B17E689-05F7-4491-BD14-E73847F0C7D2}" presName="composite" presStyleCnt="0"/>
      <dgm:spPr/>
    </dgm:pt>
    <dgm:pt modelId="{DA2229AF-28CA-44A2-926D-359F437493C3}" type="pres">
      <dgm:prSet presAssocID="{6B17E689-05F7-4491-BD14-E73847F0C7D2}" presName="background" presStyleLbl="node0" presStyleIdx="2" presStyleCnt="3"/>
      <dgm:spPr/>
    </dgm:pt>
    <dgm:pt modelId="{ADD454C2-27CB-44E9-9EAE-9A26AC92D9DF}" type="pres">
      <dgm:prSet presAssocID="{6B17E689-05F7-4491-BD14-E73847F0C7D2}" presName="text" presStyleLbl="fgAcc0" presStyleIdx="2" presStyleCnt="3">
        <dgm:presLayoutVars>
          <dgm:chPref val="3"/>
        </dgm:presLayoutVars>
      </dgm:prSet>
      <dgm:spPr/>
    </dgm:pt>
    <dgm:pt modelId="{84FD3A12-6297-42ED-BC1F-034EA74B2F70}" type="pres">
      <dgm:prSet presAssocID="{6B17E689-05F7-4491-BD14-E73847F0C7D2}" presName="hierChild2" presStyleCnt="0"/>
      <dgm:spPr/>
    </dgm:pt>
  </dgm:ptLst>
  <dgm:cxnLst>
    <dgm:cxn modelId="{21E52B21-E046-49C7-90D8-F64AC8AD7368}" srcId="{E4A688E8-8C6E-4F10-B9A3-BC6C9171F734}" destId="{AD0F5E77-0AA1-4AD2-9903-4819C251B78D}" srcOrd="0" destOrd="0" parTransId="{5B7B4C9C-EF2A-452B-9611-6D6D4EB2546A}" sibTransId="{477A59F2-B425-4974-9D33-6626318D0977}"/>
    <dgm:cxn modelId="{A8D8FA78-329E-45EC-BC1E-F29D2EEFC1AC}" type="presOf" srcId="{8A102CB6-B348-4206-86BE-76D3B9D06BB7}" destId="{14B3F9DA-450C-4D7E-8BAC-675BF9786CE3}" srcOrd="0" destOrd="0" presId="urn:microsoft.com/office/officeart/2005/8/layout/hierarchy1"/>
    <dgm:cxn modelId="{A6F5A285-A373-46E9-8534-A13A121AD5D8}" srcId="{E4A688E8-8C6E-4F10-B9A3-BC6C9171F734}" destId="{8A102CB6-B348-4206-86BE-76D3B9D06BB7}" srcOrd="1" destOrd="0" parTransId="{E5A19073-ACF6-43DE-95DC-FAC4E0595F6E}" sibTransId="{6970BE66-39C7-431C-B436-F8093865635B}"/>
    <dgm:cxn modelId="{6CE7BA92-E66E-4E2E-B94B-66E30B85FC85}" srcId="{E4A688E8-8C6E-4F10-B9A3-BC6C9171F734}" destId="{6B17E689-05F7-4491-BD14-E73847F0C7D2}" srcOrd="2" destOrd="0" parTransId="{43BB5D58-7B32-4315-97DE-B9F71F1DEEC7}" sibTransId="{1CC6980B-55A1-478D-AE13-7F13A047FD09}"/>
    <dgm:cxn modelId="{A3F9DB9E-46F6-46BA-92C6-0ADA3B70AB16}" type="presOf" srcId="{E4A688E8-8C6E-4F10-B9A3-BC6C9171F734}" destId="{50B908F9-20E7-49D2-8589-88E09F6CC5B9}" srcOrd="0" destOrd="0" presId="urn:microsoft.com/office/officeart/2005/8/layout/hierarchy1"/>
    <dgm:cxn modelId="{19F8E3A3-DDAA-4522-A4FB-AE73E179BFC9}" type="presOf" srcId="{AD0F5E77-0AA1-4AD2-9903-4819C251B78D}" destId="{72772EC8-FD68-46B9-9504-B1339C10A437}" srcOrd="0" destOrd="0" presId="urn:microsoft.com/office/officeart/2005/8/layout/hierarchy1"/>
    <dgm:cxn modelId="{F5A9DED5-8697-47B9-B0AE-FE2304256BFA}" type="presOf" srcId="{6B17E689-05F7-4491-BD14-E73847F0C7D2}" destId="{ADD454C2-27CB-44E9-9EAE-9A26AC92D9DF}" srcOrd="0" destOrd="0" presId="urn:microsoft.com/office/officeart/2005/8/layout/hierarchy1"/>
    <dgm:cxn modelId="{E57E2FCB-E5F3-4E33-8DA4-B237CB734DFB}" type="presParOf" srcId="{50B908F9-20E7-49D2-8589-88E09F6CC5B9}" destId="{34DEBCD7-9666-475F-9F7D-34B8951F5446}" srcOrd="0" destOrd="0" presId="urn:microsoft.com/office/officeart/2005/8/layout/hierarchy1"/>
    <dgm:cxn modelId="{6062B478-DA12-483B-99FA-75B3839DBBD9}" type="presParOf" srcId="{34DEBCD7-9666-475F-9F7D-34B8951F5446}" destId="{E9CA03E7-CE88-4FE9-B4CF-07C155B13404}" srcOrd="0" destOrd="0" presId="urn:microsoft.com/office/officeart/2005/8/layout/hierarchy1"/>
    <dgm:cxn modelId="{C550C301-51CA-4166-9CC7-664691F9911D}" type="presParOf" srcId="{E9CA03E7-CE88-4FE9-B4CF-07C155B13404}" destId="{2F4F0F86-5FA7-4476-BCD3-0DA8F5DE4CEB}" srcOrd="0" destOrd="0" presId="urn:microsoft.com/office/officeart/2005/8/layout/hierarchy1"/>
    <dgm:cxn modelId="{6097FD49-BAD0-419A-BBDE-4B574FCE71C9}" type="presParOf" srcId="{E9CA03E7-CE88-4FE9-B4CF-07C155B13404}" destId="{72772EC8-FD68-46B9-9504-B1339C10A437}" srcOrd="1" destOrd="0" presId="urn:microsoft.com/office/officeart/2005/8/layout/hierarchy1"/>
    <dgm:cxn modelId="{0389EFCE-AC27-44AF-9165-26D7AF4E7E28}" type="presParOf" srcId="{34DEBCD7-9666-475F-9F7D-34B8951F5446}" destId="{5B1DA759-D0E8-4FE4-A43F-E7375C75961A}" srcOrd="1" destOrd="0" presId="urn:microsoft.com/office/officeart/2005/8/layout/hierarchy1"/>
    <dgm:cxn modelId="{F9EF4695-011B-4921-9DA0-7CF484A0383D}" type="presParOf" srcId="{50B908F9-20E7-49D2-8589-88E09F6CC5B9}" destId="{48409BEC-77F8-4B76-97D3-8300F2541A4E}" srcOrd="1" destOrd="0" presId="urn:microsoft.com/office/officeart/2005/8/layout/hierarchy1"/>
    <dgm:cxn modelId="{40822181-A514-4FCE-832B-366CA33B2BB6}" type="presParOf" srcId="{48409BEC-77F8-4B76-97D3-8300F2541A4E}" destId="{C59B4D36-D8B3-461B-AF84-40D2E296EE94}" srcOrd="0" destOrd="0" presId="urn:microsoft.com/office/officeart/2005/8/layout/hierarchy1"/>
    <dgm:cxn modelId="{2158D196-5F1E-4DA5-B6E8-3359746A05CC}" type="presParOf" srcId="{C59B4D36-D8B3-461B-AF84-40D2E296EE94}" destId="{6E905402-01A0-4533-A622-4C87B8064034}" srcOrd="0" destOrd="0" presId="urn:microsoft.com/office/officeart/2005/8/layout/hierarchy1"/>
    <dgm:cxn modelId="{5ABDEB5C-51F5-46E0-B43B-F443C083763B}" type="presParOf" srcId="{C59B4D36-D8B3-461B-AF84-40D2E296EE94}" destId="{14B3F9DA-450C-4D7E-8BAC-675BF9786CE3}" srcOrd="1" destOrd="0" presId="urn:microsoft.com/office/officeart/2005/8/layout/hierarchy1"/>
    <dgm:cxn modelId="{192066DA-4E37-47DE-8393-083E0D4AF39D}" type="presParOf" srcId="{48409BEC-77F8-4B76-97D3-8300F2541A4E}" destId="{E5643D27-836F-4251-897F-10165EB897A0}" srcOrd="1" destOrd="0" presId="urn:microsoft.com/office/officeart/2005/8/layout/hierarchy1"/>
    <dgm:cxn modelId="{BCF71B41-D685-4C86-9FF9-0DA7C7BABA03}" type="presParOf" srcId="{50B908F9-20E7-49D2-8589-88E09F6CC5B9}" destId="{07BA242C-C835-4AD1-AC02-06F7C957A24B}" srcOrd="2" destOrd="0" presId="urn:microsoft.com/office/officeart/2005/8/layout/hierarchy1"/>
    <dgm:cxn modelId="{F15CDB8B-8ACF-4187-B2DB-38ABC745557F}" type="presParOf" srcId="{07BA242C-C835-4AD1-AC02-06F7C957A24B}" destId="{A4D7A092-953A-4FC0-AB36-1AF9832247E0}" srcOrd="0" destOrd="0" presId="urn:microsoft.com/office/officeart/2005/8/layout/hierarchy1"/>
    <dgm:cxn modelId="{91D260D9-9E8C-44E5-A80C-2F24A557741A}" type="presParOf" srcId="{A4D7A092-953A-4FC0-AB36-1AF9832247E0}" destId="{DA2229AF-28CA-44A2-926D-359F437493C3}" srcOrd="0" destOrd="0" presId="urn:microsoft.com/office/officeart/2005/8/layout/hierarchy1"/>
    <dgm:cxn modelId="{00EB5A83-26E3-48C7-84A0-8CD40B249AB4}" type="presParOf" srcId="{A4D7A092-953A-4FC0-AB36-1AF9832247E0}" destId="{ADD454C2-27CB-44E9-9EAE-9A26AC92D9DF}" srcOrd="1" destOrd="0" presId="urn:microsoft.com/office/officeart/2005/8/layout/hierarchy1"/>
    <dgm:cxn modelId="{88A98509-9741-45E9-8C1B-6B88BD5AA2A3}" type="presParOf" srcId="{07BA242C-C835-4AD1-AC02-06F7C957A24B}" destId="{84FD3A12-6297-42ED-BC1F-034EA74B2F7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D2CD3D-C3BD-4A4A-8C7C-01B388E6B2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724E9DD5-48BF-4EEB-B3E9-EFF75C2D7F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family info file includes the information in the household expense CSV file.</a:t>
          </a:r>
        </a:p>
      </dgm:t>
    </dgm:pt>
    <dgm:pt modelId="{87807997-68BB-4834-9F45-0D16C501DCE8}" type="parTrans" cxnId="{29ABCC95-A721-4287-984C-BE45C9C8FF90}">
      <dgm:prSet/>
      <dgm:spPr/>
      <dgm:t>
        <a:bodyPr/>
        <a:lstStyle/>
        <a:p>
          <a:endParaRPr lang="en-US"/>
        </a:p>
      </dgm:t>
    </dgm:pt>
    <dgm:pt modelId="{65A6A163-3AC0-4E80-9D3A-D1FABE0AC34F}" type="sibTrans" cxnId="{29ABCC95-A721-4287-984C-BE45C9C8FF90}">
      <dgm:prSet/>
      <dgm:spPr/>
      <dgm:t>
        <a:bodyPr/>
        <a:lstStyle/>
        <a:p>
          <a:endParaRPr lang="en-US"/>
        </a:p>
      </dgm:t>
    </dgm:pt>
    <dgm:pt modelId="{4E01C2A8-D273-4817-B837-0855BCF823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to be used : family_info.csv , house_utilities.csv</a:t>
          </a:r>
        </a:p>
      </dgm:t>
    </dgm:pt>
    <dgm:pt modelId="{7CD52CD8-757B-4025-8B6D-9B2D5D8A02BE}" type="parTrans" cxnId="{EDAD24CA-8558-4489-B339-B54F53F45969}">
      <dgm:prSet/>
      <dgm:spPr/>
      <dgm:t>
        <a:bodyPr/>
        <a:lstStyle/>
        <a:p>
          <a:endParaRPr lang="en-US"/>
        </a:p>
      </dgm:t>
    </dgm:pt>
    <dgm:pt modelId="{AEEB6CEF-D122-432D-9CD7-F600BDE1E8C0}" type="sibTrans" cxnId="{EDAD24CA-8558-4489-B339-B54F53F45969}">
      <dgm:prSet/>
      <dgm:spPr/>
      <dgm:t>
        <a:bodyPr/>
        <a:lstStyle/>
        <a:p>
          <a:endParaRPr lang="en-US"/>
        </a:p>
      </dgm:t>
    </dgm:pt>
    <dgm:pt modelId="{F74C7DE8-4E5D-4FFF-A832-429C9BA64D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Columns : 62 </a:t>
          </a:r>
        </a:p>
      </dgm:t>
    </dgm:pt>
    <dgm:pt modelId="{E55F6102-ED47-4427-9A68-7C648EA263B1}" type="parTrans" cxnId="{D5CCD7C0-DA40-4850-9CE4-8279F550A612}">
      <dgm:prSet/>
      <dgm:spPr/>
      <dgm:t>
        <a:bodyPr/>
        <a:lstStyle/>
        <a:p>
          <a:endParaRPr lang="en-US"/>
        </a:p>
      </dgm:t>
    </dgm:pt>
    <dgm:pt modelId="{BABA7159-541C-4EDF-99D6-85687218F0AD}" type="sibTrans" cxnId="{D5CCD7C0-DA40-4850-9CE4-8279F550A612}">
      <dgm:prSet/>
      <dgm:spPr/>
      <dgm:t>
        <a:bodyPr/>
        <a:lstStyle/>
        <a:p>
          <a:endParaRPr lang="en-US"/>
        </a:p>
      </dgm:t>
    </dgm:pt>
    <dgm:pt modelId="{63904874-0DDF-4355-8522-3F337B2608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Rows : 83088</a:t>
          </a:r>
        </a:p>
      </dgm:t>
    </dgm:pt>
    <dgm:pt modelId="{7395D939-FAD4-4E51-896A-42B849D5B840}" type="parTrans" cxnId="{DAE5195C-A53D-46DE-9E4D-34A617317CAA}">
      <dgm:prSet/>
      <dgm:spPr/>
      <dgm:t>
        <a:bodyPr/>
        <a:lstStyle/>
        <a:p>
          <a:endParaRPr lang="en-US"/>
        </a:p>
      </dgm:t>
    </dgm:pt>
    <dgm:pt modelId="{C748E3B4-BC01-4FB7-A346-23EA249C3011}" type="sibTrans" cxnId="{DAE5195C-A53D-46DE-9E4D-34A617317CAA}">
      <dgm:prSet/>
      <dgm:spPr/>
      <dgm:t>
        <a:bodyPr/>
        <a:lstStyle/>
        <a:p>
          <a:endParaRPr lang="en-US"/>
        </a:p>
      </dgm:t>
    </dgm:pt>
    <dgm:pt modelId="{FCF7C24A-4BC0-49E2-8137-D7099EE93E1C}" type="pres">
      <dgm:prSet presAssocID="{A0D2CD3D-C3BD-4A4A-8C7C-01B388E6B2A5}" presName="root" presStyleCnt="0">
        <dgm:presLayoutVars>
          <dgm:dir/>
          <dgm:resizeHandles val="exact"/>
        </dgm:presLayoutVars>
      </dgm:prSet>
      <dgm:spPr/>
    </dgm:pt>
    <dgm:pt modelId="{9A014711-05CE-4CE7-9C48-F428824806E2}" type="pres">
      <dgm:prSet presAssocID="{724E9DD5-48BF-4EEB-B3E9-EFF75C2D7F4C}" presName="compNode" presStyleCnt="0"/>
      <dgm:spPr/>
    </dgm:pt>
    <dgm:pt modelId="{8254945C-6CEE-4663-9995-6F959CCBB00A}" type="pres">
      <dgm:prSet presAssocID="{724E9DD5-48BF-4EEB-B3E9-EFF75C2D7F4C}" presName="bgRect" presStyleLbl="bgShp" presStyleIdx="0" presStyleCnt="4"/>
      <dgm:spPr/>
    </dgm:pt>
    <dgm:pt modelId="{57F77FF4-091F-462E-878D-8AA30ADE9713}" type="pres">
      <dgm:prSet presAssocID="{724E9DD5-48BF-4EEB-B3E9-EFF75C2D7F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012A7AE3-C0B6-4FFE-A1A5-E0298CBC5260}" type="pres">
      <dgm:prSet presAssocID="{724E9DD5-48BF-4EEB-B3E9-EFF75C2D7F4C}" presName="spaceRect" presStyleCnt="0"/>
      <dgm:spPr/>
    </dgm:pt>
    <dgm:pt modelId="{1A77D78C-CCDD-459A-8207-D43FDDF657D3}" type="pres">
      <dgm:prSet presAssocID="{724E9DD5-48BF-4EEB-B3E9-EFF75C2D7F4C}" presName="parTx" presStyleLbl="revTx" presStyleIdx="0" presStyleCnt="4">
        <dgm:presLayoutVars>
          <dgm:chMax val="0"/>
          <dgm:chPref val="0"/>
        </dgm:presLayoutVars>
      </dgm:prSet>
      <dgm:spPr/>
    </dgm:pt>
    <dgm:pt modelId="{19A49867-473C-47DB-B028-8762ADAAEB68}" type="pres">
      <dgm:prSet presAssocID="{65A6A163-3AC0-4E80-9D3A-D1FABE0AC34F}" presName="sibTrans" presStyleCnt="0"/>
      <dgm:spPr/>
    </dgm:pt>
    <dgm:pt modelId="{EF779470-0712-4107-AC81-97B98801FC9B}" type="pres">
      <dgm:prSet presAssocID="{4E01C2A8-D273-4817-B837-0855BCF82302}" presName="compNode" presStyleCnt="0"/>
      <dgm:spPr/>
    </dgm:pt>
    <dgm:pt modelId="{C6812D32-20C3-4B43-88F6-55DACCA1553B}" type="pres">
      <dgm:prSet presAssocID="{4E01C2A8-D273-4817-B837-0855BCF82302}" presName="bgRect" presStyleLbl="bgShp" presStyleIdx="1" presStyleCnt="4"/>
      <dgm:spPr/>
    </dgm:pt>
    <dgm:pt modelId="{C15B0534-CF47-4DC1-B28A-CD906A5C7C43}" type="pres">
      <dgm:prSet presAssocID="{4E01C2A8-D273-4817-B837-0855BCF8230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649EB79-D59E-461D-A2A8-02B15487B7EE}" type="pres">
      <dgm:prSet presAssocID="{4E01C2A8-D273-4817-B837-0855BCF82302}" presName="spaceRect" presStyleCnt="0"/>
      <dgm:spPr/>
    </dgm:pt>
    <dgm:pt modelId="{B0F11D43-B912-4E8F-8F15-46CFA2EE2F77}" type="pres">
      <dgm:prSet presAssocID="{4E01C2A8-D273-4817-B837-0855BCF82302}" presName="parTx" presStyleLbl="revTx" presStyleIdx="1" presStyleCnt="4">
        <dgm:presLayoutVars>
          <dgm:chMax val="0"/>
          <dgm:chPref val="0"/>
        </dgm:presLayoutVars>
      </dgm:prSet>
      <dgm:spPr/>
    </dgm:pt>
    <dgm:pt modelId="{2CB494C5-5137-4460-A5BC-320E4695DB6E}" type="pres">
      <dgm:prSet presAssocID="{AEEB6CEF-D122-432D-9CD7-F600BDE1E8C0}" presName="sibTrans" presStyleCnt="0"/>
      <dgm:spPr/>
    </dgm:pt>
    <dgm:pt modelId="{B65CC2C3-B239-4921-8878-730F7CDC0F99}" type="pres">
      <dgm:prSet presAssocID="{F74C7DE8-4E5D-4FFF-A832-429C9BA64D20}" presName="compNode" presStyleCnt="0"/>
      <dgm:spPr/>
    </dgm:pt>
    <dgm:pt modelId="{558391BD-1142-4FDC-AC65-B29398D33078}" type="pres">
      <dgm:prSet presAssocID="{F74C7DE8-4E5D-4FFF-A832-429C9BA64D20}" presName="bgRect" presStyleLbl="bgShp" presStyleIdx="2" presStyleCnt="4"/>
      <dgm:spPr/>
    </dgm:pt>
    <dgm:pt modelId="{0E2A2EDE-F39A-4929-9BE0-8D781051BCD7}" type="pres">
      <dgm:prSet presAssocID="{F74C7DE8-4E5D-4FFF-A832-429C9BA64D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05F1AB3-EAB9-475A-B41B-296757BB1D8A}" type="pres">
      <dgm:prSet presAssocID="{F74C7DE8-4E5D-4FFF-A832-429C9BA64D20}" presName="spaceRect" presStyleCnt="0"/>
      <dgm:spPr/>
    </dgm:pt>
    <dgm:pt modelId="{A4D821E8-E208-47A5-B20F-87F26A295DDF}" type="pres">
      <dgm:prSet presAssocID="{F74C7DE8-4E5D-4FFF-A832-429C9BA64D20}" presName="parTx" presStyleLbl="revTx" presStyleIdx="2" presStyleCnt="4">
        <dgm:presLayoutVars>
          <dgm:chMax val="0"/>
          <dgm:chPref val="0"/>
        </dgm:presLayoutVars>
      </dgm:prSet>
      <dgm:spPr/>
    </dgm:pt>
    <dgm:pt modelId="{A5E97F83-EC90-49AF-B8A0-63F1A55EC9B8}" type="pres">
      <dgm:prSet presAssocID="{BABA7159-541C-4EDF-99D6-85687218F0AD}" presName="sibTrans" presStyleCnt="0"/>
      <dgm:spPr/>
    </dgm:pt>
    <dgm:pt modelId="{4E524714-D3BC-4207-AD10-866C82AD2221}" type="pres">
      <dgm:prSet presAssocID="{63904874-0DDF-4355-8522-3F337B260859}" presName="compNode" presStyleCnt="0"/>
      <dgm:spPr/>
    </dgm:pt>
    <dgm:pt modelId="{6FD1AA3F-F370-4944-998A-797E9D9841CB}" type="pres">
      <dgm:prSet presAssocID="{63904874-0DDF-4355-8522-3F337B260859}" presName="bgRect" presStyleLbl="bgShp" presStyleIdx="3" presStyleCnt="4"/>
      <dgm:spPr/>
    </dgm:pt>
    <dgm:pt modelId="{7B3C46C8-E018-47A6-B7A8-1C56F5C91ECB}" type="pres">
      <dgm:prSet presAssocID="{63904874-0DDF-4355-8522-3F337B2608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5FE557C-8A52-4CF1-B640-F3447EDF71AE}" type="pres">
      <dgm:prSet presAssocID="{63904874-0DDF-4355-8522-3F337B260859}" presName="spaceRect" presStyleCnt="0"/>
      <dgm:spPr/>
    </dgm:pt>
    <dgm:pt modelId="{63884567-B454-47E5-B417-6BE02C163490}" type="pres">
      <dgm:prSet presAssocID="{63904874-0DDF-4355-8522-3F337B26085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DAB3E33-108C-4A43-8A03-D8BA42D19A0D}" type="presOf" srcId="{63904874-0DDF-4355-8522-3F337B260859}" destId="{63884567-B454-47E5-B417-6BE02C163490}" srcOrd="0" destOrd="0" presId="urn:microsoft.com/office/officeart/2018/2/layout/IconVerticalSolidList"/>
    <dgm:cxn modelId="{DAE5195C-A53D-46DE-9E4D-34A617317CAA}" srcId="{A0D2CD3D-C3BD-4A4A-8C7C-01B388E6B2A5}" destId="{63904874-0DDF-4355-8522-3F337B260859}" srcOrd="3" destOrd="0" parTransId="{7395D939-FAD4-4E51-896A-42B849D5B840}" sibTransId="{C748E3B4-BC01-4FB7-A346-23EA249C3011}"/>
    <dgm:cxn modelId="{29ABCC95-A721-4287-984C-BE45C9C8FF90}" srcId="{A0D2CD3D-C3BD-4A4A-8C7C-01B388E6B2A5}" destId="{724E9DD5-48BF-4EEB-B3E9-EFF75C2D7F4C}" srcOrd="0" destOrd="0" parTransId="{87807997-68BB-4834-9F45-0D16C501DCE8}" sibTransId="{65A6A163-3AC0-4E80-9D3A-D1FABE0AC34F}"/>
    <dgm:cxn modelId="{1E8478BB-2C00-47CE-9623-30228CAEC10C}" type="presOf" srcId="{724E9DD5-48BF-4EEB-B3E9-EFF75C2D7F4C}" destId="{1A77D78C-CCDD-459A-8207-D43FDDF657D3}" srcOrd="0" destOrd="0" presId="urn:microsoft.com/office/officeart/2018/2/layout/IconVerticalSolidList"/>
    <dgm:cxn modelId="{D5CCD7C0-DA40-4850-9CE4-8279F550A612}" srcId="{A0D2CD3D-C3BD-4A4A-8C7C-01B388E6B2A5}" destId="{F74C7DE8-4E5D-4FFF-A832-429C9BA64D20}" srcOrd="2" destOrd="0" parTransId="{E55F6102-ED47-4427-9A68-7C648EA263B1}" sibTransId="{BABA7159-541C-4EDF-99D6-85687218F0AD}"/>
    <dgm:cxn modelId="{555320CA-4F40-4B5D-87FB-C9412D24FC15}" type="presOf" srcId="{F74C7DE8-4E5D-4FFF-A832-429C9BA64D20}" destId="{A4D821E8-E208-47A5-B20F-87F26A295DDF}" srcOrd="0" destOrd="0" presId="urn:microsoft.com/office/officeart/2018/2/layout/IconVerticalSolidList"/>
    <dgm:cxn modelId="{EDAD24CA-8558-4489-B339-B54F53F45969}" srcId="{A0D2CD3D-C3BD-4A4A-8C7C-01B388E6B2A5}" destId="{4E01C2A8-D273-4817-B837-0855BCF82302}" srcOrd="1" destOrd="0" parTransId="{7CD52CD8-757B-4025-8B6D-9B2D5D8A02BE}" sibTransId="{AEEB6CEF-D122-432D-9CD7-F600BDE1E8C0}"/>
    <dgm:cxn modelId="{CF4218D9-F9E0-475D-92B8-E57CC86EFDEF}" type="presOf" srcId="{4E01C2A8-D273-4817-B837-0855BCF82302}" destId="{B0F11D43-B912-4E8F-8F15-46CFA2EE2F77}" srcOrd="0" destOrd="0" presId="urn:microsoft.com/office/officeart/2018/2/layout/IconVerticalSolidList"/>
    <dgm:cxn modelId="{B522E0ED-3210-4046-AD2E-04615B8BDE34}" type="presOf" srcId="{A0D2CD3D-C3BD-4A4A-8C7C-01B388E6B2A5}" destId="{FCF7C24A-4BC0-49E2-8137-D7099EE93E1C}" srcOrd="0" destOrd="0" presId="urn:microsoft.com/office/officeart/2018/2/layout/IconVerticalSolidList"/>
    <dgm:cxn modelId="{BE364891-F903-4039-A28A-68614FD2DF3E}" type="presParOf" srcId="{FCF7C24A-4BC0-49E2-8137-D7099EE93E1C}" destId="{9A014711-05CE-4CE7-9C48-F428824806E2}" srcOrd="0" destOrd="0" presId="urn:microsoft.com/office/officeart/2018/2/layout/IconVerticalSolidList"/>
    <dgm:cxn modelId="{8218AAA6-7ADB-4E5C-BDEA-B3A14451CAD4}" type="presParOf" srcId="{9A014711-05CE-4CE7-9C48-F428824806E2}" destId="{8254945C-6CEE-4663-9995-6F959CCBB00A}" srcOrd="0" destOrd="0" presId="urn:microsoft.com/office/officeart/2018/2/layout/IconVerticalSolidList"/>
    <dgm:cxn modelId="{BABB01C9-CD6D-4A97-A317-A9E24C50ED9C}" type="presParOf" srcId="{9A014711-05CE-4CE7-9C48-F428824806E2}" destId="{57F77FF4-091F-462E-878D-8AA30ADE9713}" srcOrd="1" destOrd="0" presId="urn:microsoft.com/office/officeart/2018/2/layout/IconVerticalSolidList"/>
    <dgm:cxn modelId="{01082F96-3ED0-491D-A3AE-FCBCAD13BAFF}" type="presParOf" srcId="{9A014711-05CE-4CE7-9C48-F428824806E2}" destId="{012A7AE3-C0B6-4FFE-A1A5-E0298CBC5260}" srcOrd="2" destOrd="0" presId="urn:microsoft.com/office/officeart/2018/2/layout/IconVerticalSolidList"/>
    <dgm:cxn modelId="{6CDB4D65-C67F-4D6E-96DB-FD8465BB67FF}" type="presParOf" srcId="{9A014711-05CE-4CE7-9C48-F428824806E2}" destId="{1A77D78C-CCDD-459A-8207-D43FDDF657D3}" srcOrd="3" destOrd="0" presId="urn:microsoft.com/office/officeart/2018/2/layout/IconVerticalSolidList"/>
    <dgm:cxn modelId="{B1183941-7585-49F9-9515-47DA5EBBF747}" type="presParOf" srcId="{FCF7C24A-4BC0-49E2-8137-D7099EE93E1C}" destId="{19A49867-473C-47DB-B028-8762ADAAEB68}" srcOrd="1" destOrd="0" presId="urn:microsoft.com/office/officeart/2018/2/layout/IconVerticalSolidList"/>
    <dgm:cxn modelId="{0521C65C-64D7-4366-91F6-3C90641E6E2C}" type="presParOf" srcId="{FCF7C24A-4BC0-49E2-8137-D7099EE93E1C}" destId="{EF779470-0712-4107-AC81-97B98801FC9B}" srcOrd="2" destOrd="0" presId="urn:microsoft.com/office/officeart/2018/2/layout/IconVerticalSolidList"/>
    <dgm:cxn modelId="{73462429-3A55-40C7-BC5F-3F0BF94A2F49}" type="presParOf" srcId="{EF779470-0712-4107-AC81-97B98801FC9B}" destId="{C6812D32-20C3-4B43-88F6-55DACCA1553B}" srcOrd="0" destOrd="0" presId="urn:microsoft.com/office/officeart/2018/2/layout/IconVerticalSolidList"/>
    <dgm:cxn modelId="{7562ADC0-C8B1-47C9-92E5-16A8EAD43431}" type="presParOf" srcId="{EF779470-0712-4107-AC81-97B98801FC9B}" destId="{C15B0534-CF47-4DC1-B28A-CD906A5C7C43}" srcOrd="1" destOrd="0" presId="urn:microsoft.com/office/officeart/2018/2/layout/IconVerticalSolidList"/>
    <dgm:cxn modelId="{1F2A7E4D-48AA-49C0-A36D-F8B6124ADCC3}" type="presParOf" srcId="{EF779470-0712-4107-AC81-97B98801FC9B}" destId="{B649EB79-D59E-461D-A2A8-02B15487B7EE}" srcOrd="2" destOrd="0" presId="urn:microsoft.com/office/officeart/2018/2/layout/IconVerticalSolidList"/>
    <dgm:cxn modelId="{DE0B3376-506D-40B6-A172-14F0D6D300B8}" type="presParOf" srcId="{EF779470-0712-4107-AC81-97B98801FC9B}" destId="{B0F11D43-B912-4E8F-8F15-46CFA2EE2F77}" srcOrd="3" destOrd="0" presId="urn:microsoft.com/office/officeart/2018/2/layout/IconVerticalSolidList"/>
    <dgm:cxn modelId="{CB9C727B-EE75-4C5A-A282-99D487E31987}" type="presParOf" srcId="{FCF7C24A-4BC0-49E2-8137-D7099EE93E1C}" destId="{2CB494C5-5137-4460-A5BC-320E4695DB6E}" srcOrd="3" destOrd="0" presId="urn:microsoft.com/office/officeart/2018/2/layout/IconVerticalSolidList"/>
    <dgm:cxn modelId="{CAD69F88-9959-4E12-B395-0C62584EA659}" type="presParOf" srcId="{FCF7C24A-4BC0-49E2-8137-D7099EE93E1C}" destId="{B65CC2C3-B239-4921-8878-730F7CDC0F99}" srcOrd="4" destOrd="0" presId="urn:microsoft.com/office/officeart/2018/2/layout/IconVerticalSolidList"/>
    <dgm:cxn modelId="{06F9ADC1-5439-4854-8890-AFD08DC5F93D}" type="presParOf" srcId="{B65CC2C3-B239-4921-8878-730F7CDC0F99}" destId="{558391BD-1142-4FDC-AC65-B29398D33078}" srcOrd="0" destOrd="0" presId="urn:microsoft.com/office/officeart/2018/2/layout/IconVerticalSolidList"/>
    <dgm:cxn modelId="{B6ECA039-1EAD-4526-A643-987CA5D880F8}" type="presParOf" srcId="{B65CC2C3-B239-4921-8878-730F7CDC0F99}" destId="{0E2A2EDE-F39A-4929-9BE0-8D781051BCD7}" srcOrd="1" destOrd="0" presId="urn:microsoft.com/office/officeart/2018/2/layout/IconVerticalSolidList"/>
    <dgm:cxn modelId="{C0F81B2C-02F6-447C-9A19-72E3F39D5AEC}" type="presParOf" srcId="{B65CC2C3-B239-4921-8878-730F7CDC0F99}" destId="{605F1AB3-EAB9-475A-B41B-296757BB1D8A}" srcOrd="2" destOrd="0" presId="urn:microsoft.com/office/officeart/2018/2/layout/IconVerticalSolidList"/>
    <dgm:cxn modelId="{B03D86CB-A667-4349-9586-781F4CD2DDBD}" type="presParOf" srcId="{B65CC2C3-B239-4921-8878-730F7CDC0F99}" destId="{A4D821E8-E208-47A5-B20F-87F26A295DDF}" srcOrd="3" destOrd="0" presId="urn:microsoft.com/office/officeart/2018/2/layout/IconVerticalSolidList"/>
    <dgm:cxn modelId="{ED507762-A9BB-4B5B-A5CA-75E60AE1AA7C}" type="presParOf" srcId="{FCF7C24A-4BC0-49E2-8137-D7099EE93E1C}" destId="{A5E97F83-EC90-49AF-B8A0-63F1A55EC9B8}" srcOrd="5" destOrd="0" presId="urn:microsoft.com/office/officeart/2018/2/layout/IconVerticalSolidList"/>
    <dgm:cxn modelId="{42C756A0-B5C0-4F11-B845-87AF2FAC3334}" type="presParOf" srcId="{FCF7C24A-4BC0-49E2-8137-D7099EE93E1C}" destId="{4E524714-D3BC-4207-AD10-866C82AD2221}" srcOrd="6" destOrd="0" presId="urn:microsoft.com/office/officeart/2018/2/layout/IconVerticalSolidList"/>
    <dgm:cxn modelId="{D14C366F-47F7-41ED-A6F6-0C378515BDB4}" type="presParOf" srcId="{4E524714-D3BC-4207-AD10-866C82AD2221}" destId="{6FD1AA3F-F370-4944-998A-797E9D9841CB}" srcOrd="0" destOrd="0" presId="urn:microsoft.com/office/officeart/2018/2/layout/IconVerticalSolidList"/>
    <dgm:cxn modelId="{F4D2D148-B783-4CF6-9383-17A1990C3F62}" type="presParOf" srcId="{4E524714-D3BC-4207-AD10-866C82AD2221}" destId="{7B3C46C8-E018-47A6-B7A8-1C56F5C91ECB}" srcOrd="1" destOrd="0" presId="urn:microsoft.com/office/officeart/2018/2/layout/IconVerticalSolidList"/>
    <dgm:cxn modelId="{050F4F74-670C-4904-BA41-4749E767D452}" type="presParOf" srcId="{4E524714-D3BC-4207-AD10-866C82AD2221}" destId="{E5FE557C-8A52-4CF1-B640-F3447EDF71AE}" srcOrd="2" destOrd="0" presId="urn:microsoft.com/office/officeart/2018/2/layout/IconVerticalSolidList"/>
    <dgm:cxn modelId="{8E5044B0-22CF-4B2D-9AB9-62C5AE1D5B76}" type="presParOf" srcId="{4E524714-D3BC-4207-AD10-866C82AD2221}" destId="{63884567-B454-47E5-B417-6BE02C1634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FC6CCC-A36F-4396-B754-730F39BAE12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810AC7-012F-435D-A57C-3A90B27E74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set Kaggle Link</a:t>
          </a:r>
        </a:p>
      </dgm:t>
    </dgm:pt>
    <dgm:pt modelId="{4B3A42FF-4AA3-4B41-A974-172AE32C7135}" type="parTrans" cxnId="{1C98F07A-2523-48EC-B265-8C27689F21E5}">
      <dgm:prSet/>
      <dgm:spPr/>
      <dgm:t>
        <a:bodyPr/>
        <a:lstStyle/>
        <a:p>
          <a:endParaRPr lang="en-US"/>
        </a:p>
      </dgm:t>
    </dgm:pt>
    <dgm:pt modelId="{5DD5553D-EF73-44B5-8ED3-666E01CB42EE}" type="sibTrans" cxnId="{1C98F07A-2523-48EC-B265-8C27689F21E5}">
      <dgm:prSet/>
      <dgm:spPr/>
      <dgm:t>
        <a:bodyPr/>
        <a:lstStyle/>
        <a:p>
          <a:endParaRPr lang="en-US"/>
        </a:p>
      </dgm:t>
    </dgm:pt>
    <dgm:pt modelId="{E68EE4C3-5933-4E00-9E46-C92A3EACE9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https://www.kaggle.com/datasets/muhammadsaadkag/household-data-set</a:t>
          </a:r>
        </a:p>
      </dgm:t>
    </dgm:pt>
    <dgm:pt modelId="{66D0305D-4B26-4651-B3F5-B3C647D67FF8}" type="parTrans" cxnId="{3CB7D0BE-140C-4E3B-8310-E12414DDACF1}">
      <dgm:prSet/>
      <dgm:spPr/>
      <dgm:t>
        <a:bodyPr/>
        <a:lstStyle/>
        <a:p>
          <a:endParaRPr lang="en-US"/>
        </a:p>
      </dgm:t>
    </dgm:pt>
    <dgm:pt modelId="{334C0ED7-6B14-43A9-925F-58341EE2C270}" type="sibTrans" cxnId="{3CB7D0BE-140C-4E3B-8310-E12414DDACF1}">
      <dgm:prSet/>
      <dgm:spPr/>
      <dgm:t>
        <a:bodyPr/>
        <a:lstStyle/>
        <a:p>
          <a:endParaRPr lang="en-US"/>
        </a:p>
      </dgm:t>
    </dgm:pt>
    <dgm:pt modelId="{F5BB1EFD-956D-40A1-98E2-3FE302E24230}" type="pres">
      <dgm:prSet presAssocID="{E0FC6CCC-A36F-4396-B754-730F39BAE122}" presName="root" presStyleCnt="0">
        <dgm:presLayoutVars>
          <dgm:dir/>
          <dgm:resizeHandles val="exact"/>
        </dgm:presLayoutVars>
      </dgm:prSet>
      <dgm:spPr/>
    </dgm:pt>
    <dgm:pt modelId="{F2A6E020-DC84-4818-A2C4-BD4B837A20F3}" type="pres">
      <dgm:prSet presAssocID="{40810AC7-012F-435D-A57C-3A90B27E748D}" presName="compNode" presStyleCnt="0"/>
      <dgm:spPr/>
    </dgm:pt>
    <dgm:pt modelId="{61BC5636-D496-47CA-96E4-0362EB42B63A}" type="pres">
      <dgm:prSet presAssocID="{40810AC7-012F-435D-A57C-3A90B27E748D}" presName="bgRect" presStyleLbl="bgShp" presStyleIdx="0" presStyleCnt="2"/>
      <dgm:spPr/>
    </dgm:pt>
    <dgm:pt modelId="{D39EA194-F86D-4E06-9C7E-CCF7B36DBE5B}" type="pres">
      <dgm:prSet presAssocID="{40810AC7-012F-435D-A57C-3A90B27E74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0EBDD2F-1204-4DCB-A5E6-566C18C40757}" type="pres">
      <dgm:prSet presAssocID="{40810AC7-012F-435D-A57C-3A90B27E748D}" presName="spaceRect" presStyleCnt="0"/>
      <dgm:spPr/>
    </dgm:pt>
    <dgm:pt modelId="{EF90508D-6CD2-4415-8FD6-BB33066865F8}" type="pres">
      <dgm:prSet presAssocID="{40810AC7-012F-435D-A57C-3A90B27E748D}" presName="parTx" presStyleLbl="revTx" presStyleIdx="0" presStyleCnt="2">
        <dgm:presLayoutVars>
          <dgm:chMax val="0"/>
          <dgm:chPref val="0"/>
        </dgm:presLayoutVars>
      </dgm:prSet>
      <dgm:spPr/>
    </dgm:pt>
    <dgm:pt modelId="{A62A1278-12E4-4F69-913C-A6BE7814B6B4}" type="pres">
      <dgm:prSet presAssocID="{5DD5553D-EF73-44B5-8ED3-666E01CB42EE}" presName="sibTrans" presStyleCnt="0"/>
      <dgm:spPr/>
    </dgm:pt>
    <dgm:pt modelId="{9565DE55-0117-4063-A90B-64C265FF0612}" type="pres">
      <dgm:prSet presAssocID="{E68EE4C3-5933-4E00-9E46-C92A3EACE9FA}" presName="compNode" presStyleCnt="0"/>
      <dgm:spPr/>
    </dgm:pt>
    <dgm:pt modelId="{C502CAFE-1643-4E13-8A7F-4C993BC9E6E9}" type="pres">
      <dgm:prSet presAssocID="{E68EE4C3-5933-4E00-9E46-C92A3EACE9FA}" presName="bgRect" presStyleLbl="bgShp" presStyleIdx="1" presStyleCnt="2"/>
      <dgm:spPr/>
    </dgm:pt>
    <dgm:pt modelId="{20F86D76-6358-456B-B476-E3378364E4E7}" type="pres">
      <dgm:prSet presAssocID="{E68EE4C3-5933-4E00-9E46-C92A3EACE9F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E3D045D4-FBAE-4144-83CC-5F026155C83E}" type="pres">
      <dgm:prSet presAssocID="{E68EE4C3-5933-4E00-9E46-C92A3EACE9FA}" presName="spaceRect" presStyleCnt="0"/>
      <dgm:spPr/>
    </dgm:pt>
    <dgm:pt modelId="{EA3B5D07-5FF4-4950-8390-B0F65538E1C2}" type="pres">
      <dgm:prSet presAssocID="{E68EE4C3-5933-4E00-9E46-C92A3EACE9F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514AF5D-6D24-4866-970F-1CB9047A1121}" type="presOf" srcId="{E68EE4C3-5933-4E00-9E46-C92A3EACE9FA}" destId="{EA3B5D07-5FF4-4950-8390-B0F65538E1C2}" srcOrd="0" destOrd="0" presId="urn:microsoft.com/office/officeart/2018/2/layout/IconVerticalSolidList"/>
    <dgm:cxn modelId="{1C98F07A-2523-48EC-B265-8C27689F21E5}" srcId="{E0FC6CCC-A36F-4396-B754-730F39BAE122}" destId="{40810AC7-012F-435D-A57C-3A90B27E748D}" srcOrd="0" destOrd="0" parTransId="{4B3A42FF-4AA3-4B41-A974-172AE32C7135}" sibTransId="{5DD5553D-EF73-44B5-8ED3-666E01CB42EE}"/>
    <dgm:cxn modelId="{3DF25DA9-06B5-4328-A7FE-425A0553286C}" type="presOf" srcId="{40810AC7-012F-435D-A57C-3A90B27E748D}" destId="{EF90508D-6CD2-4415-8FD6-BB33066865F8}" srcOrd="0" destOrd="0" presId="urn:microsoft.com/office/officeart/2018/2/layout/IconVerticalSolidList"/>
    <dgm:cxn modelId="{3CB7D0BE-140C-4E3B-8310-E12414DDACF1}" srcId="{E0FC6CCC-A36F-4396-B754-730F39BAE122}" destId="{E68EE4C3-5933-4E00-9E46-C92A3EACE9FA}" srcOrd="1" destOrd="0" parTransId="{66D0305D-4B26-4651-B3F5-B3C647D67FF8}" sibTransId="{334C0ED7-6B14-43A9-925F-58341EE2C270}"/>
    <dgm:cxn modelId="{74F754FC-7F85-47EE-9A30-111CF62D8153}" type="presOf" srcId="{E0FC6CCC-A36F-4396-B754-730F39BAE122}" destId="{F5BB1EFD-956D-40A1-98E2-3FE302E24230}" srcOrd="0" destOrd="0" presId="urn:microsoft.com/office/officeart/2018/2/layout/IconVerticalSolidList"/>
    <dgm:cxn modelId="{9EBA0F48-3975-49E7-B024-54E4C46924C6}" type="presParOf" srcId="{F5BB1EFD-956D-40A1-98E2-3FE302E24230}" destId="{F2A6E020-DC84-4818-A2C4-BD4B837A20F3}" srcOrd="0" destOrd="0" presId="urn:microsoft.com/office/officeart/2018/2/layout/IconVerticalSolidList"/>
    <dgm:cxn modelId="{AAF5F913-7210-4E34-8D31-A4751A90F5F5}" type="presParOf" srcId="{F2A6E020-DC84-4818-A2C4-BD4B837A20F3}" destId="{61BC5636-D496-47CA-96E4-0362EB42B63A}" srcOrd="0" destOrd="0" presId="urn:microsoft.com/office/officeart/2018/2/layout/IconVerticalSolidList"/>
    <dgm:cxn modelId="{BD8E4FA0-48EB-4671-87E4-1226A3E46696}" type="presParOf" srcId="{F2A6E020-DC84-4818-A2C4-BD4B837A20F3}" destId="{D39EA194-F86D-4E06-9C7E-CCF7B36DBE5B}" srcOrd="1" destOrd="0" presId="urn:microsoft.com/office/officeart/2018/2/layout/IconVerticalSolidList"/>
    <dgm:cxn modelId="{ADA76B42-97DC-4B4A-993E-D74E014FCE24}" type="presParOf" srcId="{F2A6E020-DC84-4818-A2C4-BD4B837A20F3}" destId="{00EBDD2F-1204-4DCB-A5E6-566C18C40757}" srcOrd="2" destOrd="0" presId="urn:microsoft.com/office/officeart/2018/2/layout/IconVerticalSolidList"/>
    <dgm:cxn modelId="{EACBB0EF-5AED-4874-8485-2174203EA366}" type="presParOf" srcId="{F2A6E020-DC84-4818-A2C4-BD4B837A20F3}" destId="{EF90508D-6CD2-4415-8FD6-BB33066865F8}" srcOrd="3" destOrd="0" presId="urn:microsoft.com/office/officeart/2018/2/layout/IconVerticalSolidList"/>
    <dgm:cxn modelId="{05B4D4DD-B20A-4A6F-B2C4-D9E4AA78302D}" type="presParOf" srcId="{F5BB1EFD-956D-40A1-98E2-3FE302E24230}" destId="{A62A1278-12E4-4F69-913C-A6BE7814B6B4}" srcOrd="1" destOrd="0" presId="urn:microsoft.com/office/officeart/2018/2/layout/IconVerticalSolidList"/>
    <dgm:cxn modelId="{33202632-A907-437A-A4C7-22A2C6C74C46}" type="presParOf" srcId="{F5BB1EFD-956D-40A1-98E2-3FE302E24230}" destId="{9565DE55-0117-4063-A90B-64C265FF0612}" srcOrd="2" destOrd="0" presId="urn:microsoft.com/office/officeart/2018/2/layout/IconVerticalSolidList"/>
    <dgm:cxn modelId="{17386F11-EDF3-4A3E-A251-AED578BB2852}" type="presParOf" srcId="{9565DE55-0117-4063-A90B-64C265FF0612}" destId="{C502CAFE-1643-4E13-8A7F-4C993BC9E6E9}" srcOrd="0" destOrd="0" presId="urn:microsoft.com/office/officeart/2018/2/layout/IconVerticalSolidList"/>
    <dgm:cxn modelId="{4F741B8E-B1DF-46A5-8A23-9ECA6DB58C71}" type="presParOf" srcId="{9565DE55-0117-4063-A90B-64C265FF0612}" destId="{20F86D76-6358-456B-B476-E3378364E4E7}" srcOrd="1" destOrd="0" presId="urn:microsoft.com/office/officeart/2018/2/layout/IconVerticalSolidList"/>
    <dgm:cxn modelId="{47579A8C-C030-4F27-82AA-6B8B2D90980D}" type="presParOf" srcId="{9565DE55-0117-4063-A90B-64C265FF0612}" destId="{E3D045D4-FBAE-4144-83CC-5F026155C83E}" srcOrd="2" destOrd="0" presId="urn:microsoft.com/office/officeart/2018/2/layout/IconVerticalSolidList"/>
    <dgm:cxn modelId="{7D6A5EE1-E9EE-42D9-9990-46A054B9F3BD}" type="presParOf" srcId="{9565DE55-0117-4063-A90B-64C265FF0612}" destId="{EA3B5D07-5FF4-4950-8390-B0F65538E1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F0F86-5FA7-4476-BCD3-0DA8F5DE4CEB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72EC8-FD68-46B9-9504-B1339C10A437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Mehmet Reşit ÇAĞAN</a:t>
          </a:r>
          <a:r>
            <a:rPr lang="en-US" sz="1800" kern="1200" dirty="0"/>
            <a:t> </a:t>
          </a:r>
          <a:r>
            <a:rPr lang="tr-TR" sz="2500" kern="1200" dirty="0"/>
            <a:t>190709045 </a:t>
          </a:r>
          <a:endParaRPr lang="en-US" sz="2500" kern="1200" dirty="0"/>
        </a:p>
      </dsp:txBody>
      <dsp:txXfrm>
        <a:off x="378614" y="886531"/>
        <a:ext cx="2810360" cy="1744948"/>
      </dsp:txXfrm>
    </dsp:sp>
    <dsp:sp modelId="{6E905402-01A0-4533-A622-4C87B8064034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3F9DA-450C-4D7E-8BAC-675BF9786CE3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Ali DİKME 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/>
            <a:t>180702012.1		</a:t>
          </a:r>
          <a:endParaRPr lang="en-US" sz="2500" kern="1200" dirty="0"/>
        </a:p>
      </dsp:txBody>
      <dsp:txXfrm>
        <a:off x="3946203" y="886531"/>
        <a:ext cx="2810360" cy="1744948"/>
      </dsp:txXfrm>
    </dsp:sp>
    <dsp:sp modelId="{DA2229AF-28CA-44A2-926D-359F437493C3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454C2-27CB-44E9-9EAE-9A26AC92D9DF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Murat </a:t>
          </a:r>
          <a:r>
            <a:rPr lang="tr-TR" sz="1800" kern="1200" dirty="0" err="1"/>
            <a:t>Avzet</a:t>
          </a:r>
          <a:r>
            <a:rPr lang="tr-TR" sz="1800" kern="1200" dirty="0"/>
            <a:t> ASAN</a:t>
          </a:r>
          <a:r>
            <a:rPr lang="en-US" sz="1800" kern="1200" dirty="0"/>
            <a:t> </a:t>
          </a:r>
          <a:r>
            <a:rPr lang="tr-TR" sz="2500" kern="1200" dirty="0"/>
            <a:t>200709602</a:t>
          </a:r>
          <a:endParaRPr lang="en-US" sz="2500" kern="1200" dirty="0"/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4945C-6CEE-4663-9995-6F959CCBB00A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77FF4-091F-462E-878D-8AA30ADE9713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7D78C-CCDD-459A-8207-D43FDDF657D3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family info file includes the information in the household expense CSV file.</a:t>
          </a:r>
        </a:p>
      </dsp:txBody>
      <dsp:txXfrm>
        <a:off x="1057183" y="1805"/>
        <a:ext cx="9458416" cy="915310"/>
      </dsp:txXfrm>
    </dsp:sp>
    <dsp:sp modelId="{C6812D32-20C3-4B43-88F6-55DACCA1553B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B0534-CF47-4DC1-B28A-CD906A5C7C43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11D43-B912-4E8F-8F15-46CFA2EE2F77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to be used : family_info.csv , house_utilities.csv</a:t>
          </a:r>
        </a:p>
      </dsp:txBody>
      <dsp:txXfrm>
        <a:off x="1057183" y="1145944"/>
        <a:ext cx="9458416" cy="915310"/>
      </dsp:txXfrm>
    </dsp:sp>
    <dsp:sp modelId="{558391BD-1142-4FDC-AC65-B29398D33078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A2EDE-F39A-4929-9BE0-8D781051BCD7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821E8-E208-47A5-B20F-87F26A295DDF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Columns : 62 </a:t>
          </a:r>
        </a:p>
      </dsp:txBody>
      <dsp:txXfrm>
        <a:off x="1057183" y="2290082"/>
        <a:ext cx="9458416" cy="915310"/>
      </dsp:txXfrm>
    </dsp:sp>
    <dsp:sp modelId="{6FD1AA3F-F370-4944-998A-797E9D9841CB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C46C8-E018-47A6-B7A8-1C56F5C91ECB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84567-B454-47E5-B417-6BE02C163490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Rows : 83088</a:t>
          </a:r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C5636-D496-47CA-96E4-0362EB42B63A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EA194-F86D-4E06-9C7E-CCF7B36DBE5B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0508D-6CD2-4415-8FD6-BB33066865F8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set Kaggle Link</a:t>
          </a:r>
        </a:p>
      </dsp:txBody>
      <dsp:txXfrm>
        <a:off x="1507738" y="707092"/>
        <a:ext cx="9007861" cy="1305401"/>
      </dsp:txXfrm>
    </dsp:sp>
    <dsp:sp modelId="{C502CAFE-1643-4E13-8A7F-4C993BC9E6E9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86D76-6358-456B-B476-E3378364E4E7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B5D07-5FF4-4950-8390-B0F65538E1C2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https://www.kaggle.com/datasets/muhammadsaadkag/household-data-set</a:t>
          </a:r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97FC-F283-67CA-91EB-C5CC1CA1F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3D2DF-22FA-9F44-B9FE-30C6C1862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EEC15-5859-9010-BACD-9D719486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29E4-7445-3E38-A8F5-A544DBA6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B98F8-A46D-DE47-5698-CA39C559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5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B680-9E70-FF2B-970B-7AC71232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687D8-C48B-003E-5EBE-5F1A92020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D2591-4760-8A32-8113-973BAFB8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8A8C-E924-47A8-5B0A-545F80FA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DA3BE-15D2-E03D-79A5-48001007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8099D-9D0B-0A17-AAF5-7E0723B8D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6AC8B-CE70-726C-B478-79421AF25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B095C-5E5E-27D3-ED42-ED161E6C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0E4F5-7F4A-3190-C83D-9D393CDB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CA4ED-A2FC-A7A0-CBC0-7FB67B0F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7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4CDE-ADBA-1AAA-A953-E2DCBC5D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12E6A-440B-C379-63FB-DF78E4BFD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1FA15-DBCF-099F-C12F-3E44D06C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5F81-1B8C-D3E3-ABC7-2895A157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4E8FF-93C8-7FC7-138D-A5F4C895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5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E21B-542C-C80D-1726-34423219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DD9CD-8EFB-5F80-FED6-A05FC3B63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8AA97-BD38-4F29-296B-694B5260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99A41-7DF5-3C4D-B63B-3D360C0B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3F507-5C5C-03C3-CEEE-B1CA5BD1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4B1A-E01F-C3CC-C855-279E8320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AF50-5862-8CA4-CF4B-B1A8907E9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A4478-BE47-8465-4D1C-19B2E1261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C2835-A420-83DD-AAB7-79EDC21F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865E7-32CF-AF05-9FB7-017480FF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E2CA0-C7F1-76AB-D2DE-89220E5B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3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F341-A4D0-666B-CBF7-E9987A24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29523-EB3A-0D50-C29A-57B3B639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E86FF-D661-D385-CDC8-F472D88E4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E1C66-5AC5-BA84-8EA3-A14EB33F2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741B8-81EB-C173-790C-25ED15AC9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09163-D4F1-1259-9D42-76CB2E89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63CC4-8BCB-E0B1-3195-6137B780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53D70-75B5-5D0E-1C07-09C07489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4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E938-CF2A-0642-741F-2880E052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FF5E3-051C-5D56-597B-C82AF5FA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D856A-959F-FF3C-4675-7A433F7F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B70EE-4557-7C4A-980E-B32E1F33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3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11B84-8C31-696F-E333-7645447C9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8349C-DBA9-1581-5243-6ABBADD7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60692-EFBD-FD15-C6D3-C28FD10A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C5F3-8A77-20BB-F081-CAD444D6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6D74B-E3F0-F66B-9065-258083759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0C6D1-ADB8-8DCC-36E7-FC8DC40E0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CD01F-9508-717C-4F6E-C37C18A6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A78A2-FA4B-4482-1E46-27C4D9C2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0D148-1897-3730-B6F9-7C49EA16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9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4C29-50E1-1AFF-EA22-2EB93711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13440-70D0-0097-570A-A73755DCC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7FAF2-A930-EF80-DC4B-A37835257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854EE-B3A8-7BAD-EF2B-CDA422EB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D8F21-D8F3-5B78-518A-5797179E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7F722-F69E-764E-5BAE-0B4E50CB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0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AF4AB-74D7-08EC-A8DB-F27309C4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C09A4-C2BB-065A-6E34-83B237F9D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29167-2282-FE0F-ACC8-D0E9B4F80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06171-A9CF-4EBE-D0FE-5F9987481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5E59E-6EBC-A9F7-42DD-43AE26974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3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74444-5481-FAD9-8A90-5E2FD964B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2800" b="0" i="0" dirty="0">
                <a:solidFill>
                  <a:schemeClr val="tx2"/>
                </a:solidFill>
                <a:effectLst/>
                <a:latin typeface="-apple-system"/>
              </a:rPr>
              <a:t>Database Management Systems</a:t>
            </a:r>
            <a:br>
              <a:rPr lang="en-US" sz="2800" b="0" i="0" dirty="0">
                <a:solidFill>
                  <a:schemeClr val="tx2"/>
                </a:solidFill>
                <a:effectLst/>
                <a:latin typeface="-apple-system"/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224F2-A439-8482-0175-83EFEA30F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2F752380-E9F3-DA9B-5FCB-348502419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5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61A8B-7742-3454-8AB0-CAB8116E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Dataset Attribute Descriptions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2F42F5-1311-0E36-F275-63E29D4B3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865A98-CDCA-0C60-40BC-32CE56CE0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88" y="2807207"/>
            <a:ext cx="11228614" cy="349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3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E6007-EC9A-0B26-729F-FF2A1654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Example of One Entity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4476C0-9562-8E33-1C6C-7580BFC3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CFA7626-BEC3-6B79-F484-A0AD7961D0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83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6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D1360-DE70-188B-97E7-5B00C43E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Questions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A84CD-54B1-F3E2-B3DF-C458920A6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rate of No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ean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households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head’s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Extended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verage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5-17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ages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ean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a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</a:p>
          <a:p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maximum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expenditure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greater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least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expenses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households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80619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366D-AED2-6CD4-29E8-804E6D6E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1AF38F6-7D25-E7A6-914F-9E9E5A933A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9089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9854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4D70FC-0271-E917-1170-1AD99982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0626-93C9-8BF0-60F8-92F01DD4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End of Presentation , 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57636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B1D19-B2EE-D81E-2E2B-129F4169A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Team Members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748EE5-418D-9AB8-998D-73446E550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33976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705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7E4D7-E5EE-AF72-4E01-96EF15D0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C661A-4865-8940-510D-0DAD4DE14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tx2"/>
                </a:solidFill>
              </a:rPr>
              <a:t>Data Set Name : </a:t>
            </a:r>
            <a:r>
              <a:rPr lang="tr-TR" sz="4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Household</a:t>
            </a:r>
            <a:r>
              <a:rPr lang="tr-TR" sz="4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Set</a:t>
            </a:r>
            <a:endParaRPr lang="en-US" sz="4400" dirty="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Fabric Report Library">
            <a:extLst>
              <a:ext uri="{FF2B5EF4-FFF2-40B4-BE49-F238E27FC236}">
                <a16:creationId xmlns:a16="http://schemas.microsoft.com/office/drawing/2014/main" id="{EB4E9CC1-C97D-34E7-C282-B364B1255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1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2A9273-D762-372A-CAEA-2EB6FF7A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Definition of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5F60-84C8-2DF9-B6A7-3C83EDD21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Our data contains different characteristics about various households in the Philippines. To talk about these features in general;  information about household members, information about the utilities of their house, and income-expenditure attributes.</a:t>
            </a:r>
          </a:p>
        </p:txBody>
      </p:sp>
    </p:spTree>
    <p:extLst>
      <p:ext uri="{BB962C8B-B14F-4D97-AF65-F5344CB8AC3E}">
        <p14:creationId xmlns:p14="http://schemas.microsoft.com/office/powerpoint/2010/main" val="73520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A054C-7CE3-ED7C-0D26-63BB5B43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Purpose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B1E67-EC4B-B312-C985-70334236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Investigating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expenditures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household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Household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Set”.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011E4D58-0DC0-D95E-0F9B-3784A2CD0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0493" y="1347516"/>
            <a:ext cx="4223252" cy="422325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25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547D3-A35F-38E7-F550-A77248DE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Data Presentation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84FFE-E4FF-286A-A3C5-CE8E8EF88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3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Totally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81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124632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rows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15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many integer: 66 Integer in dataset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7" name="Graphic 6" descr="Clipboard List">
            <a:extLst>
              <a:ext uri="{FF2B5EF4-FFF2-40B4-BE49-F238E27FC236}">
                <a16:creationId xmlns:a16="http://schemas.microsoft.com/office/drawing/2014/main" id="{57D673D8-D350-4915-72BF-4BE6A42AD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4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FB7B4-46AF-F263-455C-B48C00FF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4800" dirty="0"/>
              <a:t>Data Presentation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FBB8E5-7791-0325-D828-40ED6CF7C6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4610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154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61A8B-7742-3454-8AB0-CAB8116E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Dataset Attribute Descriptions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2F42F5-1311-0E36-F275-63E29D4B3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0A0549-E1ED-CF3D-E31E-AB887F768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50302"/>
            <a:ext cx="7298218" cy="48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4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61A8B-7742-3454-8AB0-CAB8116E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Dataset Attribute Descriptions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2F42F5-1311-0E36-F275-63E29D4B3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042E1-0950-9C61-CEF2-8BC2D25F8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91682"/>
            <a:ext cx="6903720" cy="49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2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317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Office Theme</vt:lpstr>
      <vt:lpstr>Database Management Systems </vt:lpstr>
      <vt:lpstr>Team Members</vt:lpstr>
      <vt:lpstr>PowerPoint Presentation</vt:lpstr>
      <vt:lpstr>Definition of Data Set</vt:lpstr>
      <vt:lpstr>Purpose of Data</vt:lpstr>
      <vt:lpstr>Data Presentation</vt:lpstr>
      <vt:lpstr>Data Presentation</vt:lpstr>
      <vt:lpstr>Dataset Attribute Descriptions</vt:lpstr>
      <vt:lpstr>Dataset Attribute Descriptions</vt:lpstr>
      <vt:lpstr>Dataset Attribute Descriptions</vt:lpstr>
      <vt:lpstr>Example of One Entity</vt:lpstr>
      <vt:lpstr>Questions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 </dc:title>
  <dc:creator>Ali Dikme</dc:creator>
  <cp:lastModifiedBy>Ali Dikme</cp:lastModifiedBy>
  <cp:revision>5</cp:revision>
  <dcterms:created xsi:type="dcterms:W3CDTF">2022-11-03T07:03:06Z</dcterms:created>
  <dcterms:modified xsi:type="dcterms:W3CDTF">2022-11-05T17:39:11Z</dcterms:modified>
</cp:coreProperties>
</file>