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9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4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2F3F8D-5586-4406-801C-BDA910D2479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6E76C-0D96-44F3-9C38-D2018474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82C9-BD88-BB13-1EDB-8AC802484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15" y="669304"/>
            <a:ext cx="8851769" cy="82013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Selected -2 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5F1D6-55D9-E932-7190-E232C640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926" y="1621411"/>
            <a:ext cx="11246178" cy="4911364"/>
          </a:xfrm>
        </p:spPr>
        <p:txBody>
          <a:bodyPr>
            <a:normAutofit/>
          </a:bodyPr>
          <a:lstStyle/>
          <a:p>
            <a:pPr marL="0" marR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dirty="0"/>
              <a:t>Ali Ehab Ali Yousef                                                                           </a:t>
            </a:r>
            <a:r>
              <a:rPr lang="en-US" sz="2800" b="1" dirty="0">
                <a:effectLst/>
              </a:rPr>
              <a:t>201900483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dirty="0" err="1">
                <a:effectLst/>
              </a:rPr>
              <a:t>Nehad</a:t>
            </a:r>
            <a:r>
              <a:rPr lang="en-US" sz="2800" b="1" dirty="0">
                <a:effectLst/>
              </a:rPr>
              <a:t> Ahmed Ali </a:t>
            </a:r>
            <a:r>
              <a:rPr lang="en-US" sz="2800" b="1" dirty="0" err="1">
                <a:effectLst/>
              </a:rPr>
              <a:t>NourEldein</a:t>
            </a:r>
            <a:r>
              <a:rPr lang="en-US" sz="2800" b="1" dirty="0">
                <a:effectLst/>
              </a:rPr>
              <a:t>                                                     201900902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effectLst/>
              </a:rPr>
              <a:t>Nehal Ashraf </a:t>
            </a:r>
            <a:r>
              <a:rPr lang="en-US" sz="2800" b="1" dirty="0" err="1">
                <a:effectLst/>
              </a:rPr>
              <a:t>Elsayed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Elsayd</a:t>
            </a:r>
            <a:r>
              <a:rPr lang="en-US" sz="2800" b="1" dirty="0">
                <a:effectLst/>
              </a:rPr>
              <a:t>                                                      201900903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effectLst/>
              </a:rPr>
              <a:t>Mohamed Ashraf Abdelaziz Ibrahim                                      201900635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effectLst/>
              </a:rPr>
              <a:t>Mohamed Hassan Ali Amen Hendy                                           201900654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effectLst/>
              </a:rPr>
              <a:t>Omar Abdel Nasser Tawfik Adam                                             201900517</a:t>
            </a: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Hesham Mahmoud Ibrahim                                                        201900942</a:t>
            </a:r>
            <a:endParaRPr lang="en-US" sz="2800" b="1" i="0" u="none" strike="noStrike" dirty="0">
              <a:effectLst/>
              <a:latin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r>
              <a:rPr lang="en-US" sz="2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Nourhan</a:t>
            </a:r>
            <a:r>
              <a:rPr lang="en-US" sz="2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Mouhamed Radwan                                                  201900916</a:t>
            </a:r>
            <a:endParaRPr lang="en-US" sz="2800" b="1" i="0" u="none" strike="noStrike" dirty="0">
              <a:effectLst/>
              <a:latin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endParaRPr lang="en-US" sz="1200" i="0" u="none" strike="noStrike" dirty="0">
              <a:effectLst/>
              <a:latin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fontAlgn="t">
              <a:lnSpc>
                <a:spcPct val="107000"/>
              </a:lnSpc>
              <a:spcAft>
                <a:spcPts val="0"/>
              </a:spcAft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C19C2-1C09-D67B-6810-C23728579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03" y="811606"/>
            <a:ext cx="9865393" cy="5504096"/>
          </a:xfrm>
        </p:spPr>
      </p:pic>
    </p:spTree>
    <p:extLst>
      <p:ext uri="{BB962C8B-B14F-4D97-AF65-F5344CB8AC3E}">
        <p14:creationId xmlns:p14="http://schemas.microsoft.com/office/powerpoint/2010/main" val="103144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4E7951-3E0C-5522-EDAF-EA821CA77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5" y="1077722"/>
            <a:ext cx="5214622" cy="47551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3D034-779A-499E-5C79-B1FCCAA6D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69" y="1032671"/>
            <a:ext cx="4816244" cy="48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4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8E41-5F82-B445-439F-D40667BD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8237" cy="2224290"/>
          </a:xfrm>
        </p:spPr>
        <p:txBody>
          <a:bodyPr>
            <a:normAutofit/>
          </a:bodyPr>
          <a:lstStyle/>
          <a:p>
            <a:r>
              <a:rPr lang="en-US" sz="3200" b="1" dirty="0"/>
              <a:t>Architecture used in the paper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F8867B-D0A1-BB06-CC83-152369D8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00" y="122549"/>
            <a:ext cx="5359883" cy="6645896"/>
          </a:xfrm>
        </p:spPr>
      </p:pic>
    </p:spTree>
    <p:extLst>
      <p:ext uri="{BB962C8B-B14F-4D97-AF65-F5344CB8AC3E}">
        <p14:creationId xmlns:p14="http://schemas.microsoft.com/office/powerpoint/2010/main" val="3946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22CD-7FD2-F153-1C86-CC2778AD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2"/>
            <a:ext cx="3452567" cy="1800083"/>
          </a:xfrm>
        </p:spPr>
        <p:txBody>
          <a:bodyPr>
            <a:normAutofit/>
          </a:bodyPr>
          <a:lstStyle/>
          <a:p>
            <a:r>
              <a:rPr lang="en-US" sz="3600" b="1" dirty="0"/>
              <a:t>Dataset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36D83-7444-7D85-50E5-9FAE2F7D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85" y="320511"/>
            <a:ext cx="6094671" cy="6287680"/>
          </a:xfrm>
        </p:spPr>
      </p:pic>
    </p:spTree>
    <p:extLst>
      <p:ext uri="{BB962C8B-B14F-4D97-AF65-F5344CB8AC3E}">
        <p14:creationId xmlns:p14="http://schemas.microsoft.com/office/powerpoint/2010/main" val="10859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6131-6FF4-545C-4F18-24874B3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Implementation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60708-A4C7-0578-161F-C0ED8BC7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2352412"/>
            <a:ext cx="7649643" cy="3077004"/>
          </a:xfrm>
        </p:spPr>
      </p:pic>
    </p:spTree>
    <p:extLst>
      <p:ext uri="{BB962C8B-B14F-4D97-AF65-F5344CB8AC3E}">
        <p14:creationId xmlns:p14="http://schemas.microsoft.com/office/powerpoint/2010/main" val="75470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7A64-AC99-24F2-C212-9A39ADCA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40" y="257804"/>
            <a:ext cx="11173119" cy="1552142"/>
          </a:xfrm>
        </p:spPr>
        <p:txBody>
          <a:bodyPr/>
          <a:lstStyle/>
          <a:p>
            <a:pPr algn="ctr"/>
            <a:r>
              <a:rPr lang="en-US" b="1" dirty="0"/>
              <a:t>Rock-Paper-Scissors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9DB1A-8A5B-6B1D-2141-22A6D996A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13" y="1714071"/>
            <a:ext cx="8220174" cy="4813734"/>
          </a:xfrm>
        </p:spPr>
      </p:pic>
    </p:spTree>
    <p:extLst>
      <p:ext uri="{BB962C8B-B14F-4D97-AF65-F5344CB8AC3E}">
        <p14:creationId xmlns:p14="http://schemas.microsoft.com/office/powerpoint/2010/main" val="19830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9056-D783-5E01-3EC6-95B6AC3A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21064"/>
            <a:ext cx="10131425" cy="1456267"/>
          </a:xfrm>
        </p:spPr>
        <p:txBody>
          <a:bodyPr/>
          <a:lstStyle/>
          <a:p>
            <a:pPr algn="ctr"/>
            <a:r>
              <a:rPr lang="en-US" b="1" dirty="0"/>
              <a:t>CIFAR-10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77D4A-EE25-0D01-7EE9-D22B4D6F1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9" y="1737530"/>
            <a:ext cx="8719794" cy="4908054"/>
          </a:xfrm>
        </p:spPr>
      </p:pic>
    </p:spTree>
    <p:extLst>
      <p:ext uri="{BB962C8B-B14F-4D97-AF65-F5344CB8AC3E}">
        <p14:creationId xmlns:p14="http://schemas.microsoft.com/office/powerpoint/2010/main" val="212423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86B0-95EE-F430-B372-DFFFD8A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3435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Results and visualization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CIFAR-10  result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4D57B0D-C973-5881-E8B5-88D01EA9A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14" y="2252982"/>
            <a:ext cx="6944217" cy="4476185"/>
          </a:xfrm>
        </p:spPr>
      </p:pic>
    </p:spTree>
    <p:extLst>
      <p:ext uri="{BB962C8B-B14F-4D97-AF65-F5344CB8AC3E}">
        <p14:creationId xmlns:p14="http://schemas.microsoft.com/office/powerpoint/2010/main" val="123454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8DE9B5-B6A8-7430-85F6-7EAAC8CE8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43564"/>
            <a:ext cx="7202078" cy="6770871"/>
          </a:xfrm>
        </p:spPr>
      </p:pic>
    </p:spTree>
    <p:extLst>
      <p:ext uri="{BB962C8B-B14F-4D97-AF65-F5344CB8AC3E}">
        <p14:creationId xmlns:p14="http://schemas.microsoft.com/office/powerpoint/2010/main" val="183562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2014-3168-1B85-3F0D-C89EB25F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Rock-Paper-Scissors model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89ECB-C6C5-EF41-03C1-BF3500A49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64" y="1852895"/>
            <a:ext cx="6746444" cy="4852706"/>
          </a:xfrm>
        </p:spPr>
      </p:pic>
    </p:spTree>
    <p:extLst>
      <p:ext uri="{BB962C8B-B14F-4D97-AF65-F5344CB8AC3E}">
        <p14:creationId xmlns:p14="http://schemas.microsoft.com/office/powerpoint/2010/main" val="258545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160</TotalTime>
  <Words>68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Selected -2  presentation</vt:lpstr>
      <vt:lpstr>Architecture used in the paper</vt:lpstr>
      <vt:lpstr>Dataset details</vt:lpstr>
      <vt:lpstr>Implementation details</vt:lpstr>
      <vt:lpstr>Rock-Paper-Scissors model</vt:lpstr>
      <vt:lpstr>CIFAR-10 model</vt:lpstr>
      <vt:lpstr> Results and visualization  CIFAR-10  result</vt:lpstr>
      <vt:lpstr>PowerPoint Presentation</vt:lpstr>
      <vt:lpstr>Rock-Paper-Scissors model result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-2  presentation</dc:title>
  <dc:creator>Nehal ashraf</dc:creator>
  <cp:lastModifiedBy>Nehal ashraf</cp:lastModifiedBy>
  <cp:revision>1</cp:revision>
  <dcterms:created xsi:type="dcterms:W3CDTF">2022-05-21T20:58:38Z</dcterms:created>
  <dcterms:modified xsi:type="dcterms:W3CDTF">2022-05-21T23:38:57Z</dcterms:modified>
</cp:coreProperties>
</file>