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31"/>
  </p:notesMasterIdLst>
  <p:sldIdLst>
    <p:sldId id="259" r:id="rId5"/>
    <p:sldId id="281" r:id="rId6"/>
    <p:sldId id="295" r:id="rId7"/>
    <p:sldId id="294" r:id="rId8"/>
    <p:sldId id="296" r:id="rId9"/>
    <p:sldId id="313" r:id="rId10"/>
    <p:sldId id="311" r:id="rId11"/>
    <p:sldId id="316" r:id="rId12"/>
    <p:sldId id="312" r:id="rId13"/>
    <p:sldId id="314" r:id="rId14"/>
    <p:sldId id="315" r:id="rId15"/>
    <p:sldId id="308" r:id="rId16"/>
    <p:sldId id="310" r:id="rId17"/>
    <p:sldId id="317" r:id="rId18"/>
    <p:sldId id="318" r:id="rId19"/>
    <p:sldId id="319" r:id="rId20"/>
    <p:sldId id="320" r:id="rId21"/>
    <p:sldId id="321" r:id="rId22"/>
    <p:sldId id="322" r:id="rId23"/>
    <p:sldId id="323" r:id="rId24"/>
    <p:sldId id="324" r:id="rId25"/>
    <p:sldId id="301" r:id="rId26"/>
    <p:sldId id="325" r:id="rId27"/>
    <p:sldId id="326" r:id="rId28"/>
    <p:sldId id="306" r:id="rId29"/>
    <p:sldId id="30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8" autoAdjust="0"/>
  </p:normalViewPr>
  <p:slideViewPr>
    <p:cSldViewPr snapToGrid="0">
      <p:cViewPr varScale="1">
        <p:scale>
          <a:sx n="86" d="100"/>
          <a:sy n="86" d="100"/>
        </p:scale>
        <p:origin x="562" y="53"/>
      </p:cViewPr>
      <p:guideLst/>
    </p:cSldViewPr>
  </p:slideViewPr>
  <p:notesTextViewPr>
    <p:cViewPr>
      <p:scale>
        <a:sx n="1" d="1"/>
        <a:sy n="1" d="1"/>
      </p:scale>
      <p:origin x="0" y="0"/>
    </p:cViewPr>
  </p:notesTextViewPr>
  <p:sorterViewPr>
    <p:cViewPr varScale="1">
      <p:scale>
        <a:sx n="100" d="100"/>
        <a:sy n="100" d="100"/>
      </p:scale>
      <p:origin x="0" y="-63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03B5A-21DF-4BBB-8059-B6B192FC641E}" type="datetimeFigureOut">
              <a:rPr lang="en-US" smtClean="0"/>
              <a:t>1/10/2024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EF503-E31C-4FCE-86D9-0C61A5CBE283}" type="slidenum">
              <a:rPr lang="en-US" smtClean="0"/>
              <a:t>‹#›</a:t>
            </a:fld>
            <a:endParaRPr lang="en-US" dirty="0"/>
          </a:p>
        </p:txBody>
      </p:sp>
    </p:spTree>
    <p:extLst>
      <p:ext uri="{BB962C8B-B14F-4D97-AF65-F5344CB8AC3E}">
        <p14:creationId xmlns:p14="http://schemas.microsoft.com/office/powerpoint/2010/main" val="3430128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E-JUST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
        <p:nvSpPr>
          <p:cNvPr id="45" name="Freeform: Shape 44">
            <a:extLst>
              <a:ext uri="{FF2B5EF4-FFF2-40B4-BE49-F238E27FC236}">
                <a16:creationId xmlns:a16="http://schemas.microsoft.com/office/drawing/2014/main" id="{0EB13613-B0EE-441F-BE95-C20ED5BBAD27}"/>
              </a:ext>
              <a:ext uri="{C183D7F6-B498-43B3-948B-1728B52AA6E4}">
                <adec:decorative xmlns:adec="http://schemas.microsoft.com/office/drawing/2017/decorative" val="1"/>
              </a:ext>
            </a:extLst>
          </p:cNvPr>
          <p:cNvSpPr/>
          <p:nvPr userDrawn="1"/>
        </p:nvSpPr>
        <p:spPr>
          <a:xfrm rot="10800000">
            <a:off x="-33556" y="-3643"/>
            <a:ext cx="4613230" cy="6861641"/>
          </a:xfrm>
          <a:custGeom>
            <a:avLst/>
            <a:gdLst>
              <a:gd name="connsiteX0" fmla="*/ 4613230 w 4613230"/>
              <a:gd name="connsiteY0" fmla="*/ 6861641 h 6861641"/>
              <a:gd name="connsiteX1" fmla="*/ 0 w 4613230"/>
              <a:gd name="connsiteY1" fmla="*/ 6861641 h 6861641"/>
              <a:gd name="connsiteX2" fmla="*/ 1788950 w 4613230"/>
              <a:gd name="connsiteY2" fmla="*/ 0 h 6861641"/>
              <a:gd name="connsiteX3" fmla="*/ 4613230 w 4613230"/>
              <a:gd name="connsiteY3" fmla="*/ 0 h 6861641"/>
              <a:gd name="connsiteX4" fmla="*/ 4613230 w 4613230"/>
              <a:gd name="connsiteY4" fmla="*/ 6861641 h 6861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3230" h="6861641">
                <a:moveTo>
                  <a:pt x="4613230" y="6861641"/>
                </a:moveTo>
                <a:lnTo>
                  <a:pt x="0" y="6861641"/>
                </a:lnTo>
                <a:lnTo>
                  <a:pt x="1788950" y="0"/>
                </a:lnTo>
                <a:lnTo>
                  <a:pt x="4613230" y="0"/>
                </a:lnTo>
                <a:lnTo>
                  <a:pt x="4613230" y="686164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indent="0" algn="ctr">
              <a:buFont typeface="Arial" panose="020B0604020202020204" pitchFamily="34" charset="0"/>
              <a:buNone/>
            </a:pPr>
            <a:endParaRPr lang="en-US" dirty="0"/>
          </a:p>
        </p:txBody>
      </p:sp>
      <p:sp>
        <p:nvSpPr>
          <p:cNvPr id="44" name="Freeform: Shape 43">
            <a:extLst>
              <a:ext uri="{FF2B5EF4-FFF2-40B4-BE49-F238E27FC236}">
                <a16:creationId xmlns:a16="http://schemas.microsoft.com/office/drawing/2014/main" id="{2399D2ED-C606-4FE3-B01C-3A0A39699E38}"/>
              </a:ext>
              <a:ext uri="{C183D7F6-B498-43B3-948B-1728B52AA6E4}">
                <adec:decorative xmlns:adec="http://schemas.microsoft.com/office/drawing/2017/decorative" val="1"/>
              </a:ext>
            </a:extLst>
          </p:cNvPr>
          <p:cNvSpPr/>
          <p:nvPr userDrawn="1"/>
        </p:nvSpPr>
        <p:spPr>
          <a:xfrm rot="10800000">
            <a:off x="-33556" y="-14280"/>
            <a:ext cx="4615080" cy="10637"/>
          </a:xfrm>
          <a:custGeom>
            <a:avLst/>
            <a:gdLst>
              <a:gd name="connsiteX0" fmla="*/ 4615080 w 4615080"/>
              <a:gd name="connsiteY0" fmla="*/ 10637 h 10637"/>
              <a:gd name="connsiteX1" fmla="*/ 0 w 4615080"/>
              <a:gd name="connsiteY1" fmla="*/ 7095 h 10637"/>
              <a:gd name="connsiteX2" fmla="*/ 1850 w 4615080"/>
              <a:gd name="connsiteY2" fmla="*/ 0 h 10637"/>
              <a:gd name="connsiteX3" fmla="*/ 4615080 w 4615080"/>
              <a:gd name="connsiteY3" fmla="*/ 0 h 10637"/>
              <a:gd name="connsiteX4" fmla="*/ 4615080 w 4615080"/>
              <a:gd name="connsiteY4" fmla="*/ 10637 h 10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5080" h="10637">
                <a:moveTo>
                  <a:pt x="4615080" y="10637"/>
                </a:moveTo>
                <a:lnTo>
                  <a:pt x="0" y="7095"/>
                </a:lnTo>
                <a:lnTo>
                  <a:pt x="1850" y="0"/>
                </a:lnTo>
                <a:lnTo>
                  <a:pt x="4615080" y="0"/>
                </a:lnTo>
                <a:lnTo>
                  <a:pt x="4615080" y="10637"/>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8A05C98F-3390-4876-ACE6-6BDD7A931BDC}"/>
              </a:ext>
              <a:ext uri="{C183D7F6-B498-43B3-948B-1728B52AA6E4}">
                <adec:decorative xmlns:adec="http://schemas.microsoft.com/office/drawing/2017/decorative" val="1"/>
              </a:ext>
            </a:extLst>
          </p:cNvPr>
          <p:cNvCxnSpPr>
            <a:cxnSpLocks/>
          </p:cNvCxnSpPr>
          <p:nvPr userDrawn="1"/>
        </p:nvCxnSpPr>
        <p:spPr>
          <a:xfrm flipH="1">
            <a:off x="-33558" y="0"/>
            <a:ext cx="6705601" cy="8096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26F8EC6-7B48-45CF-933E-F83D29E1692D}"/>
              </a:ext>
              <a:ext uri="{C183D7F6-B498-43B3-948B-1728B52AA6E4}">
                <adec:decorative xmlns:adec="http://schemas.microsoft.com/office/drawing/2017/decorative" val="1"/>
              </a:ext>
            </a:extLst>
          </p:cNvPr>
          <p:cNvCxnSpPr>
            <a:cxnSpLocks/>
          </p:cNvCxnSpPr>
          <p:nvPr userDrawn="1"/>
        </p:nvCxnSpPr>
        <p:spPr>
          <a:xfrm flipV="1">
            <a:off x="3514060" y="1"/>
            <a:ext cx="510363" cy="685799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37FFCAA-1618-46D9-B44D-5CE6E225DB8B}"/>
              </a:ext>
              <a:ext uri="{C183D7F6-B498-43B3-948B-1728B52AA6E4}">
                <adec:decorative xmlns:adec="http://schemas.microsoft.com/office/drawing/2017/decorative" val="1"/>
              </a:ext>
            </a:extLst>
          </p:cNvPr>
          <p:cNvCxnSpPr>
            <a:cxnSpLocks/>
          </p:cNvCxnSpPr>
          <p:nvPr userDrawn="1"/>
        </p:nvCxnSpPr>
        <p:spPr>
          <a:xfrm flipV="1">
            <a:off x="11602477" y="365123"/>
            <a:ext cx="589522" cy="649287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6F2CA3C-3424-4A00-9FDF-0DC9EFAC22F1}"/>
              </a:ext>
              <a:ext uri="{C183D7F6-B498-43B3-948B-1728B52AA6E4}">
                <adec:decorative xmlns:adec="http://schemas.microsoft.com/office/drawing/2017/decorative" val="1"/>
              </a:ext>
            </a:extLst>
          </p:cNvPr>
          <p:cNvCxnSpPr>
            <a:cxnSpLocks/>
          </p:cNvCxnSpPr>
          <p:nvPr userDrawn="1"/>
        </p:nvCxnSpPr>
        <p:spPr>
          <a:xfrm flipH="1" flipV="1">
            <a:off x="9340702" y="-10737"/>
            <a:ext cx="2851297" cy="16800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0FA2E1A-8693-4B6C-ABF7-81B17586C3A0}"/>
              </a:ext>
              <a:ext uri="{C183D7F6-B498-43B3-948B-1728B52AA6E4}">
                <adec:decorative xmlns:adec="http://schemas.microsoft.com/office/drawing/2017/decorative" val="1"/>
              </a:ext>
            </a:extLst>
          </p:cNvPr>
          <p:cNvCxnSpPr>
            <a:cxnSpLocks/>
          </p:cNvCxnSpPr>
          <p:nvPr userDrawn="1"/>
        </p:nvCxnSpPr>
        <p:spPr>
          <a:xfrm flipH="1" flipV="1">
            <a:off x="-33557" y="6045958"/>
            <a:ext cx="6876857" cy="81204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8" name="Picture Placeholder 47">
            <a:extLst>
              <a:ext uri="{FF2B5EF4-FFF2-40B4-BE49-F238E27FC236}">
                <a16:creationId xmlns:a16="http://schemas.microsoft.com/office/drawing/2014/main" id="{C564A0C9-27BD-49AC-A786-23623E329EE8}"/>
              </a:ext>
            </a:extLst>
          </p:cNvPr>
          <p:cNvSpPr>
            <a:spLocks noGrp="1"/>
          </p:cNvSpPr>
          <p:nvPr>
            <p:ph type="pic" sz="quarter" idx="13"/>
          </p:nvPr>
        </p:nvSpPr>
        <p:spPr>
          <a:xfrm>
            <a:off x="2623279" y="0"/>
            <a:ext cx="9568721" cy="6858000"/>
          </a:xfrm>
          <a:custGeom>
            <a:avLst/>
            <a:gdLst>
              <a:gd name="connsiteX0" fmla="*/ 1955447 w 9568721"/>
              <a:gd name="connsiteY0" fmla="*/ 0 h 6858000"/>
              <a:gd name="connsiteX1" fmla="*/ 9568721 w 9568721"/>
              <a:gd name="connsiteY1" fmla="*/ 0 h 6858000"/>
              <a:gd name="connsiteX2" fmla="*/ 9568721 w 9568721"/>
              <a:gd name="connsiteY2" fmla="*/ 6858000 h 6858000"/>
              <a:gd name="connsiteX3" fmla="*/ 0 w 9568721"/>
              <a:gd name="connsiteY3" fmla="*/ 6858000 h 6858000"/>
              <a:gd name="connsiteX4" fmla="*/ 0 w 9568721"/>
              <a:gd name="connsiteY4" fmla="*/ 6857998 h 6858000"/>
              <a:gd name="connsiteX5" fmla="*/ 167446 w 9568721"/>
              <a:gd name="connsiteY5" fmla="*/ 68579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68721" h="6858000">
                <a:moveTo>
                  <a:pt x="1955447" y="0"/>
                </a:moveTo>
                <a:lnTo>
                  <a:pt x="9568721" y="0"/>
                </a:lnTo>
                <a:lnTo>
                  <a:pt x="9568721" y="6858000"/>
                </a:lnTo>
                <a:lnTo>
                  <a:pt x="0" y="6858000"/>
                </a:lnTo>
                <a:lnTo>
                  <a:pt x="0" y="6857998"/>
                </a:lnTo>
                <a:lnTo>
                  <a:pt x="167446" y="6857998"/>
                </a:lnTo>
                <a:close/>
              </a:path>
            </a:pathLst>
          </a:custGeom>
          <a:solidFill>
            <a:schemeClr val="accent2"/>
          </a:solidFill>
        </p:spPr>
        <p:txBody>
          <a:bodyPr wrap="square">
            <a:noAutofit/>
          </a:bodyPr>
          <a:lstStyle/>
          <a:p>
            <a:r>
              <a:rPr lang="en-US"/>
              <a:t>Click icon to add picture</a:t>
            </a:r>
            <a:endParaRPr lang="en-US" dirty="0"/>
          </a:p>
        </p:txBody>
      </p:sp>
      <p:sp>
        <p:nvSpPr>
          <p:cNvPr id="6" name="Title 5">
            <a:extLst>
              <a:ext uri="{FF2B5EF4-FFF2-40B4-BE49-F238E27FC236}">
                <a16:creationId xmlns:a16="http://schemas.microsoft.com/office/drawing/2014/main" id="{208E3DBC-8B68-468D-8087-25FED9397CBE}"/>
              </a:ext>
            </a:extLst>
          </p:cNvPr>
          <p:cNvSpPr>
            <a:spLocks noGrp="1"/>
          </p:cNvSpPr>
          <p:nvPr>
            <p:ph type="title"/>
          </p:nvPr>
        </p:nvSpPr>
        <p:spPr>
          <a:xfrm>
            <a:off x="520697" y="1040001"/>
            <a:ext cx="3338625" cy="3150159"/>
          </a:xfrm>
        </p:spPr>
        <p:txBody>
          <a:bodyPr anchor="t"/>
          <a:lstStyle/>
          <a:p>
            <a:r>
              <a:rPr lang="en-US"/>
              <a:t>Click to edit Master title style</a:t>
            </a:r>
            <a:endParaRPr lang="en-US" dirty="0"/>
          </a:p>
        </p:txBody>
      </p:sp>
      <p:sp>
        <p:nvSpPr>
          <p:cNvPr id="15" name="Text Placeholder 14">
            <a:extLst>
              <a:ext uri="{FF2B5EF4-FFF2-40B4-BE49-F238E27FC236}">
                <a16:creationId xmlns:a16="http://schemas.microsoft.com/office/drawing/2014/main" id="{490C672D-EAE7-4BF2-81BB-72858B251D1C}"/>
              </a:ext>
            </a:extLst>
          </p:cNvPr>
          <p:cNvSpPr>
            <a:spLocks noGrp="1"/>
          </p:cNvSpPr>
          <p:nvPr>
            <p:ph type="body" sz="quarter" idx="14" hasCustomPrompt="1"/>
          </p:nvPr>
        </p:nvSpPr>
        <p:spPr>
          <a:xfrm>
            <a:off x="490538" y="4240213"/>
            <a:ext cx="3497262" cy="1801812"/>
          </a:xfrm>
        </p:spPr>
        <p:txBody>
          <a:bodyPr>
            <a:normAutofit/>
          </a:bodyPr>
          <a:lstStyle>
            <a:lvl1pPr marL="0" indent="0">
              <a:buNone/>
              <a:defRPr sz="2400"/>
            </a:lvl1pPr>
            <a:lvl2pPr>
              <a:buNone/>
              <a:defRPr sz="1600"/>
            </a:lvl2pPr>
            <a:lvl3pPr>
              <a:buNone/>
              <a:defRPr sz="1600"/>
            </a:lvl3pPr>
            <a:lvl4pPr>
              <a:buNone/>
              <a:defRPr sz="1600"/>
            </a:lvl4pPr>
            <a:lvl5pPr>
              <a:buNone/>
              <a:defRPr sz="1600"/>
            </a:lvl5pPr>
          </a:lstStyle>
          <a:p>
            <a:pPr lvl="0"/>
            <a:r>
              <a:rPr lang="en-US" dirty="0"/>
              <a:t>Presentation Name</a:t>
            </a:r>
          </a:p>
        </p:txBody>
      </p:sp>
    </p:spTree>
    <p:extLst>
      <p:ext uri="{BB962C8B-B14F-4D97-AF65-F5344CB8AC3E}">
        <p14:creationId xmlns:p14="http://schemas.microsoft.com/office/powerpoint/2010/main" val="174236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r>
              <a:rPr lang="en-US" dirty="0"/>
              <a:t>E-JUST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r>
              <a:rPr lang="en-US"/>
              <a:t>2/7/20XX</a:t>
            </a:r>
            <a:endParaRPr lang="en-US" dirty="0"/>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321030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4495800"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4495800"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90851D2E-FEBE-45BF-A78F-C1F61B6C3856}"/>
              </a:ext>
            </a:extLst>
          </p:cNvPr>
          <p:cNvSpPr>
            <a:spLocks noGrp="1"/>
          </p:cNvSpPr>
          <p:nvPr>
            <p:ph type="body" sz="quarter" idx="13"/>
          </p:nvPr>
        </p:nvSpPr>
        <p:spPr>
          <a:xfrm>
            <a:off x="8151812"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4135C99B-A268-4617-89C4-8F3AA2AAA69A}"/>
              </a:ext>
            </a:extLst>
          </p:cNvPr>
          <p:cNvSpPr>
            <a:spLocks noGrp="1"/>
          </p:cNvSpPr>
          <p:nvPr>
            <p:ph sz="quarter" idx="14"/>
          </p:nvPr>
        </p:nvSpPr>
        <p:spPr>
          <a:xfrm>
            <a:off x="8151812"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r>
              <a:rPr lang="en-US" dirty="0"/>
              <a:t>E-JUST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r>
              <a:rPr lang="en-US"/>
              <a:t>2/7/20XX</a:t>
            </a:r>
            <a:endParaRPr lang="en-US" dirty="0"/>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760255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9FC1870-C7ED-435A-8479-DFD344B9375D}"/>
              </a:ext>
            </a:extLst>
          </p:cNvPr>
          <p:cNvSpPr>
            <a:spLocks noGrp="1"/>
          </p:cNvSpPr>
          <p:nvPr>
            <p:ph type="title"/>
          </p:nvPr>
        </p:nvSpPr>
        <p:spPr>
          <a:xfrm>
            <a:off x="1143001" y="533400"/>
            <a:ext cx="5496636" cy="1685898"/>
          </a:xfrm>
        </p:spPr>
        <p:txBody>
          <a:bodyPr>
            <a:normAutofit/>
          </a:bodyPr>
          <a:lstStyle>
            <a:lvl1pPr>
              <a:defRPr sz="4400"/>
            </a:lvl1pPr>
          </a:lstStyle>
          <a:p>
            <a:r>
              <a:rPr lang="en-US"/>
              <a:t>Click to edit Master title style</a:t>
            </a:r>
            <a:endParaRPr lang="en-US" dirty="0"/>
          </a:p>
        </p:txBody>
      </p:sp>
      <p:sp>
        <p:nvSpPr>
          <p:cNvPr id="6" name="Content Placeholder 2">
            <a:extLst>
              <a:ext uri="{FF2B5EF4-FFF2-40B4-BE49-F238E27FC236}">
                <a16:creationId xmlns:a16="http://schemas.microsoft.com/office/drawing/2014/main" id="{D855DAF2-123D-4C27-95D2-974B571079F3}"/>
              </a:ext>
            </a:extLst>
          </p:cNvPr>
          <p:cNvSpPr>
            <a:spLocks noGrp="1"/>
          </p:cNvSpPr>
          <p:nvPr>
            <p:ph idx="1"/>
          </p:nvPr>
        </p:nvSpPr>
        <p:spPr>
          <a:xfrm>
            <a:off x="1143001" y="2229347"/>
            <a:ext cx="5496636" cy="3821743"/>
          </a:xfrm>
        </p:spPr>
        <p:txBody>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E-JUST</a:t>
            </a:r>
          </a:p>
        </p:txBody>
      </p:sp>
      <p:sp>
        <p:nvSpPr>
          <p:cNvPr id="14" name="Picture Placeholder 11">
            <a:extLst>
              <a:ext uri="{FF2B5EF4-FFF2-40B4-BE49-F238E27FC236}">
                <a16:creationId xmlns:a16="http://schemas.microsoft.com/office/drawing/2014/main" id="{E3769467-BA9B-49FE-B40A-419EF32766CE}"/>
              </a:ext>
            </a:extLst>
          </p:cNvPr>
          <p:cNvSpPr>
            <a:spLocks noGrp="1"/>
          </p:cNvSpPr>
          <p:nvPr>
            <p:ph type="pic" sz="quarter" idx="14"/>
          </p:nvPr>
        </p:nvSpPr>
        <p:spPr>
          <a:xfrm>
            <a:off x="7186070" y="0"/>
            <a:ext cx="2463897" cy="3429000"/>
          </a:xfrm>
          <a:solidFill>
            <a:schemeClr val="accent2"/>
          </a:solidFill>
        </p:spPr>
        <p:txBody>
          <a:bodyPr/>
          <a:lstStyle/>
          <a:p>
            <a:r>
              <a:rPr lang="en-US"/>
              <a:t>Click icon to add picture</a:t>
            </a:r>
            <a:endParaRPr lang="en-US" dirty="0"/>
          </a:p>
        </p:txBody>
      </p:sp>
      <p:sp>
        <p:nvSpPr>
          <p:cNvPr id="12" name="Picture Placeholder 11">
            <a:extLst>
              <a:ext uri="{FF2B5EF4-FFF2-40B4-BE49-F238E27FC236}">
                <a16:creationId xmlns:a16="http://schemas.microsoft.com/office/drawing/2014/main" id="{77878E15-1592-426F-A454-7F4568224567}"/>
              </a:ext>
            </a:extLst>
          </p:cNvPr>
          <p:cNvSpPr>
            <a:spLocks noGrp="1"/>
          </p:cNvSpPr>
          <p:nvPr>
            <p:ph type="pic" sz="quarter" idx="13"/>
          </p:nvPr>
        </p:nvSpPr>
        <p:spPr>
          <a:xfrm>
            <a:off x="9649155" y="0"/>
            <a:ext cx="2539797" cy="3429000"/>
          </a:xfrm>
          <a:solidFill>
            <a:schemeClr val="accent2"/>
          </a:solidFill>
        </p:spPr>
        <p:txBody>
          <a:bodyPr/>
          <a:lstStyle/>
          <a:p>
            <a:r>
              <a:rPr lang="en-US"/>
              <a:t>Click icon to add picture</a:t>
            </a:r>
            <a:endParaRPr lang="en-US" dirty="0"/>
          </a:p>
        </p:txBody>
      </p:sp>
      <p:sp>
        <p:nvSpPr>
          <p:cNvPr id="16" name="Picture Placeholder 11">
            <a:extLst>
              <a:ext uri="{FF2B5EF4-FFF2-40B4-BE49-F238E27FC236}">
                <a16:creationId xmlns:a16="http://schemas.microsoft.com/office/drawing/2014/main" id="{E318F348-8CAC-4ADD-8162-E88487E44EBB}"/>
              </a:ext>
            </a:extLst>
          </p:cNvPr>
          <p:cNvSpPr>
            <a:spLocks noGrp="1"/>
          </p:cNvSpPr>
          <p:nvPr>
            <p:ph type="pic" sz="quarter" idx="16"/>
          </p:nvPr>
        </p:nvSpPr>
        <p:spPr>
          <a:xfrm>
            <a:off x="7186070" y="3383280"/>
            <a:ext cx="2463897" cy="3474720"/>
          </a:xfrm>
          <a:solidFill>
            <a:schemeClr val="accent2"/>
          </a:solidFill>
        </p:spPr>
        <p:txBody>
          <a:bodyPr/>
          <a:lstStyle/>
          <a:p>
            <a:r>
              <a:rPr lang="en-US"/>
              <a:t>Click icon to add picture</a:t>
            </a:r>
            <a:endParaRPr lang="en-US" dirty="0"/>
          </a:p>
        </p:txBody>
      </p:sp>
      <p:sp>
        <p:nvSpPr>
          <p:cNvPr id="15" name="Picture Placeholder 11">
            <a:extLst>
              <a:ext uri="{FF2B5EF4-FFF2-40B4-BE49-F238E27FC236}">
                <a16:creationId xmlns:a16="http://schemas.microsoft.com/office/drawing/2014/main" id="{C762F208-8E03-4B5E-9F11-0F01147F6A47}"/>
              </a:ext>
            </a:extLst>
          </p:cNvPr>
          <p:cNvSpPr>
            <a:spLocks noGrp="1"/>
          </p:cNvSpPr>
          <p:nvPr>
            <p:ph type="pic" sz="quarter" idx="15"/>
          </p:nvPr>
        </p:nvSpPr>
        <p:spPr>
          <a:xfrm>
            <a:off x="9649155" y="3383280"/>
            <a:ext cx="2539797" cy="3474720"/>
          </a:xfrm>
          <a:solidFill>
            <a:schemeClr val="accent2"/>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lvl1pPr>
              <a:defRPr>
                <a:solidFill>
                  <a:schemeClr val="bg1"/>
                </a:solidFill>
              </a:defRPr>
            </a:lvl1pPr>
          </a:lstStyle>
          <a:p>
            <a:r>
              <a:rPr lang="en-US"/>
              <a:t>2/7/20XX</a:t>
            </a:r>
            <a:endParaRPr lang="en-US" dirty="0"/>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lvl1pPr>
              <a:defRPr>
                <a:solidFill>
                  <a:schemeClr val="bg1"/>
                </a:solidFill>
              </a:defRPr>
            </a:lvl1pPr>
          </a:lstStyle>
          <a:p>
            <a:fld id="{312CC964-A50B-4C29-B4E4-2C30BB34CCF3}" type="slidenum">
              <a:rPr lang="en-US" smtClean="0"/>
              <a:pPr/>
              <a:t>‹#›</a:t>
            </a:fld>
            <a:endParaRPr lang="en-US" dirty="0"/>
          </a:p>
        </p:txBody>
      </p:sp>
    </p:spTree>
    <p:extLst>
      <p:ext uri="{BB962C8B-B14F-4D97-AF65-F5344CB8AC3E}">
        <p14:creationId xmlns:p14="http://schemas.microsoft.com/office/powerpoint/2010/main" val="459711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6AF1A06-62E5-489E-B58B-735C8C7AC163}"/>
              </a:ext>
            </a:extLst>
          </p:cNvPr>
          <p:cNvSpPr>
            <a:spLocks noGrp="1"/>
          </p:cNvSpPr>
          <p:nvPr>
            <p:ph type="title"/>
          </p:nvPr>
        </p:nvSpPr>
        <p:spPr>
          <a:xfrm>
            <a:off x="5146159" y="685800"/>
            <a:ext cx="6238688" cy="1382233"/>
          </a:xfrm>
        </p:spPr>
        <p:txBody>
          <a:bodyPr>
            <a:normAutofit/>
          </a:bodyPr>
          <a:lstStyle>
            <a:lvl1pPr>
              <a:defRPr sz="4400"/>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F69C6C4F-4058-4399-B572-5BE848DDF8B3}"/>
              </a:ext>
            </a:extLst>
          </p:cNvPr>
          <p:cNvSpPr>
            <a:spLocks noGrp="1"/>
          </p:cNvSpPr>
          <p:nvPr>
            <p:ph type="pic" sz="quarter" idx="13"/>
          </p:nvPr>
        </p:nvSpPr>
        <p:spPr>
          <a:xfrm>
            <a:off x="0" y="-7444"/>
            <a:ext cx="4966447" cy="6846394"/>
          </a:xfrm>
          <a:custGeom>
            <a:avLst/>
            <a:gdLst>
              <a:gd name="connsiteX0" fmla="*/ 0 w 4966447"/>
              <a:gd name="connsiteY0" fmla="*/ 0 h 6846394"/>
              <a:gd name="connsiteX1" fmla="*/ 4966447 w 4966447"/>
              <a:gd name="connsiteY1" fmla="*/ 0 h 6846394"/>
              <a:gd name="connsiteX2" fmla="*/ 3362258 w 4966447"/>
              <a:gd name="connsiteY2" fmla="*/ 6846394 h 6846394"/>
              <a:gd name="connsiteX3" fmla="*/ 0 w 4966447"/>
              <a:gd name="connsiteY3" fmla="*/ 6846394 h 6846394"/>
            </a:gdLst>
            <a:ahLst/>
            <a:cxnLst>
              <a:cxn ang="0">
                <a:pos x="connsiteX0" y="connsiteY0"/>
              </a:cxn>
              <a:cxn ang="0">
                <a:pos x="connsiteX1" y="connsiteY1"/>
              </a:cxn>
              <a:cxn ang="0">
                <a:pos x="connsiteX2" y="connsiteY2"/>
              </a:cxn>
              <a:cxn ang="0">
                <a:pos x="connsiteX3" y="connsiteY3"/>
              </a:cxn>
            </a:cxnLst>
            <a:rect l="l" t="t" r="r" b="b"/>
            <a:pathLst>
              <a:path w="4966447" h="6846394">
                <a:moveTo>
                  <a:pt x="0" y="0"/>
                </a:moveTo>
                <a:lnTo>
                  <a:pt x="4966447" y="0"/>
                </a:lnTo>
                <a:lnTo>
                  <a:pt x="3362258" y="6846394"/>
                </a:lnTo>
                <a:lnTo>
                  <a:pt x="0" y="6846394"/>
                </a:lnTo>
                <a:close/>
              </a:path>
            </a:pathLst>
          </a:custGeom>
          <a:solidFill>
            <a:schemeClr val="accent2"/>
          </a:solidFill>
        </p:spPr>
        <p:txBody>
          <a:bodyPr wrap="square">
            <a:noAutofit/>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lvl1pPr>
              <a:defRPr>
                <a:solidFill>
                  <a:schemeClr val="bg1"/>
                </a:solidFill>
              </a:defRPr>
            </a:lvl1pPr>
          </a:lstStyle>
          <a:p>
            <a:r>
              <a:rPr lang="en-US" dirty="0"/>
              <a:t>E-JUST</a:t>
            </a:r>
            <a:endParaRPr lang="en-US" dirty="0">
              <a:solidFill>
                <a:schemeClr val="bg1"/>
              </a:solidFill>
            </a:endParaRPr>
          </a:p>
        </p:txBody>
      </p:sp>
      <p:sp>
        <p:nvSpPr>
          <p:cNvPr id="7" name="Content Placeholder 2">
            <a:extLst>
              <a:ext uri="{FF2B5EF4-FFF2-40B4-BE49-F238E27FC236}">
                <a16:creationId xmlns:a16="http://schemas.microsoft.com/office/drawing/2014/main" id="{9C26D8E8-8E78-469E-8668-51D3E4C11F13}"/>
              </a:ext>
            </a:extLst>
          </p:cNvPr>
          <p:cNvSpPr>
            <a:spLocks noGrp="1"/>
          </p:cNvSpPr>
          <p:nvPr>
            <p:ph idx="1"/>
          </p:nvPr>
        </p:nvSpPr>
        <p:spPr>
          <a:xfrm>
            <a:off x="5146158" y="2301949"/>
            <a:ext cx="6238687" cy="4022650"/>
          </a:xfrm>
        </p:spPr>
        <p:txBody>
          <a:bodyPr/>
          <a:lstStyle>
            <a:lvl1pPr>
              <a:buNone/>
              <a:defRPr/>
            </a:lvl1pPr>
          </a:lstStyle>
          <a:p>
            <a:pPr lvl="0"/>
            <a:r>
              <a:rPr lang="en-US"/>
              <a:t>Click to edit Master text styles</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cxnSp>
        <p:nvCxnSpPr>
          <p:cNvPr id="8" name="Straight Connector 7">
            <a:extLst>
              <a:ext uri="{FF2B5EF4-FFF2-40B4-BE49-F238E27FC236}">
                <a16:creationId xmlns:a16="http://schemas.microsoft.com/office/drawing/2014/main" id="{ED096BF3-A78D-4B37-892C-A0C32711851A}"/>
              </a:ext>
              <a:ext uri="{C183D7F6-B498-43B3-948B-1728B52AA6E4}">
                <adec:decorative xmlns:adec="http://schemas.microsoft.com/office/drawing/2017/decorative" val="1"/>
              </a:ext>
            </a:extLst>
          </p:cNvPr>
          <p:cNvCxnSpPr>
            <a:cxnSpLocks/>
          </p:cNvCxnSpPr>
          <p:nvPr userDrawn="1"/>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4780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10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E-JUST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687023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r>
              <a:rPr lang="en-US"/>
              <a:t>2/7/20XX</a:t>
            </a:r>
            <a:endParaRPr lang="en-US" dirty="0"/>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r>
              <a:rPr lang="en-US" dirty="0"/>
              <a:t>E-JUST</a:t>
            </a:r>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949970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r>
              <a:rPr lang="en-US"/>
              <a:t>2/7/20XX</a:t>
            </a:r>
            <a:endParaRPr lang="en-US" dirty="0"/>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r>
              <a:rPr lang="en-US" dirty="0"/>
              <a:t>E-JUST</a:t>
            </a:r>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284515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r>
              <a:rPr lang="en-US"/>
              <a:t>2/7/20XX</a:t>
            </a:r>
            <a:endParaRPr lang="en-US" dirty="0"/>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r>
              <a:rPr lang="en-US" dirty="0"/>
              <a:t>E-JUST</a:t>
            </a:r>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1136795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r>
              <a:rPr lang="en-US"/>
              <a:t>2/7/20XX</a:t>
            </a:r>
            <a:endParaRPr lang="en-US" dirty="0"/>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r>
              <a:rPr lang="en-US" dirty="0"/>
              <a:t>E-JUST</a:t>
            </a:r>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925975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E-JUST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185752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CA046725-2805-431E-AA4E-0B018DFB3EAC}"/>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23">
            <a:extLst>
              <a:ext uri="{FF2B5EF4-FFF2-40B4-BE49-F238E27FC236}">
                <a16:creationId xmlns:a16="http://schemas.microsoft.com/office/drawing/2014/main" id="{3C30A62C-FEC9-4F1D-976E-DB003592FD3E}"/>
              </a:ext>
              <a:ext uri="{C183D7F6-B498-43B3-948B-1728B52AA6E4}">
                <adec:decorative xmlns:adec="http://schemas.microsoft.com/office/drawing/2017/decorative" val="1"/>
              </a:ext>
            </a:extLst>
          </p:cNvPr>
          <p:cNvSpPr/>
          <p:nvPr userDrawn="1"/>
        </p:nvSpPr>
        <p:spPr>
          <a:xfrm rot="10800000">
            <a:off x="0" y="-5979"/>
            <a:ext cx="5111086" cy="693221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57998">
                <a:moveTo>
                  <a:pt x="2702995" y="42638"/>
                </a:moveTo>
                <a:lnTo>
                  <a:pt x="6699211" y="0"/>
                </a:lnTo>
                <a:lnTo>
                  <a:pt x="6699211" y="6857998"/>
                </a:lnTo>
                <a:lnTo>
                  <a:pt x="0" y="6844350"/>
                </a:lnTo>
                <a:lnTo>
                  <a:pt x="2702995" y="42638"/>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ACA2C262-0DF7-4EBE-8F23-D1240B3BB5A9}"/>
              </a:ext>
            </a:extLst>
          </p:cNvPr>
          <p:cNvSpPr>
            <a:spLocks noGrp="1"/>
          </p:cNvSpPr>
          <p:nvPr>
            <p:ph type="title"/>
          </p:nvPr>
        </p:nvSpPr>
        <p:spPr>
          <a:xfrm>
            <a:off x="680485" y="675167"/>
            <a:ext cx="3761862" cy="3055078"/>
          </a:xfrm>
        </p:spPr>
        <p:txBody>
          <a:bodyPr anchor="t">
            <a:normAutofit/>
          </a:bodyPr>
          <a:lstStyle>
            <a:lvl1pPr>
              <a:defRPr sz="4400"/>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430E531D-ED29-45E2-A30F-0363B29E057C}"/>
              </a:ext>
            </a:extLst>
          </p:cNvPr>
          <p:cNvSpPr>
            <a:spLocks noGrp="1"/>
          </p:cNvSpPr>
          <p:nvPr>
            <p:ph idx="1"/>
          </p:nvPr>
        </p:nvSpPr>
        <p:spPr>
          <a:xfrm>
            <a:off x="5167424" y="533400"/>
            <a:ext cx="3794512" cy="5797237"/>
          </a:xfrm>
        </p:spPr>
        <p:txBody>
          <a:bodyPr anchor="ctr">
            <a:normAutofit/>
          </a:bodyPr>
          <a:lstStyle>
            <a:lvl1pPr>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E-JUST</a:t>
            </a:r>
          </a:p>
        </p:txBody>
      </p:sp>
      <p:cxnSp>
        <p:nvCxnSpPr>
          <p:cNvPr id="10" name="Straight Connector 9">
            <a:extLst>
              <a:ext uri="{FF2B5EF4-FFF2-40B4-BE49-F238E27FC236}">
                <a16:creationId xmlns:a16="http://schemas.microsoft.com/office/drawing/2014/main" id="{0801F434-3E0E-40D9-A2D3-857BAE77D1D7}"/>
              </a:ext>
              <a:ext uri="{C183D7F6-B498-43B3-948B-1728B52AA6E4}">
                <adec:decorative xmlns:adec="http://schemas.microsoft.com/office/drawing/2017/decorative" val="1"/>
              </a:ext>
            </a:extLst>
          </p:cNvPr>
          <p:cNvCxnSpPr>
            <a:cxnSpLocks/>
            <a:stCxn id="5" idx="2"/>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D44F5C56-0053-4E4A-BFFF-E98E7B91CCA9}"/>
              </a:ext>
            </a:extLst>
          </p:cNvPr>
          <p:cNvSpPr>
            <a:spLocks noGrp="1"/>
          </p:cNvSpPr>
          <p:nvPr>
            <p:ph type="pic" sz="quarter" idx="13"/>
          </p:nvPr>
        </p:nvSpPr>
        <p:spPr>
          <a:xfrm>
            <a:off x="9531096" y="0"/>
            <a:ext cx="2660904" cy="3429000"/>
          </a:xfrm>
          <a:solidFill>
            <a:schemeClr val="accent2"/>
          </a:solidFill>
        </p:spPr>
        <p:txBody>
          <a:bodyPr/>
          <a:lstStyle/>
          <a:p>
            <a:r>
              <a:rPr lang="en-US"/>
              <a:t>Click icon to add picture</a:t>
            </a:r>
            <a:endParaRPr lang="en-US" dirty="0"/>
          </a:p>
        </p:txBody>
      </p:sp>
      <p:sp>
        <p:nvSpPr>
          <p:cNvPr id="14" name="Picture Placeholder 12">
            <a:extLst>
              <a:ext uri="{FF2B5EF4-FFF2-40B4-BE49-F238E27FC236}">
                <a16:creationId xmlns:a16="http://schemas.microsoft.com/office/drawing/2014/main" id="{226008DD-DEA7-4900-8D76-128694E12320}"/>
              </a:ext>
            </a:extLst>
          </p:cNvPr>
          <p:cNvSpPr>
            <a:spLocks noGrp="1"/>
          </p:cNvSpPr>
          <p:nvPr>
            <p:ph type="pic" sz="quarter" idx="14"/>
          </p:nvPr>
        </p:nvSpPr>
        <p:spPr>
          <a:xfrm>
            <a:off x="9531096" y="3383280"/>
            <a:ext cx="2660904" cy="3474720"/>
          </a:xfrm>
          <a:solidFill>
            <a:schemeClr val="accent2"/>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0998517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943FF111-78CB-4983-B8F5-B6B8AB608EB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D7213E2B-F1F4-4058-B2C2-73EC82E30701}"/>
              </a:ext>
            </a:extLst>
          </p:cNvPr>
          <p:cNvSpPr>
            <a:spLocks noGrp="1"/>
          </p:cNvSpPr>
          <p:nvPr>
            <p:ph type="ctrTitle"/>
          </p:nvPr>
        </p:nvSpPr>
        <p:spPr>
          <a:xfrm>
            <a:off x="5083790" y="1064715"/>
            <a:ext cx="6153912" cy="3922755"/>
          </a:xfrm>
        </p:spPr>
        <p:txBody>
          <a:bodyPr>
            <a:normAutofit/>
          </a:bodyPr>
          <a:lstStyle>
            <a:lvl1pPr algn="l">
              <a:defRPr sz="4400"/>
            </a:lvl1pPr>
          </a:lstStyle>
          <a:p>
            <a:pPr algn="r"/>
            <a:r>
              <a:rPr lang="en-US"/>
              <a:t>Click to edit Master title style</a:t>
            </a:r>
            <a:endParaRPr lang="en-US" dirty="0"/>
          </a:p>
        </p:txBody>
      </p:sp>
      <p:sp>
        <p:nvSpPr>
          <p:cNvPr id="7" name="Subtitle 2">
            <a:extLst>
              <a:ext uri="{FF2B5EF4-FFF2-40B4-BE49-F238E27FC236}">
                <a16:creationId xmlns:a16="http://schemas.microsoft.com/office/drawing/2014/main" id="{6F3C210C-32A8-4833-93AA-B97D51CEA9A5}"/>
              </a:ext>
            </a:extLst>
          </p:cNvPr>
          <p:cNvSpPr>
            <a:spLocks noGrp="1"/>
          </p:cNvSpPr>
          <p:nvPr>
            <p:ph type="subTitle" idx="1"/>
          </p:nvPr>
        </p:nvSpPr>
        <p:spPr>
          <a:xfrm>
            <a:off x="5083790" y="5033339"/>
            <a:ext cx="6157951" cy="943386"/>
          </a:xfrm>
        </p:spPr>
        <p:txBody>
          <a:bodyPr/>
          <a:lstStyle>
            <a:lvl1pPr>
              <a:buNone/>
              <a:defRPr/>
            </a:lvl1pPr>
          </a:lstStyle>
          <a:p>
            <a:pPr algn="r"/>
            <a:r>
              <a:rPr lang="en-US"/>
              <a:t>Click to edit Master subtitle style</a:t>
            </a:r>
            <a:endParaRPr lang="en-US" dirty="0"/>
          </a:p>
        </p:txBody>
      </p:sp>
      <p:cxnSp>
        <p:nvCxnSpPr>
          <p:cNvPr id="9" name="Straight Connector 8">
            <a:extLst>
              <a:ext uri="{FF2B5EF4-FFF2-40B4-BE49-F238E27FC236}">
                <a16:creationId xmlns:a16="http://schemas.microsoft.com/office/drawing/2014/main" id="{F9FA8250-8F05-4500-98CD-AD8B9E2BABCB}"/>
              </a:ext>
              <a:ext uri="{C183D7F6-B498-43B3-948B-1728B52AA6E4}">
                <adec:decorative xmlns:adec="http://schemas.microsoft.com/office/drawing/2017/decorative" val="1"/>
              </a:ext>
            </a:extLst>
          </p:cNvPr>
          <p:cNvCxnSpPr>
            <a:cxnSpLocks/>
          </p:cNvCxnSpPr>
          <p:nvPr userDrawn="1"/>
        </p:nvCxnSpPr>
        <p:spPr>
          <a:xfrm flipH="1">
            <a:off x="3418764" y="0"/>
            <a:ext cx="815637"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F4A7590-29E0-4C43-A12B-EE5A8672A9B9}"/>
              </a:ext>
              <a:ext uri="{C183D7F6-B498-43B3-948B-1728B52AA6E4}">
                <adec:decorative xmlns:adec="http://schemas.microsoft.com/office/drawing/2017/decorative" val="1"/>
              </a:ext>
            </a:extLst>
          </p:cNvPr>
          <p:cNvCxnSpPr>
            <a:cxnSpLocks/>
          </p:cNvCxnSpPr>
          <p:nvPr userDrawn="1"/>
        </p:nvCxnSpPr>
        <p:spPr>
          <a:xfrm>
            <a:off x="0" y="5468380"/>
            <a:ext cx="6096000" cy="13896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8440C747-2FA3-4C97-A0A7-52520A197E23}"/>
              </a:ext>
            </a:extLst>
          </p:cNvPr>
          <p:cNvSpPr>
            <a:spLocks noGrp="1"/>
          </p:cNvSpPr>
          <p:nvPr>
            <p:ph type="pic" sz="quarter" idx="13"/>
          </p:nvPr>
        </p:nvSpPr>
        <p:spPr>
          <a:xfrm>
            <a:off x="16822" y="0"/>
            <a:ext cx="4811317" cy="6857998"/>
          </a:xfrm>
          <a:custGeom>
            <a:avLst/>
            <a:gdLst>
              <a:gd name="connsiteX0" fmla="*/ 0 w 4811317"/>
              <a:gd name="connsiteY0" fmla="*/ 0 h 6857998"/>
              <a:gd name="connsiteX1" fmla="*/ 4811317 w 4811317"/>
              <a:gd name="connsiteY1" fmla="*/ 0 h 6857998"/>
              <a:gd name="connsiteX2" fmla="*/ 2712446 w 4811317"/>
              <a:gd name="connsiteY2" fmla="*/ 6857998 h 6857998"/>
              <a:gd name="connsiteX3" fmla="*/ 0 w 4811317"/>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4811317" h="6857998">
                <a:moveTo>
                  <a:pt x="0" y="0"/>
                </a:moveTo>
                <a:lnTo>
                  <a:pt x="4811317" y="0"/>
                </a:lnTo>
                <a:lnTo>
                  <a:pt x="2712446" y="6857998"/>
                </a:lnTo>
                <a:lnTo>
                  <a:pt x="0" y="6857998"/>
                </a:lnTo>
                <a:close/>
              </a:path>
            </a:pathLst>
          </a:custGeom>
          <a:solidFill>
            <a:schemeClr val="accent2"/>
          </a:solidFill>
        </p:spPr>
        <p:txBody>
          <a:bodyPr wrap="square">
            <a:noAutofit/>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E-JUST</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5060468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r>
              <a:rPr lang="en-US"/>
              <a:t>2/7/20XX</a:t>
            </a:r>
            <a:endParaRPr lang="en-US" dirty="0"/>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r>
              <a:rPr lang="en-US" dirty="0"/>
              <a:t>E-JUST</a:t>
            </a:r>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339195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r>
              <a:rPr lang="en-US"/>
              <a:t>2/7/20XX</a:t>
            </a:r>
            <a:endParaRPr lang="en-US" dirty="0"/>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r>
              <a:rPr lang="en-US" dirty="0"/>
              <a:t>E-JUST</a:t>
            </a:r>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200526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3DC9447-F266-4B2E-8776-377FB587EEA9}"/>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67F96C23-62A5-470B-9372-6381453507D1}"/>
              </a:ext>
            </a:extLst>
          </p:cNvPr>
          <p:cNvSpPr>
            <a:spLocks noGrp="1"/>
          </p:cNvSpPr>
          <p:nvPr>
            <p:ph type="title"/>
          </p:nvPr>
        </p:nvSpPr>
        <p:spPr>
          <a:xfrm>
            <a:off x="5693734" y="557304"/>
            <a:ext cx="5355265" cy="1625731"/>
          </a:xfrm>
        </p:spPr>
        <p:txBody>
          <a:bodyPr>
            <a:normAutofit/>
          </a:bodyPr>
          <a:lstStyle>
            <a:lvl1pPr>
              <a:defRPr sz="4400"/>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34B16D8F-69C0-44C7-95EE-6C7CDECACDAF}"/>
              </a:ext>
              <a:ext uri="{C183D7F6-B498-43B3-948B-1728B52AA6E4}">
                <adec:decorative xmlns:adec="http://schemas.microsoft.com/office/drawing/2017/decorative" val="1"/>
              </a:ext>
            </a:extLst>
          </p:cNvPr>
          <p:cNvCxnSpPr>
            <a:cxnSpLocks/>
          </p:cNvCxnSpPr>
          <p:nvPr userDrawn="1"/>
        </p:nvCxnSpPr>
        <p:spPr>
          <a:xfrm flipV="1">
            <a:off x="4576137" y="0"/>
            <a:ext cx="668374"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E8FA2190-55B9-429E-AE43-1A9A41DBEBF9}"/>
              </a:ext>
            </a:extLst>
          </p:cNvPr>
          <p:cNvSpPr>
            <a:spLocks noGrp="1"/>
          </p:cNvSpPr>
          <p:nvPr>
            <p:ph type="pic" sz="quarter" idx="13"/>
          </p:nvPr>
        </p:nvSpPr>
        <p:spPr>
          <a:xfrm>
            <a:off x="1" y="0"/>
            <a:ext cx="4742121" cy="3434316"/>
          </a:xfrm>
          <a:custGeom>
            <a:avLst/>
            <a:gdLst>
              <a:gd name="connsiteX0" fmla="*/ 0 w 4742121"/>
              <a:gd name="connsiteY0" fmla="*/ 0 h 3434316"/>
              <a:gd name="connsiteX1" fmla="*/ 4306186 w 4742121"/>
              <a:gd name="connsiteY1" fmla="*/ 0 h 3434316"/>
              <a:gd name="connsiteX2" fmla="*/ 4742121 w 4742121"/>
              <a:gd name="connsiteY2" fmla="*/ 3434316 h 3434316"/>
              <a:gd name="connsiteX3" fmla="*/ 0 w 4742121"/>
              <a:gd name="connsiteY3" fmla="*/ 3434316 h 3434316"/>
            </a:gdLst>
            <a:ahLst/>
            <a:cxnLst>
              <a:cxn ang="0">
                <a:pos x="connsiteX0" y="connsiteY0"/>
              </a:cxn>
              <a:cxn ang="0">
                <a:pos x="connsiteX1" y="connsiteY1"/>
              </a:cxn>
              <a:cxn ang="0">
                <a:pos x="connsiteX2" y="connsiteY2"/>
              </a:cxn>
              <a:cxn ang="0">
                <a:pos x="connsiteX3" y="connsiteY3"/>
              </a:cxn>
            </a:cxnLst>
            <a:rect l="l" t="t" r="r" b="b"/>
            <a:pathLst>
              <a:path w="4742121" h="3434316">
                <a:moveTo>
                  <a:pt x="0" y="0"/>
                </a:moveTo>
                <a:lnTo>
                  <a:pt x="4306186" y="0"/>
                </a:lnTo>
                <a:lnTo>
                  <a:pt x="4742121" y="3434316"/>
                </a:lnTo>
                <a:lnTo>
                  <a:pt x="0" y="3434316"/>
                </a:lnTo>
                <a:close/>
              </a:path>
            </a:pathLst>
          </a:custGeom>
          <a:solidFill>
            <a:schemeClr val="accent2"/>
          </a:solidFill>
        </p:spPr>
        <p:txBody>
          <a:bodyPr wrap="square">
            <a:noAutofit/>
          </a:bodyPr>
          <a:lstStyle/>
          <a:p>
            <a:r>
              <a:rPr lang="en-US"/>
              <a:t>Click icon to add picture</a:t>
            </a:r>
            <a:endParaRPr lang="en-US" dirty="0"/>
          </a:p>
        </p:txBody>
      </p:sp>
      <p:sp>
        <p:nvSpPr>
          <p:cNvPr id="16" name="Picture Placeholder 15">
            <a:extLst>
              <a:ext uri="{FF2B5EF4-FFF2-40B4-BE49-F238E27FC236}">
                <a16:creationId xmlns:a16="http://schemas.microsoft.com/office/drawing/2014/main" id="{B2EDFEAD-E435-414E-A9BA-4119679CBA66}"/>
              </a:ext>
            </a:extLst>
          </p:cNvPr>
          <p:cNvSpPr>
            <a:spLocks noGrp="1"/>
          </p:cNvSpPr>
          <p:nvPr>
            <p:ph type="pic" sz="quarter" idx="14"/>
          </p:nvPr>
        </p:nvSpPr>
        <p:spPr>
          <a:xfrm>
            <a:off x="-5" y="3432620"/>
            <a:ext cx="5178056" cy="3425380"/>
          </a:xfrm>
          <a:custGeom>
            <a:avLst/>
            <a:gdLst>
              <a:gd name="connsiteX0" fmla="*/ 0 w 5178056"/>
              <a:gd name="connsiteY0" fmla="*/ 0 h 3425380"/>
              <a:gd name="connsiteX1" fmla="*/ 4742581 w 5178056"/>
              <a:gd name="connsiteY1" fmla="*/ 0 h 3425380"/>
              <a:gd name="connsiteX2" fmla="*/ 5178056 w 5178056"/>
              <a:gd name="connsiteY2" fmla="*/ 3425380 h 3425380"/>
              <a:gd name="connsiteX3" fmla="*/ 0 w 5178056"/>
              <a:gd name="connsiteY3" fmla="*/ 3425380 h 3425380"/>
            </a:gdLst>
            <a:ahLst/>
            <a:cxnLst>
              <a:cxn ang="0">
                <a:pos x="connsiteX0" y="connsiteY0"/>
              </a:cxn>
              <a:cxn ang="0">
                <a:pos x="connsiteX1" y="connsiteY1"/>
              </a:cxn>
              <a:cxn ang="0">
                <a:pos x="connsiteX2" y="connsiteY2"/>
              </a:cxn>
              <a:cxn ang="0">
                <a:pos x="connsiteX3" y="connsiteY3"/>
              </a:cxn>
            </a:cxnLst>
            <a:rect l="l" t="t" r="r" b="b"/>
            <a:pathLst>
              <a:path w="5178056" h="3425380">
                <a:moveTo>
                  <a:pt x="0" y="0"/>
                </a:moveTo>
                <a:lnTo>
                  <a:pt x="4742581" y="0"/>
                </a:lnTo>
                <a:lnTo>
                  <a:pt x="5178056" y="3425380"/>
                </a:lnTo>
                <a:lnTo>
                  <a:pt x="0" y="3425380"/>
                </a:lnTo>
                <a:close/>
              </a:path>
            </a:pathLst>
          </a:custGeom>
          <a:solidFill>
            <a:schemeClr val="accent2">
              <a:lumMod val="60000"/>
              <a:lumOff val="40000"/>
            </a:schemeClr>
          </a:solidFill>
        </p:spPr>
        <p:txBody>
          <a:bodyPr wrap="square">
            <a:noAutofit/>
          </a:bodyPr>
          <a:lstStyle/>
          <a:p>
            <a:r>
              <a:rPr lang="en-US"/>
              <a:t>Click icon to add picture</a:t>
            </a:r>
            <a:endParaRPr lang="en-US" dirty="0"/>
          </a:p>
        </p:txBody>
      </p:sp>
      <p:sp>
        <p:nvSpPr>
          <p:cNvPr id="9" name="Content Placeholder 2">
            <a:extLst>
              <a:ext uri="{FF2B5EF4-FFF2-40B4-BE49-F238E27FC236}">
                <a16:creationId xmlns:a16="http://schemas.microsoft.com/office/drawing/2014/main" id="{F7C28F12-C8E8-444E-8B69-9A0561604317}"/>
              </a:ext>
            </a:extLst>
          </p:cNvPr>
          <p:cNvSpPr>
            <a:spLocks noGrp="1"/>
          </p:cNvSpPr>
          <p:nvPr>
            <p:ph idx="1"/>
          </p:nvPr>
        </p:nvSpPr>
        <p:spPr>
          <a:xfrm>
            <a:off x="5693734" y="2183035"/>
            <a:ext cx="5355266" cy="4121845"/>
          </a:xfrm>
        </p:spPr>
        <p:txBody>
          <a:bodyPr anchor="ctr">
            <a:normAutofit/>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lvl1pPr>
              <a:defRPr>
                <a:solidFill>
                  <a:schemeClr val="bg1"/>
                </a:solidFill>
              </a:defRPr>
            </a:lvl1pPr>
          </a:lstStyle>
          <a:p>
            <a:r>
              <a:rPr lang="en-US" dirty="0"/>
              <a:t>E-JUST</a:t>
            </a:r>
            <a:endParaRPr lang="en-US" dirty="0">
              <a:solidFill>
                <a:schemeClr val="bg1"/>
              </a:solidFill>
            </a:endParaRP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55565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13" name="Subtitle 2">
            <a:extLst>
              <a:ext uri="{FF2B5EF4-FFF2-40B4-BE49-F238E27FC236}">
                <a16:creationId xmlns:a16="http://schemas.microsoft.com/office/drawing/2014/main" id="{49714512-90F0-4B35-94F8-E1B4DCE963AA}"/>
              </a:ext>
            </a:extLst>
          </p:cNvPr>
          <p:cNvSpPr>
            <a:spLocks noGrp="1"/>
          </p:cNvSpPr>
          <p:nvPr>
            <p:ph type="subTitle" idx="1"/>
          </p:nvPr>
        </p:nvSpPr>
        <p:spPr>
          <a:xfrm>
            <a:off x="967750" y="975816"/>
            <a:ext cx="2979897" cy="1264340"/>
          </a:xfrm>
        </p:spPr>
        <p:txBody>
          <a:bodyPr anchor="b">
            <a:normAutofit/>
          </a:bodyPr>
          <a:lstStyle>
            <a:lvl1pPr>
              <a:buNone/>
              <a:defRPr/>
            </a:lvl1pPr>
          </a:lstStyle>
          <a:p>
            <a:pPr algn="l"/>
            <a:r>
              <a:rPr lang="en-US" sz="1600"/>
              <a:t>Click to edit Master subtitle style</a:t>
            </a:r>
            <a:endParaRPr lang="en-US" sz="1600" dirty="0"/>
          </a:p>
        </p:txBody>
      </p:sp>
      <p:sp>
        <p:nvSpPr>
          <p:cNvPr id="20" name="Picture Placeholder 19">
            <a:extLst>
              <a:ext uri="{FF2B5EF4-FFF2-40B4-BE49-F238E27FC236}">
                <a16:creationId xmlns:a16="http://schemas.microsoft.com/office/drawing/2014/main" id="{44895DE7-C22A-447F-B81A-BDCA25CAF27B}"/>
              </a:ext>
            </a:extLst>
          </p:cNvPr>
          <p:cNvSpPr>
            <a:spLocks noGrp="1"/>
          </p:cNvSpPr>
          <p:nvPr>
            <p:ph type="pic" sz="quarter" idx="13"/>
          </p:nvPr>
        </p:nvSpPr>
        <p:spPr>
          <a:xfrm>
            <a:off x="3208292" y="3"/>
            <a:ext cx="8997356" cy="4581079"/>
          </a:xfrm>
          <a:custGeom>
            <a:avLst/>
            <a:gdLst>
              <a:gd name="connsiteX0" fmla="*/ 0 w 8997356"/>
              <a:gd name="connsiteY0" fmla="*/ 0 h 4581079"/>
              <a:gd name="connsiteX1" fmla="*/ 8983708 w 8997356"/>
              <a:gd name="connsiteY1" fmla="*/ 0 h 4581079"/>
              <a:gd name="connsiteX2" fmla="*/ 8997356 w 8997356"/>
              <a:gd name="connsiteY2" fmla="*/ 893928 h 4581079"/>
              <a:gd name="connsiteX3" fmla="*/ 4060801 w 8997356"/>
              <a:gd name="connsiteY3" fmla="*/ 4581079 h 4581079"/>
            </a:gdLst>
            <a:ahLst/>
            <a:cxnLst>
              <a:cxn ang="0">
                <a:pos x="connsiteX0" y="connsiteY0"/>
              </a:cxn>
              <a:cxn ang="0">
                <a:pos x="connsiteX1" y="connsiteY1"/>
              </a:cxn>
              <a:cxn ang="0">
                <a:pos x="connsiteX2" y="connsiteY2"/>
              </a:cxn>
              <a:cxn ang="0">
                <a:pos x="connsiteX3" y="connsiteY3"/>
              </a:cxn>
            </a:cxnLst>
            <a:rect l="l" t="t" r="r" b="b"/>
            <a:pathLst>
              <a:path w="8997356" h="4581079">
                <a:moveTo>
                  <a:pt x="0" y="0"/>
                </a:moveTo>
                <a:lnTo>
                  <a:pt x="8983708" y="0"/>
                </a:lnTo>
                <a:lnTo>
                  <a:pt x="8997356" y="893928"/>
                </a:lnTo>
                <a:lnTo>
                  <a:pt x="4060801" y="4581079"/>
                </a:lnTo>
                <a:close/>
              </a:path>
            </a:pathLst>
          </a:custGeom>
          <a:solidFill>
            <a:schemeClr val="accent2"/>
          </a:solidFill>
        </p:spPr>
        <p:txBody>
          <a:bodyPr wrap="square">
            <a:noAutofit/>
          </a:bodyPr>
          <a:lstStyle/>
          <a:p>
            <a:r>
              <a:rPr lang="en-US"/>
              <a:t>Click icon to add picture</a:t>
            </a:r>
            <a:endParaRPr lang="en-US" dirty="0"/>
          </a:p>
        </p:txBody>
      </p:sp>
      <p:sp>
        <p:nvSpPr>
          <p:cNvPr id="23" name="Picture Placeholder 22">
            <a:extLst>
              <a:ext uri="{FF2B5EF4-FFF2-40B4-BE49-F238E27FC236}">
                <a16:creationId xmlns:a16="http://schemas.microsoft.com/office/drawing/2014/main" id="{A5B5EF63-EEAA-4B07-A2B8-2483452BBA37}"/>
              </a:ext>
            </a:extLst>
          </p:cNvPr>
          <p:cNvSpPr>
            <a:spLocks noGrp="1"/>
          </p:cNvSpPr>
          <p:nvPr>
            <p:ph type="pic" sz="quarter" idx="14"/>
          </p:nvPr>
        </p:nvSpPr>
        <p:spPr>
          <a:xfrm>
            <a:off x="7243070" y="883420"/>
            <a:ext cx="4948931" cy="5974580"/>
          </a:xfrm>
          <a:custGeom>
            <a:avLst/>
            <a:gdLst>
              <a:gd name="connsiteX0" fmla="*/ 4948931 w 4948931"/>
              <a:gd name="connsiteY0" fmla="*/ 0 h 5974580"/>
              <a:gd name="connsiteX1" fmla="*/ 4948931 w 4948931"/>
              <a:gd name="connsiteY1" fmla="*/ 5974580 h 5974580"/>
              <a:gd name="connsiteX2" fmla="*/ 2028713 w 4948931"/>
              <a:gd name="connsiteY2" fmla="*/ 5974580 h 5974580"/>
              <a:gd name="connsiteX3" fmla="*/ 0 w 4948931"/>
              <a:gd name="connsiteY3" fmla="*/ 3710792 h 5974580"/>
            </a:gdLst>
            <a:ahLst/>
            <a:cxnLst>
              <a:cxn ang="0">
                <a:pos x="connsiteX0" y="connsiteY0"/>
              </a:cxn>
              <a:cxn ang="0">
                <a:pos x="connsiteX1" y="connsiteY1"/>
              </a:cxn>
              <a:cxn ang="0">
                <a:pos x="connsiteX2" y="connsiteY2"/>
              </a:cxn>
              <a:cxn ang="0">
                <a:pos x="connsiteX3" y="connsiteY3"/>
              </a:cxn>
            </a:cxnLst>
            <a:rect l="l" t="t" r="r" b="b"/>
            <a:pathLst>
              <a:path w="4948931" h="5974580">
                <a:moveTo>
                  <a:pt x="4948931" y="0"/>
                </a:moveTo>
                <a:lnTo>
                  <a:pt x="4948931" y="5974580"/>
                </a:lnTo>
                <a:lnTo>
                  <a:pt x="2028713" y="5974580"/>
                </a:lnTo>
                <a:lnTo>
                  <a:pt x="0" y="3710792"/>
                </a:lnTo>
                <a:close/>
              </a:path>
            </a:pathLst>
          </a:custGeom>
          <a:solidFill>
            <a:schemeClr val="accent2">
              <a:lumMod val="60000"/>
              <a:lumOff val="40000"/>
            </a:schemeClr>
          </a:solidFill>
        </p:spPr>
        <p:txBody>
          <a:bodyPr wrap="square">
            <a:noAutofit/>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C4F9D0F6-DE6A-44A3-9D9E-A53D0C229248}"/>
              </a:ext>
            </a:extLst>
          </p:cNvPr>
          <p:cNvSpPr>
            <a:spLocks noGrp="1"/>
          </p:cNvSpPr>
          <p:nvPr>
            <p:ph type="pic" sz="quarter" idx="15"/>
          </p:nvPr>
        </p:nvSpPr>
        <p:spPr>
          <a:xfrm>
            <a:off x="4234997" y="4574265"/>
            <a:ext cx="5074516" cy="2298983"/>
          </a:xfrm>
          <a:custGeom>
            <a:avLst/>
            <a:gdLst>
              <a:gd name="connsiteX0" fmla="*/ 3034176 w 5074516"/>
              <a:gd name="connsiteY0" fmla="*/ 0 h 2298983"/>
              <a:gd name="connsiteX1" fmla="*/ 5074516 w 5074516"/>
              <a:gd name="connsiteY1" fmla="*/ 2298983 h 2298983"/>
              <a:gd name="connsiteX2" fmla="*/ 0 w 5074516"/>
              <a:gd name="connsiteY2" fmla="*/ 2298983 h 2298983"/>
            </a:gdLst>
            <a:ahLst/>
            <a:cxnLst>
              <a:cxn ang="0">
                <a:pos x="connsiteX0" y="connsiteY0"/>
              </a:cxn>
              <a:cxn ang="0">
                <a:pos x="connsiteX1" y="connsiteY1"/>
              </a:cxn>
              <a:cxn ang="0">
                <a:pos x="connsiteX2" y="connsiteY2"/>
              </a:cxn>
            </a:cxnLst>
            <a:rect l="l" t="t" r="r" b="b"/>
            <a:pathLst>
              <a:path w="5074516" h="2298983">
                <a:moveTo>
                  <a:pt x="3034176" y="0"/>
                </a:moveTo>
                <a:lnTo>
                  <a:pt x="5074516" y="2298983"/>
                </a:lnTo>
                <a:lnTo>
                  <a:pt x="0" y="2298983"/>
                </a:lnTo>
                <a:close/>
              </a:path>
            </a:pathLst>
          </a:custGeom>
          <a:solidFill>
            <a:schemeClr val="accent2"/>
          </a:solidFill>
        </p:spPr>
        <p:txBody>
          <a:bodyPr wrap="square">
            <a:noAutofit/>
          </a:bodyPr>
          <a:lstStyle/>
          <a:p>
            <a:r>
              <a:rPr lang="en-US"/>
              <a:t>Click icon to add picture</a:t>
            </a:r>
            <a:endParaRPr lang="en-US" dirty="0"/>
          </a:p>
        </p:txBody>
      </p:sp>
      <p:sp>
        <p:nvSpPr>
          <p:cNvPr id="5" name="Title 4">
            <a:extLst>
              <a:ext uri="{FF2B5EF4-FFF2-40B4-BE49-F238E27FC236}">
                <a16:creationId xmlns:a16="http://schemas.microsoft.com/office/drawing/2014/main" id="{9FEE8AE0-4188-4CB6-8BFB-70E163ED7FA5}"/>
              </a:ext>
            </a:extLst>
          </p:cNvPr>
          <p:cNvSpPr>
            <a:spLocks noGrp="1"/>
          </p:cNvSpPr>
          <p:nvPr>
            <p:ph type="title"/>
          </p:nvPr>
        </p:nvSpPr>
        <p:spPr>
          <a:xfrm>
            <a:off x="969264" y="2679192"/>
            <a:ext cx="4946904" cy="3273552"/>
          </a:xfrm>
        </p:spPr>
        <p:txBody>
          <a:bodyPr>
            <a:normAutofit/>
          </a:bodyPr>
          <a:lstStyle>
            <a:lvl1pPr>
              <a:defRPr sz="4400"/>
            </a:lvl1pPr>
          </a:lstStyle>
          <a:p>
            <a:r>
              <a:rPr lang="en-US"/>
              <a:t>Click to edit Master title style</a:t>
            </a:r>
          </a:p>
        </p:txBody>
      </p:sp>
    </p:spTree>
    <p:extLst>
      <p:ext uri="{BB962C8B-B14F-4D97-AF65-F5344CB8AC3E}">
        <p14:creationId xmlns:p14="http://schemas.microsoft.com/office/powerpoint/2010/main" val="1329810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and Content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4024312"/>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E-JUST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a:t>2/7/20XX</a:t>
            </a:r>
            <a:endParaRPr lang="en-US" dirty="0"/>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626483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2649690"/>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E-JUST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a:t>2/7/20XX</a:t>
            </a:r>
            <a:endParaRPr lang="en-US" dirty="0"/>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9059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E-JUST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
        <p:nvSpPr>
          <p:cNvPr id="6" name="Rectangle 23">
            <a:extLst>
              <a:ext uri="{FF2B5EF4-FFF2-40B4-BE49-F238E27FC236}">
                <a16:creationId xmlns:a16="http://schemas.microsoft.com/office/drawing/2014/main" id="{08BDEDEF-6AC9-4ADF-B6AE-83CC82D2A7B7}"/>
              </a:ext>
              <a:ext uri="{C183D7F6-B498-43B3-948B-1728B52AA6E4}">
                <adec:decorative xmlns:adec="http://schemas.microsoft.com/office/drawing/2017/decorative" val="1"/>
              </a:ext>
            </a:extLst>
          </p:cNvPr>
          <p:cNvSpPr/>
          <p:nvPr userDrawn="1"/>
        </p:nvSpPr>
        <p:spPr>
          <a:xfrm rot="10800000">
            <a:off x="0" y="-5979"/>
            <a:ext cx="5111086" cy="6877626"/>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 name="connsiteX0" fmla="*/ 2702995 w 6699211"/>
              <a:gd name="connsiteY0" fmla="*/ 56139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56139 h 6857998"/>
              <a:gd name="connsiteX0" fmla="*/ 2702995 w 6699211"/>
              <a:gd name="connsiteY0" fmla="*/ 29135 h 6830994"/>
              <a:gd name="connsiteX1" fmla="*/ 6681322 w 6699211"/>
              <a:gd name="connsiteY1" fmla="*/ 0 h 6830994"/>
              <a:gd name="connsiteX2" fmla="*/ 6699211 w 6699211"/>
              <a:gd name="connsiteY2" fmla="*/ 6830994 h 6830994"/>
              <a:gd name="connsiteX3" fmla="*/ 0 w 6699211"/>
              <a:gd name="connsiteY3" fmla="*/ 6817346 h 6830994"/>
              <a:gd name="connsiteX4" fmla="*/ 2702995 w 6699211"/>
              <a:gd name="connsiteY4" fmla="*/ 29135 h 6830994"/>
              <a:gd name="connsiteX0" fmla="*/ 2702995 w 6699211"/>
              <a:gd name="connsiteY0" fmla="*/ 2131 h 6803990"/>
              <a:gd name="connsiteX1" fmla="*/ 6699211 w 6699211"/>
              <a:gd name="connsiteY1" fmla="*/ 0 h 6803990"/>
              <a:gd name="connsiteX2" fmla="*/ 6699211 w 6699211"/>
              <a:gd name="connsiteY2" fmla="*/ 6803990 h 6803990"/>
              <a:gd name="connsiteX3" fmla="*/ 0 w 6699211"/>
              <a:gd name="connsiteY3" fmla="*/ 6790342 h 6803990"/>
              <a:gd name="connsiteX4" fmla="*/ 2702995 w 6699211"/>
              <a:gd name="connsiteY4" fmla="*/ 2131 h 6803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03990">
                <a:moveTo>
                  <a:pt x="2702995" y="2131"/>
                </a:moveTo>
                <a:lnTo>
                  <a:pt x="6699211" y="0"/>
                </a:lnTo>
                <a:lnTo>
                  <a:pt x="6699211" y="6803990"/>
                </a:lnTo>
                <a:lnTo>
                  <a:pt x="0" y="6790342"/>
                </a:lnTo>
                <a:lnTo>
                  <a:pt x="2702995" y="213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AC0CB336-8515-4565-B747-B4EA83B435BD}"/>
              </a:ext>
            </a:extLst>
          </p:cNvPr>
          <p:cNvSpPr>
            <a:spLocks noGrp="1"/>
          </p:cNvSpPr>
          <p:nvPr>
            <p:ph type="title"/>
          </p:nvPr>
        </p:nvSpPr>
        <p:spPr>
          <a:xfrm>
            <a:off x="716280" y="680485"/>
            <a:ext cx="3393440" cy="2748515"/>
          </a:xfrm>
        </p:spPr>
        <p:txBody>
          <a:bodyPr anchor="t"/>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064F675D-D792-42C0-8961-D2D1D79CDAEB}"/>
              </a:ext>
              <a:ext uri="{C183D7F6-B498-43B3-948B-1728B52AA6E4}">
                <adec:decorative xmlns:adec="http://schemas.microsoft.com/office/drawing/2017/decorative" val="1"/>
              </a:ext>
            </a:extLst>
          </p:cNvPr>
          <p:cNvCxnSpPr>
            <a:cxnSpLocks/>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06D2EC4D-FD33-4925-B0A8-68C9818DB8E2}"/>
              </a:ext>
            </a:extLst>
          </p:cNvPr>
          <p:cNvSpPr>
            <a:spLocks noGrp="1"/>
          </p:cNvSpPr>
          <p:nvPr>
            <p:ph idx="1"/>
          </p:nvPr>
        </p:nvSpPr>
        <p:spPr>
          <a:xfrm>
            <a:off x="5175678" y="533399"/>
            <a:ext cx="3678762" cy="5771481"/>
          </a:xfrm>
        </p:spPr>
        <p:txBody>
          <a:bodyPr anchor="ctr">
            <a:normAutofit/>
          </a:bodyPr>
          <a:lstStyle/>
          <a:p>
            <a:pPr lvl="0"/>
            <a:r>
              <a:rPr lang="en-US"/>
              <a:t>Click to edit Master text styles</a:t>
            </a:r>
          </a:p>
        </p:txBody>
      </p:sp>
      <p:sp>
        <p:nvSpPr>
          <p:cNvPr id="14" name="Picture Placeholder 13">
            <a:extLst>
              <a:ext uri="{FF2B5EF4-FFF2-40B4-BE49-F238E27FC236}">
                <a16:creationId xmlns:a16="http://schemas.microsoft.com/office/drawing/2014/main" id="{FC7C9F55-A39F-4FB9-BEAD-745EA3E0A22E}"/>
              </a:ext>
            </a:extLst>
          </p:cNvPr>
          <p:cNvSpPr>
            <a:spLocks noGrp="1"/>
          </p:cNvSpPr>
          <p:nvPr>
            <p:ph type="pic" sz="quarter" idx="13"/>
          </p:nvPr>
        </p:nvSpPr>
        <p:spPr>
          <a:xfrm>
            <a:off x="9531096" y="0"/>
            <a:ext cx="2660904" cy="2322576"/>
          </a:xfrm>
          <a:solidFill>
            <a:schemeClr val="accent2"/>
          </a:solidFill>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A480833B-6513-44B8-B08A-6FCB3911FEC8}"/>
              </a:ext>
            </a:extLst>
          </p:cNvPr>
          <p:cNvSpPr>
            <a:spLocks noGrp="1"/>
          </p:cNvSpPr>
          <p:nvPr>
            <p:ph type="pic" sz="quarter" idx="14"/>
          </p:nvPr>
        </p:nvSpPr>
        <p:spPr>
          <a:xfrm>
            <a:off x="9531096" y="2324100"/>
            <a:ext cx="2660904" cy="2322576"/>
          </a:xfrm>
          <a:solidFill>
            <a:schemeClr val="accent2"/>
          </a:solidFill>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3BCCF25F-1246-4BAE-BAA2-FB33719CF555}"/>
              </a:ext>
            </a:extLst>
          </p:cNvPr>
          <p:cNvSpPr>
            <a:spLocks noGrp="1"/>
          </p:cNvSpPr>
          <p:nvPr>
            <p:ph type="pic" sz="quarter" idx="15"/>
          </p:nvPr>
        </p:nvSpPr>
        <p:spPr>
          <a:xfrm>
            <a:off x="9531096" y="4535424"/>
            <a:ext cx="2660904" cy="2322576"/>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2670542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50" name="Picture Placeholder 49">
            <a:extLst>
              <a:ext uri="{FF2B5EF4-FFF2-40B4-BE49-F238E27FC236}">
                <a16:creationId xmlns:a16="http://schemas.microsoft.com/office/drawing/2014/main" id="{5496CA69-F288-4538-974D-9A68581F4941}"/>
              </a:ext>
            </a:extLst>
          </p:cNvPr>
          <p:cNvSpPr>
            <a:spLocks noGrp="1"/>
          </p:cNvSpPr>
          <p:nvPr>
            <p:ph type="pic" sz="quarter" idx="20"/>
          </p:nvPr>
        </p:nvSpPr>
        <p:spPr>
          <a:xfrm>
            <a:off x="1143000" y="2350008"/>
            <a:ext cx="1965960" cy="1801368"/>
          </a:xfrm>
          <a:solidFill>
            <a:schemeClr val="accent2"/>
          </a:solidFill>
        </p:spPr>
        <p:txBody>
          <a:bodyPr/>
          <a:lstStyle/>
          <a:p>
            <a:r>
              <a:rPr lang="en-US"/>
              <a:t>Click icon to add picture</a:t>
            </a:r>
            <a:endParaRPr lang="en-US" dirty="0"/>
          </a:p>
        </p:txBody>
      </p:sp>
      <p:sp>
        <p:nvSpPr>
          <p:cNvPr id="39" name="Text Placeholder 2">
            <a:extLst>
              <a:ext uri="{FF2B5EF4-FFF2-40B4-BE49-F238E27FC236}">
                <a16:creationId xmlns:a16="http://schemas.microsoft.com/office/drawing/2014/main" id="{1F7CBA7A-8076-4743-AD9E-CB0B2B1D1856}"/>
              </a:ext>
            </a:extLst>
          </p:cNvPr>
          <p:cNvSpPr>
            <a:spLocks noGrp="1"/>
          </p:cNvSpPr>
          <p:nvPr>
            <p:ph type="body" idx="1" hasCustomPrompt="1"/>
          </p:nvPr>
        </p:nvSpPr>
        <p:spPr>
          <a:xfrm>
            <a:off x="1145421" y="4319521"/>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2" name="Text Placeholder 2">
            <a:extLst>
              <a:ext uri="{FF2B5EF4-FFF2-40B4-BE49-F238E27FC236}">
                <a16:creationId xmlns:a16="http://schemas.microsoft.com/office/drawing/2014/main" id="{8B03D9A7-85A7-4570-ADAF-E43C05B52D00}"/>
              </a:ext>
            </a:extLst>
          </p:cNvPr>
          <p:cNvSpPr>
            <a:spLocks noGrp="1"/>
          </p:cNvSpPr>
          <p:nvPr>
            <p:ph type="body" idx="13" hasCustomPrompt="1"/>
          </p:nvPr>
        </p:nvSpPr>
        <p:spPr>
          <a:xfrm>
            <a:off x="1143000" y="4761768"/>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1" name="Picture Placeholder 49">
            <a:extLst>
              <a:ext uri="{FF2B5EF4-FFF2-40B4-BE49-F238E27FC236}">
                <a16:creationId xmlns:a16="http://schemas.microsoft.com/office/drawing/2014/main" id="{ADF2F19D-7D9A-47B3-8711-A71F034693FE}"/>
              </a:ext>
            </a:extLst>
          </p:cNvPr>
          <p:cNvSpPr>
            <a:spLocks noGrp="1"/>
          </p:cNvSpPr>
          <p:nvPr>
            <p:ph type="pic" sz="quarter" idx="21"/>
          </p:nvPr>
        </p:nvSpPr>
        <p:spPr>
          <a:xfrm>
            <a:off x="3784636" y="2350008"/>
            <a:ext cx="1965960" cy="1801368"/>
          </a:xfrm>
          <a:solidFill>
            <a:schemeClr val="accent2"/>
          </a:solidFill>
        </p:spPr>
        <p:txBody>
          <a:bodyPr/>
          <a:lstStyle/>
          <a:p>
            <a:r>
              <a:rPr lang="en-US"/>
              <a:t>Click icon to add picture</a:t>
            </a:r>
            <a:endParaRPr lang="en-US" dirty="0"/>
          </a:p>
        </p:txBody>
      </p:sp>
      <p:sp>
        <p:nvSpPr>
          <p:cNvPr id="43" name="Text Placeholder 2">
            <a:extLst>
              <a:ext uri="{FF2B5EF4-FFF2-40B4-BE49-F238E27FC236}">
                <a16:creationId xmlns:a16="http://schemas.microsoft.com/office/drawing/2014/main" id="{790A904C-841C-438E-BD4B-C18FC28CBD03}"/>
              </a:ext>
            </a:extLst>
          </p:cNvPr>
          <p:cNvSpPr>
            <a:spLocks noGrp="1"/>
          </p:cNvSpPr>
          <p:nvPr>
            <p:ph type="body" idx="14" hasCustomPrompt="1"/>
          </p:nvPr>
        </p:nvSpPr>
        <p:spPr>
          <a:xfrm>
            <a:off x="3789781"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4" name="Text Placeholder 2">
            <a:extLst>
              <a:ext uri="{FF2B5EF4-FFF2-40B4-BE49-F238E27FC236}">
                <a16:creationId xmlns:a16="http://schemas.microsoft.com/office/drawing/2014/main" id="{611759C1-BECA-460C-916A-079B29E05C36}"/>
              </a:ext>
            </a:extLst>
          </p:cNvPr>
          <p:cNvSpPr>
            <a:spLocks noGrp="1"/>
          </p:cNvSpPr>
          <p:nvPr>
            <p:ph type="body" idx="15" hasCustomPrompt="1"/>
          </p:nvPr>
        </p:nvSpPr>
        <p:spPr>
          <a:xfrm>
            <a:off x="3787360"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2" name="Picture Placeholder 49">
            <a:extLst>
              <a:ext uri="{FF2B5EF4-FFF2-40B4-BE49-F238E27FC236}">
                <a16:creationId xmlns:a16="http://schemas.microsoft.com/office/drawing/2014/main" id="{4519A595-9DA0-413B-A1E1-B0F059132DD1}"/>
              </a:ext>
            </a:extLst>
          </p:cNvPr>
          <p:cNvSpPr>
            <a:spLocks noGrp="1"/>
          </p:cNvSpPr>
          <p:nvPr>
            <p:ph type="pic" sz="quarter" idx="22"/>
          </p:nvPr>
        </p:nvSpPr>
        <p:spPr>
          <a:xfrm>
            <a:off x="6437376" y="2350008"/>
            <a:ext cx="1965960" cy="1801368"/>
          </a:xfrm>
          <a:solidFill>
            <a:schemeClr val="accent2"/>
          </a:solidFill>
        </p:spPr>
        <p:txBody>
          <a:bodyPr/>
          <a:lstStyle/>
          <a:p>
            <a:r>
              <a:rPr lang="en-US"/>
              <a:t>Click icon to add picture</a:t>
            </a:r>
            <a:endParaRPr lang="en-US" dirty="0"/>
          </a:p>
        </p:txBody>
      </p:sp>
      <p:sp>
        <p:nvSpPr>
          <p:cNvPr id="45" name="Text Placeholder 2">
            <a:extLst>
              <a:ext uri="{FF2B5EF4-FFF2-40B4-BE49-F238E27FC236}">
                <a16:creationId xmlns:a16="http://schemas.microsoft.com/office/drawing/2014/main" id="{C20274DC-5128-46D8-9229-02288D264936}"/>
              </a:ext>
            </a:extLst>
          </p:cNvPr>
          <p:cNvSpPr>
            <a:spLocks noGrp="1"/>
          </p:cNvSpPr>
          <p:nvPr>
            <p:ph type="body" idx="16" hasCustomPrompt="1"/>
          </p:nvPr>
        </p:nvSpPr>
        <p:spPr>
          <a:xfrm>
            <a:off x="6441406"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6" name="Text Placeholder 2">
            <a:extLst>
              <a:ext uri="{FF2B5EF4-FFF2-40B4-BE49-F238E27FC236}">
                <a16:creationId xmlns:a16="http://schemas.microsoft.com/office/drawing/2014/main" id="{6F92FD73-9CD4-4AB0-8DEF-B9D7B1C5904D}"/>
              </a:ext>
            </a:extLst>
          </p:cNvPr>
          <p:cNvSpPr>
            <a:spLocks noGrp="1"/>
          </p:cNvSpPr>
          <p:nvPr>
            <p:ph type="body" idx="17" hasCustomPrompt="1"/>
          </p:nvPr>
        </p:nvSpPr>
        <p:spPr>
          <a:xfrm>
            <a:off x="6438985"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3" name="Picture Placeholder 49">
            <a:extLst>
              <a:ext uri="{FF2B5EF4-FFF2-40B4-BE49-F238E27FC236}">
                <a16:creationId xmlns:a16="http://schemas.microsoft.com/office/drawing/2014/main" id="{ECF2CB24-2F78-42B5-BEC0-904245F37452}"/>
              </a:ext>
            </a:extLst>
          </p:cNvPr>
          <p:cNvSpPr>
            <a:spLocks noGrp="1"/>
          </p:cNvSpPr>
          <p:nvPr>
            <p:ph type="pic" sz="quarter" idx="23"/>
          </p:nvPr>
        </p:nvSpPr>
        <p:spPr>
          <a:xfrm>
            <a:off x="9089136" y="2350008"/>
            <a:ext cx="1965960" cy="1801368"/>
          </a:xfrm>
          <a:solidFill>
            <a:schemeClr val="accent2"/>
          </a:solidFill>
        </p:spPr>
        <p:txBody>
          <a:bodyPr/>
          <a:lstStyle/>
          <a:p>
            <a:r>
              <a:rPr lang="en-US"/>
              <a:t>Click icon to add picture</a:t>
            </a:r>
            <a:endParaRPr lang="en-US" dirty="0"/>
          </a:p>
        </p:txBody>
      </p:sp>
      <p:sp>
        <p:nvSpPr>
          <p:cNvPr id="47" name="Text Placeholder 2">
            <a:extLst>
              <a:ext uri="{FF2B5EF4-FFF2-40B4-BE49-F238E27FC236}">
                <a16:creationId xmlns:a16="http://schemas.microsoft.com/office/drawing/2014/main" id="{E099301F-F262-4EB4-9AAA-D10A9CF42DCF}"/>
              </a:ext>
            </a:extLst>
          </p:cNvPr>
          <p:cNvSpPr>
            <a:spLocks noGrp="1"/>
          </p:cNvSpPr>
          <p:nvPr>
            <p:ph type="body" idx="18" hasCustomPrompt="1"/>
          </p:nvPr>
        </p:nvSpPr>
        <p:spPr>
          <a:xfrm>
            <a:off x="9090610"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8" name="Text Placeholder 2">
            <a:extLst>
              <a:ext uri="{FF2B5EF4-FFF2-40B4-BE49-F238E27FC236}">
                <a16:creationId xmlns:a16="http://schemas.microsoft.com/office/drawing/2014/main" id="{BD5BC820-7DAB-4C8E-A7E4-A885BBE9AB8E}"/>
              </a:ext>
            </a:extLst>
          </p:cNvPr>
          <p:cNvSpPr>
            <a:spLocks noGrp="1"/>
          </p:cNvSpPr>
          <p:nvPr>
            <p:ph type="body" idx="19" hasCustomPrompt="1"/>
          </p:nvPr>
        </p:nvSpPr>
        <p:spPr>
          <a:xfrm>
            <a:off x="9088189"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r>
              <a:rPr lang="en-US" dirty="0"/>
              <a:t>E-JUST</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r>
              <a:rPr lang="en-US"/>
              <a:t>2/7/20XX</a:t>
            </a:r>
            <a:endParaRPr lang="en-US" dirty="0"/>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728327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le and Content Timelin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838200" y="1825625"/>
            <a:ext cx="10692810" cy="4351338"/>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E-JUST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a:t>2/7/20XX</a:t>
            </a:r>
            <a:endParaRPr lang="en-US" dirty="0"/>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276218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r>
              <a:rPr lang="en-US"/>
              <a:t>2/7/20XX</a:t>
            </a:r>
            <a:endParaRPr lang="en-US" dirty="0"/>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r>
              <a:rPr lang="en-US" dirty="0"/>
              <a:t>E-JUST</a:t>
            </a:r>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dirty="0"/>
          </a:p>
        </p:txBody>
      </p:sp>
    </p:spTree>
    <p:extLst>
      <p:ext uri="{BB962C8B-B14F-4D97-AF65-F5344CB8AC3E}">
        <p14:creationId xmlns:p14="http://schemas.microsoft.com/office/powerpoint/2010/main" val="9060365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5" r:id="rId4"/>
    <p:sldLayoutId id="2147483686" r:id="rId5"/>
    <p:sldLayoutId id="2147483662" r:id="rId6"/>
    <p:sldLayoutId id="2147483679" r:id="rId7"/>
    <p:sldLayoutId id="2147483682" r:id="rId8"/>
    <p:sldLayoutId id="2147483687" r:id="rId9"/>
    <p:sldLayoutId id="2147483665" r:id="rId10"/>
    <p:sldLayoutId id="2147483683" r:id="rId11"/>
    <p:sldLayoutId id="2147483677" r:id="rId12"/>
    <p:sldLayoutId id="2147483678" r:id="rId13"/>
    <p:sldLayoutId id="2147483684" r:id="rId14"/>
    <p:sldLayoutId id="2147483661" r:id="rId15"/>
    <p:sldLayoutId id="2147483663" r:id="rId16"/>
    <p:sldLayoutId id="2147483664" r:id="rId17"/>
    <p:sldLayoutId id="2147483666" r:id="rId18"/>
    <p:sldLayoutId id="2147483667" r:id="rId19"/>
    <p:sldLayoutId id="2147483685" r:id="rId20"/>
    <p:sldLayoutId id="2147483668" r:id="rId21"/>
    <p:sldLayoutId id="2147483669" r:id="rId22"/>
  </p:sldLayoutIdLst>
  <p:hf hdr="0" dt="0"/>
  <p:txStyles>
    <p:titleStyle>
      <a:lvl1pPr algn="l" defTabSz="914400" rtl="0" eaLnBrk="1" latinLnBrk="0" hangingPunct="1">
        <a:lnSpc>
          <a:spcPct val="90000"/>
        </a:lnSpc>
        <a:spcBef>
          <a:spcPct val="0"/>
        </a:spcBef>
        <a:buNone/>
        <a:defRPr sz="32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8.xml"/><Relationship Id="rId5" Type="http://schemas.openxmlformats.org/officeDocument/2006/relationships/image" Target="../media/image32.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12.xml"/><Relationship Id="rId5" Type="http://schemas.openxmlformats.org/officeDocument/2006/relationships/image" Target="../media/image38.jpeg"/><Relationship Id="rId4" Type="http://schemas.openxmlformats.org/officeDocument/2006/relationships/image" Target="../media/image37.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low angle view of buildings in a city">
            <a:extLst>
              <a:ext uri="{FF2B5EF4-FFF2-40B4-BE49-F238E27FC236}">
                <a16:creationId xmlns:a16="http://schemas.microsoft.com/office/drawing/2014/main" id="{3CF2725B-8BAD-4651-8A3F-80E73387133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2623279" y="0"/>
            <a:ext cx="9568721" cy="6858000"/>
          </a:xfrm>
        </p:spPr>
      </p:pic>
      <p:sp>
        <p:nvSpPr>
          <p:cNvPr id="2" name="Title 1">
            <a:extLst>
              <a:ext uri="{FF2B5EF4-FFF2-40B4-BE49-F238E27FC236}">
                <a16:creationId xmlns:a16="http://schemas.microsoft.com/office/drawing/2014/main" id="{D9B36C10-A9EA-414E-B3D3-09BAD9FA950D}"/>
              </a:ext>
            </a:extLst>
          </p:cNvPr>
          <p:cNvSpPr>
            <a:spLocks noGrp="1"/>
          </p:cNvSpPr>
          <p:nvPr>
            <p:ph type="title"/>
          </p:nvPr>
        </p:nvSpPr>
        <p:spPr>
          <a:xfrm>
            <a:off x="520697" y="1040001"/>
            <a:ext cx="3338625" cy="3150159"/>
          </a:xfrm>
        </p:spPr>
        <p:txBody>
          <a:bodyPr>
            <a:normAutofit/>
          </a:bodyPr>
          <a:lstStyle/>
          <a:p>
            <a:r>
              <a:rPr lang="en-US" dirty="0"/>
              <a:t>California</a:t>
            </a:r>
            <a:br>
              <a:rPr lang="en-US" dirty="0"/>
            </a:br>
            <a:r>
              <a:rPr lang="en-US" dirty="0"/>
              <a:t>Housing</a:t>
            </a:r>
            <a:br>
              <a:rPr lang="en-US" dirty="0"/>
            </a:br>
            <a:r>
              <a:rPr lang="en-US" dirty="0"/>
              <a:t>Prices</a:t>
            </a:r>
            <a:br>
              <a:rPr lang="en-US" dirty="0"/>
            </a:br>
            <a:r>
              <a:rPr lang="en-US" dirty="0"/>
              <a:t>Prediction</a:t>
            </a:r>
          </a:p>
        </p:txBody>
      </p:sp>
      <p:sp>
        <p:nvSpPr>
          <p:cNvPr id="3" name="Subtitle 2">
            <a:extLst>
              <a:ext uri="{FF2B5EF4-FFF2-40B4-BE49-F238E27FC236}">
                <a16:creationId xmlns:a16="http://schemas.microsoft.com/office/drawing/2014/main" id="{0A140D27-0E15-4434-A8B8-FC32761449B0}"/>
              </a:ext>
            </a:extLst>
          </p:cNvPr>
          <p:cNvSpPr>
            <a:spLocks noGrp="1"/>
          </p:cNvSpPr>
          <p:nvPr>
            <p:ph type="body" sz="quarter" idx="14"/>
          </p:nvPr>
        </p:nvSpPr>
        <p:spPr>
          <a:xfrm>
            <a:off x="490538" y="4240213"/>
            <a:ext cx="3497262" cy="1801812"/>
          </a:xfrm>
        </p:spPr>
        <p:txBody>
          <a:bodyPr/>
          <a:lstStyle/>
          <a:p>
            <a:r>
              <a:rPr lang="en-US" dirty="0"/>
              <a:t>Ali Ehab Mohamed</a:t>
            </a:r>
          </a:p>
        </p:txBody>
      </p:sp>
    </p:spTree>
    <p:extLst>
      <p:ext uri="{BB962C8B-B14F-4D97-AF65-F5344CB8AC3E}">
        <p14:creationId xmlns:p14="http://schemas.microsoft.com/office/powerpoint/2010/main" val="170963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92A4-0D40-4A0F-BB3B-3E1AE6C3BF9D}"/>
              </a:ext>
            </a:extLst>
          </p:cNvPr>
          <p:cNvSpPr>
            <a:spLocks noGrp="1"/>
          </p:cNvSpPr>
          <p:nvPr>
            <p:ph type="title"/>
          </p:nvPr>
        </p:nvSpPr>
        <p:spPr>
          <a:xfrm>
            <a:off x="1143000" y="533401"/>
            <a:ext cx="9906000" cy="1382156"/>
          </a:xfrm>
        </p:spPr>
        <p:txBody>
          <a:bodyPr/>
          <a:lstStyle/>
          <a:p>
            <a:r>
              <a:rPr lang="en-US" dirty="0"/>
              <a:t>Dataset Visualization</a:t>
            </a:r>
          </a:p>
        </p:txBody>
      </p:sp>
      <p:sp>
        <p:nvSpPr>
          <p:cNvPr id="6" name="Footer Placeholder 5">
            <a:extLst>
              <a:ext uri="{FF2B5EF4-FFF2-40B4-BE49-F238E27FC236}">
                <a16:creationId xmlns:a16="http://schemas.microsoft.com/office/drawing/2014/main" id="{C8C1BD91-A502-4CE9-B6CB-FBA31C8183A9}"/>
              </a:ext>
            </a:extLst>
          </p:cNvPr>
          <p:cNvSpPr>
            <a:spLocks noGrp="1"/>
          </p:cNvSpPr>
          <p:nvPr>
            <p:ph type="ftr" sz="quarter" idx="11"/>
          </p:nvPr>
        </p:nvSpPr>
        <p:spPr>
          <a:xfrm>
            <a:off x="154429" y="6398878"/>
            <a:ext cx="4497315" cy="365125"/>
          </a:xfrm>
        </p:spPr>
        <p:txBody>
          <a:bodyPr/>
          <a:lstStyle/>
          <a:p>
            <a:r>
              <a:rPr lang="en-US" dirty="0"/>
              <a:t>E-JUST</a:t>
            </a:r>
          </a:p>
        </p:txBody>
      </p:sp>
      <p:sp>
        <p:nvSpPr>
          <p:cNvPr id="7" name="Slide Number Placeholder 6">
            <a:extLst>
              <a:ext uri="{FF2B5EF4-FFF2-40B4-BE49-F238E27FC236}">
                <a16:creationId xmlns:a16="http://schemas.microsoft.com/office/drawing/2014/main" id="{2A40B6AB-E9B1-4B7E-BD4C-74C93ABF5CBC}"/>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10</a:t>
            </a:fld>
            <a:endParaRPr lang="en-US" dirty="0"/>
          </a:p>
        </p:txBody>
      </p:sp>
      <p:pic>
        <p:nvPicPr>
          <p:cNvPr id="15" name="Content Placeholder 14">
            <a:extLst>
              <a:ext uri="{FF2B5EF4-FFF2-40B4-BE49-F238E27FC236}">
                <a16:creationId xmlns:a16="http://schemas.microsoft.com/office/drawing/2014/main" id="{EA15B7A3-8B71-EA27-61CF-2E48DC47A192}"/>
              </a:ext>
            </a:extLst>
          </p:cNvPr>
          <p:cNvPicPr>
            <a:picLocks noGrp="1" noChangeAspect="1"/>
          </p:cNvPicPr>
          <p:nvPr>
            <p:ph idx="1"/>
          </p:nvPr>
        </p:nvPicPr>
        <p:blipFill>
          <a:blip r:embed="rId2"/>
          <a:stretch>
            <a:fillRect/>
          </a:stretch>
        </p:blipFill>
        <p:spPr>
          <a:xfrm>
            <a:off x="1445892" y="1514699"/>
            <a:ext cx="8364857" cy="4884179"/>
          </a:xfrm>
        </p:spPr>
      </p:pic>
    </p:spTree>
    <p:extLst>
      <p:ext uri="{BB962C8B-B14F-4D97-AF65-F5344CB8AC3E}">
        <p14:creationId xmlns:p14="http://schemas.microsoft.com/office/powerpoint/2010/main" val="2662327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6D172-035F-CFF8-7523-558E084FD742}"/>
              </a:ext>
            </a:extLst>
          </p:cNvPr>
          <p:cNvSpPr>
            <a:spLocks noGrp="1"/>
          </p:cNvSpPr>
          <p:nvPr>
            <p:ph type="title"/>
          </p:nvPr>
        </p:nvSpPr>
        <p:spPr/>
        <p:txBody>
          <a:bodyPr/>
          <a:lstStyle/>
          <a:p>
            <a:r>
              <a:rPr lang="en-US" dirty="0"/>
              <a:t>Data Visualization</a:t>
            </a:r>
          </a:p>
        </p:txBody>
      </p:sp>
      <p:sp>
        <p:nvSpPr>
          <p:cNvPr id="3" name="Text Placeholder 2">
            <a:extLst>
              <a:ext uri="{FF2B5EF4-FFF2-40B4-BE49-F238E27FC236}">
                <a16:creationId xmlns:a16="http://schemas.microsoft.com/office/drawing/2014/main" id="{4C28E254-D020-CCDC-8DC2-DCE58A7541FD}"/>
              </a:ext>
            </a:extLst>
          </p:cNvPr>
          <p:cNvSpPr>
            <a:spLocks noGrp="1"/>
          </p:cNvSpPr>
          <p:nvPr>
            <p:ph type="body" idx="1"/>
          </p:nvPr>
        </p:nvSpPr>
        <p:spPr/>
        <p:txBody>
          <a:bodyPr/>
          <a:lstStyle/>
          <a:p>
            <a:endParaRPr lang="en-US" dirty="0"/>
          </a:p>
        </p:txBody>
      </p:sp>
      <p:pic>
        <p:nvPicPr>
          <p:cNvPr id="10" name="Content Placeholder 9">
            <a:extLst>
              <a:ext uri="{FF2B5EF4-FFF2-40B4-BE49-F238E27FC236}">
                <a16:creationId xmlns:a16="http://schemas.microsoft.com/office/drawing/2014/main" id="{08E4E0F1-2577-1EB5-AB0F-1FDFD149E315}"/>
              </a:ext>
            </a:extLst>
          </p:cNvPr>
          <p:cNvPicPr>
            <a:picLocks noGrp="1" noChangeAspect="1"/>
          </p:cNvPicPr>
          <p:nvPr>
            <p:ph sz="half" idx="2"/>
          </p:nvPr>
        </p:nvPicPr>
        <p:blipFill>
          <a:blip r:embed="rId2"/>
          <a:stretch>
            <a:fillRect/>
          </a:stretch>
        </p:blipFill>
        <p:spPr>
          <a:xfrm>
            <a:off x="839788" y="2566528"/>
            <a:ext cx="5157787" cy="3666457"/>
          </a:xfrm>
        </p:spPr>
      </p:pic>
      <p:sp>
        <p:nvSpPr>
          <p:cNvPr id="5" name="Text Placeholder 4">
            <a:extLst>
              <a:ext uri="{FF2B5EF4-FFF2-40B4-BE49-F238E27FC236}">
                <a16:creationId xmlns:a16="http://schemas.microsoft.com/office/drawing/2014/main" id="{C0DC6494-8591-F76E-5C2A-2074F13F84A9}"/>
              </a:ext>
            </a:extLst>
          </p:cNvPr>
          <p:cNvSpPr>
            <a:spLocks noGrp="1"/>
          </p:cNvSpPr>
          <p:nvPr>
            <p:ph type="body" sz="quarter" idx="3"/>
          </p:nvPr>
        </p:nvSpPr>
        <p:spPr/>
        <p:txBody>
          <a:bodyPr/>
          <a:lstStyle/>
          <a:p>
            <a:endParaRPr lang="en-US" dirty="0"/>
          </a:p>
        </p:txBody>
      </p:sp>
      <p:pic>
        <p:nvPicPr>
          <p:cNvPr id="12" name="Content Placeholder 11">
            <a:extLst>
              <a:ext uri="{FF2B5EF4-FFF2-40B4-BE49-F238E27FC236}">
                <a16:creationId xmlns:a16="http://schemas.microsoft.com/office/drawing/2014/main" id="{FD67BE2C-0C5B-0C30-A6C4-E53A2C46D712}"/>
              </a:ext>
            </a:extLst>
          </p:cNvPr>
          <p:cNvPicPr>
            <a:picLocks noGrp="1" noChangeAspect="1"/>
          </p:cNvPicPr>
          <p:nvPr>
            <p:ph sz="quarter" idx="4"/>
          </p:nvPr>
        </p:nvPicPr>
        <p:blipFill>
          <a:blip r:embed="rId3"/>
          <a:stretch>
            <a:fillRect/>
          </a:stretch>
        </p:blipFill>
        <p:spPr>
          <a:xfrm>
            <a:off x="6198357" y="2557463"/>
            <a:ext cx="5130873" cy="3684587"/>
          </a:xfrm>
        </p:spPr>
      </p:pic>
      <p:sp>
        <p:nvSpPr>
          <p:cNvPr id="7" name="Footer Placeholder 6">
            <a:extLst>
              <a:ext uri="{FF2B5EF4-FFF2-40B4-BE49-F238E27FC236}">
                <a16:creationId xmlns:a16="http://schemas.microsoft.com/office/drawing/2014/main" id="{6CD4ED36-176D-1A25-810A-3B6F245BF288}"/>
              </a:ext>
            </a:extLst>
          </p:cNvPr>
          <p:cNvSpPr>
            <a:spLocks noGrp="1"/>
          </p:cNvSpPr>
          <p:nvPr>
            <p:ph type="ftr" sz="quarter" idx="11"/>
          </p:nvPr>
        </p:nvSpPr>
        <p:spPr/>
        <p:txBody>
          <a:bodyPr/>
          <a:lstStyle/>
          <a:p>
            <a:r>
              <a:rPr lang="en-US" dirty="0"/>
              <a:t>E-JUST</a:t>
            </a:r>
          </a:p>
        </p:txBody>
      </p:sp>
      <p:sp>
        <p:nvSpPr>
          <p:cNvPr id="8" name="Slide Number Placeholder 7">
            <a:extLst>
              <a:ext uri="{FF2B5EF4-FFF2-40B4-BE49-F238E27FC236}">
                <a16:creationId xmlns:a16="http://schemas.microsoft.com/office/drawing/2014/main" id="{F4D8D53C-3FB3-4914-E377-0318212EADFB}"/>
              </a:ext>
            </a:extLst>
          </p:cNvPr>
          <p:cNvSpPr>
            <a:spLocks noGrp="1"/>
          </p:cNvSpPr>
          <p:nvPr>
            <p:ph type="sldNum" sz="quarter" idx="12"/>
          </p:nvPr>
        </p:nvSpPr>
        <p:spPr/>
        <p:txBody>
          <a:bodyPr/>
          <a:lstStyle/>
          <a:p>
            <a:fld id="{312CC964-A50B-4C29-B4E4-2C30BB34CCF3}" type="slidenum">
              <a:rPr lang="en-US" smtClean="0"/>
              <a:t>11</a:t>
            </a:fld>
            <a:endParaRPr lang="en-US" dirty="0"/>
          </a:p>
        </p:txBody>
      </p:sp>
    </p:spTree>
    <p:extLst>
      <p:ext uri="{BB962C8B-B14F-4D97-AF65-F5344CB8AC3E}">
        <p14:creationId xmlns:p14="http://schemas.microsoft.com/office/powerpoint/2010/main" val="470931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79F08F-6890-4E7D-8F3F-47657269E4DC}"/>
              </a:ext>
            </a:extLst>
          </p:cNvPr>
          <p:cNvSpPr>
            <a:spLocks noGrp="1"/>
          </p:cNvSpPr>
          <p:nvPr>
            <p:ph type="ctrTitle"/>
          </p:nvPr>
        </p:nvSpPr>
        <p:spPr>
          <a:xfrm>
            <a:off x="5083790" y="1064715"/>
            <a:ext cx="6153912" cy="3922755"/>
          </a:xfrm>
        </p:spPr>
        <p:txBody>
          <a:bodyPr/>
          <a:lstStyle/>
          <a:p>
            <a:r>
              <a:rPr lang="en-US" dirty="0"/>
              <a:t>Data Analysis</a:t>
            </a:r>
          </a:p>
        </p:txBody>
      </p:sp>
      <p:sp>
        <p:nvSpPr>
          <p:cNvPr id="6" name="Subtitle 5">
            <a:extLst>
              <a:ext uri="{FF2B5EF4-FFF2-40B4-BE49-F238E27FC236}">
                <a16:creationId xmlns:a16="http://schemas.microsoft.com/office/drawing/2014/main" id="{BD4CE57B-A125-4D72-839E-A7A6A044FC38}"/>
              </a:ext>
            </a:extLst>
          </p:cNvPr>
          <p:cNvSpPr>
            <a:spLocks noGrp="1"/>
          </p:cNvSpPr>
          <p:nvPr>
            <p:ph type="subTitle" idx="1"/>
          </p:nvPr>
        </p:nvSpPr>
        <p:spPr>
          <a:xfrm>
            <a:off x="5083790" y="5033339"/>
            <a:ext cx="6157951" cy="943386"/>
          </a:xfrm>
        </p:spPr>
        <p:txBody>
          <a:bodyPr/>
          <a:lstStyle/>
          <a:p>
            <a:endParaRPr lang="en-US" dirty="0"/>
          </a:p>
        </p:txBody>
      </p:sp>
      <p:pic>
        <p:nvPicPr>
          <p:cNvPr id="9" name="Picture Placeholder 8" descr="A picture containing blue glass buildings with reflection">
            <a:extLst>
              <a:ext uri="{FF2B5EF4-FFF2-40B4-BE49-F238E27FC236}">
                <a16:creationId xmlns:a16="http://schemas.microsoft.com/office/drawing/2014/main" id="{EB5E1FEF-1282-4779-83BA-2F3F6D476B6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6822" y="0"/>
            <a:ext cx="4811317" cy="6857998"/>
          </a:xfrm>
        </p:spPr>
      </p:pic>
      <p:sp>
        <p:nvSpPr>
          <p:cNvPr id="4" name="Slide Number Placeholder 3">
            <a:extLst>
              <a:ext uri="{FF2B5EF4-FFF2-40B4-BE49-F238E27FC236}">
                <a16:creationId xmlns:a16="http://schemas.microsoft.com/office/drawing/2014/main" id="{05F8C04B-250D-4AE1-9F65-682FB4830BA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12</a:t>
            </a:fld>
            <a:endParaRPr lang="en-US" dirty="0"/>
          </a:p>
        </p:txBody>
      </p:sp>
    </p:spTree>
    <p:extLst>
      <p:ext uri="{BB962C8B-B14F-4D97-AF65-F5344CB8AC3E}">
        <p14:creationId xmlns:p14="http://schemas.microsoft.com/office/powerpoint/2010/main" val="718815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4EA378-49C7-4674-A713-6300B71864FD}"/>
              </a:ext>
            </a:extLst>
          </p:cNvPr>
          <p:cNvSpPr>
            <a:spLocks noGrp="1"/>
          </p:cNvSpPr>
          <p:nvPr>
            <p:ph type="title"/>
          </p:nvPr>
        </p:nvSpPr>
        <p:spPr/>
        <p:txBody>
          <a:bodyPr/>
          <a:lstStyle/>
          <a:p>
            <a:r>
              <a:rPr lang="en-US" dirty="0"/>
              <a:t>Analysis of Variance (ANOVA)</a:t>
            </a:r>
          </a:p>
        </p:txBody>
      </p:sp>
      <p:pic>
        <p:nvPicPr>
          <p:cNvPr id="15" name="Content Placeholder 14">
            <a:extLst>
              <a:ext uri="{FF2B5EF4-FFF2-40B4-BE49-F238E27FC236}">
                <a16:creationId xmlns:a16="http://schemas.microsoft.com/office/drawing/2014/main" id="{DC1A4649-50D7-1319-825F-5A6C3B6DB192}"/>
              </a:ext>
            </a:extLst>
          </p:cNvPr>
          <p:cNvPicPr>
            <a:picLocks noGrp="1" noChangeAspect="1"/>
          </p:cNvPicPr>
          <p:nvPr>
            <p:ph sz="half" idx="1"/>
          </p:nvPr>
        </p:nvPicPr>
        <p:blipFill>
          <a:blip r:embed="rId2"/>
          <a:stretch>
            <a:fillRect/>
          </a:stretch>
        </p:blipFill>
        <p:spPr>
          <a:xfrm>
            <a:off x="838200" y="3055094"/>
            <a:ext cx="5181600" cy="1990825"/>
          </a:xfrm>
        </p:spPr>
      </p:pic>
      <p:pic>
        <p:nvPicPr>
          <p:cNvPr id="17" name="Content Placeholder 16">
            <a:extLst>
              <a:ext uri="{FF2B5EF4-FFF2-40B4-BE49-F238E27FC236}">
                <a16:creationId xmlns:a16="http://schemas.microsoft.com/office/drawing/2014/main" id="{76E7D68C-C9E2-F053-1BB5-F6DC6FD01810}"/>
              </a:ext>
            </a:extLst>
          </p:cNvPr>
          <p:cNvPicPr>
            <a:picLocks noGrp="1" noChangeAspect="1"/>
          </p:cNvPicPr>
          <p:nvPr>
            <p:ph sz="half" idx="2"/>
          </p:nvPr>
        </p:nvPicPr>
        <p:blipFill>
          <a:blip r:embed="rId3"/>
          <a:stretch>
            <a:fillRect/>
          </a:stretch>
        </p:blipFill>
        <p:spPr>
          <a:xfrm>
            <a:off x="6172200" y="3786629"/>
            <a:ext cx="5181600" cy="527755"/>
          </a:xfrm>
        </p:spPr>
      </p:pic>
      <p:sp>
        <p:nvSpPr>
          <p:cNvPr id="4" name="Footer Placeholder 3">
            <a:extLst>
              <a:ext uri="{FF2B5EF4-FFF2-40B4-BE49-F238E27FC236}">
                <a16:creationId xmlns:a16="http://schemas.microsoft.com/office/drawing/2014/main" id="{46B35970-86DF-4F11-9D76-FECED88366F0}"/>
              </a:ext>
            </a:extLst>
          </p:cNvPr>
          <p:cNvSpPr>
            <a:spLocks noGrp="1"/>
          </p:cNvSpPr>
          <p:nvPr>
            <p:ph type="ftr" sz="quarter" idx="11"/>
          </p:nvPr>
        </p:nvSpPr>
        <p:spPr/>
        <p:txBody>
          <a:bodyPr/>
          <a:lstStyle/>
          <a:p>
            <a:r>
              <a:rPr lang="en-US" dirty="0"/>
              <a:t>E-JUST</a:t>
            </a:r>
          </a:p>
        </p:txBody>
      </p:sp>
      <p:sp>
        <p:nvSpPr>
          <p:cNvPr id="6" name="Slide Number Placeholder 5">
            <a:extLst>
              <a:ext uri="{FF2B5EF4-FFF2-40B4-BE49-F238E27FC236}">
                <a16:creationId xmlns:a16="http://schemas.microsoft.com/office/drawing/2014/main" id="{90A3CABF-07C6-4D28-9459-B48AE520A290}"/>
              </a:ext>
            </a:extLst>
          </p:cNvPr>
          <p:cNvSpPr>
            <a:spLocks noGrp="1"/>
          </p:cNvSpPr>
          <p:nvPr>
            <p:ph type="sldNum" sz="quarter" idx="12"/>
          </p:nvPr>
        </p:nvSpPr>
        <p:spPr/>
        <p:txBody>
          <a:bodyPr/>
          <a:lstStyle/>
          <a:p>
            <a:fld id="{312CC964-A50B-4C29-B4E4-2C30BB34CCF3}" type="slidenum">
              <a:rPr lang="en-US" smtClean="0"/>
              <a:pPr/>
              <a:t>13</a:t>
            </a:fld>
            <a:endParaRPr lang="en-US" dirty="0"/>
          </a:p>
        </p:txBody>
      </p:sp>
    </p:spTree>
    <p:extLst>
      <p:ext uri="{BB962C8B-B14F-4D97-AF65-F5344CB8AC3E}">
        <p14:creationId xmlns:p14="http://schemas.microsoft.com/office/powerpoint/2010/main" val="4280447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4EA378-49C7-4674-A713-6300B71864FD}"/>
              </a:ext>
            </a:extLst>
          </p:cNvPr>
          <p:cNvSpPr>
            <a:spLocks noGrp="1"/>
          </p:cNvSpPr>
          <p:nvPr>
            <p:ph type="title"/>
          </p:nvPr>
        </p:nvSpPr>
        <p:spPr/>
        <p:txBody>
          <a:bodyPr/>
          <a:lstStyle/>
          <a:p>
            <a:r>
              <a:rPr lang="en-US" dirty="0"/>
              <a:t>Z-TEST</a:t>
            </a:r>
          </a:p>
        </p:txBody>
      </p:sp>
      <p:sp>
        <p:nvSpPr>
          <p:cNvPr id="4" name="Footer Placeholder 3">
            <a:extLst>
              <a:ext uri="{FF2B5EF4-FFF2-40B4-BE49-F238E27FC236}">
                <a16:creationId xmlns:a16="http://schemas.microsoft.com/office/drawing/2014/main" id="{46B35970-86DF-4F11-9D76-FECED88366F0}"/>
              </a:ext>
            </a:extLst>
          </p:cNvPr>
          <p:cNvSpPr>
            <a:spLocks noGrp="1"/>
          </p:cNvSpPr>
          <p:nvPr>
            <p:ph type="ftr" sz="quarter" idx="11"/>
          </p:nvPr>
        </p:nvSpPr>
        <p:spPr/>
        <p:txBody>
          <a:bodyPr/>
          <a:lstStyle/>
          <a:p>
            <a:r>
              <a:rPr lang="en-US" dirty="0"/>
              <a:t>E-JUST</a:t>
            </a:r>
          </a:p>
        </p:txBody>
      </p:sp>
      <p:sp>
        <p:nvSpPr>
          <p:cNvPr id="6" name="Slide Number Placeholder 5">
            <a:extLst>
              <a:ext uri="{FF2B5EF4-FFF2-40B4-BE49-F238E27FC236}">
                <a16:creationId xmlns:a16="http://schemas.microsoft.com/office/drawing/2014/main" id="{90A3CABF-07C6-4D28-9459-B48AE520A290}"/>
              </a:ext>
            </a:extLst>
          </p:cNvPr>
          <p:cNvSpPr>
            <a:spLocks noGrp="1"/>
          </p:cNvSpPr>
          <p:nvPr>
            <p:ph type="sldNum" sz="quarter" idx="12"/>
          </p:nvPr>
        </p:nvSpPr>
        <p:spPr/>
        <p:txBody>
          <a:bodyPr/>
          <a:lstStyle/>
          <a:p>
            <a:fld id="{312CC964-A50B-4C29-B4E4-2C30BB34CCF3}" type="slidenum">
              <a:rPr lang="en-US" smtClean="0"/>
              <a:pPr/>
              <a:t>14</a:t>
            </a:fld>
            <a:endParaRPr lang="en-US" dirty="0"/>
          </a:p>
        </p:txBody>
      </p:sp>
      <p:pic>
        <p:nvPicPr>
          <p:cNvPr id="8" name="Content Placeholder 7">
            <a:extLst>
              <a:ext uri="{FF2B5EF4-FFF2-40B4-BE49-F238E27FC236}">
                <a16:creationId xmlns:a16="http://schemas.microsoft.com/office/drawing/2014/main" id="{01F3A59E-8FA7-F4EC-DD96-71D7ECFD1365}"/>
              </a:ext>
            </a:extLst>
          </p:cNvPr>
          <p:cNvPicPr>
            <a:picLocks noGrp="1" noChangeAspect="1"/>
          </p:cNvPicPr>
          <p:nvPr>
            <p:ph sz="half" idx="1"/>
          </p:nvPr>
        </p:nvPicPr>
        <p:blipFill>
          <a:blip r:embed="rId2"/>
          <a:stretch>
            <a:fillRect/>
          </a:stretch>
        </p:blipFill>
        <p:spPr>
          <a:xfrm>
            <a:off x="989344" y="1924050"/>
            <a:ext cx="4879311" cy="4252913"/>
          </a:xfrm>
        </p:spPr>
      </p:pic>
      <p:pic>
        <p:nvPicPr>
          <p:cNvPr id="12" name="Content Placeholder 11">
            <a:extLst>
              <a:ext uri="{FF2B5EF4-FFF2-40B4-BE49-F238E27FC236}">
                <a16:creationId xmlns:a16="http://schemas.microsoft.com/office/drawing/2014/main" id="{486E0888-3F61-E3AF-A6ED-478CCEFBF8AB}"/>
              </a:ext>
            </a:extLst>
          </p:cNvPr>
          <p:cNvPicPr>
            <a:picLocks noGrp="1" noChangeAspect="1"/>
          </p:cNvPicPr>
          <p:nvPr>
            <p:ph sz="half" idx="2"/>
          </p:nvPr>
        </p:nvPicPr>
        <p:blipFill>
          <a:blip r:embed="rId3"/>
          <a:stretch>
            <a:fillRect/>
          </a:stretch>
        </p:blipFill>
        <p:spPr>
          <a:xfrm>
            <a:off x="7387471" y="3517060"/>
            <a:ext cx="2751058" cy="1066892"/>
          </a:xfrm>
        </p:spPr>
      </p:pic>
    </p:spTree>
    <p:extLst>
      <p:ext uri="{BB962C8B-B14F-4D97-AF65-F5344CB8AC3E}">
        <p14:creationId xmlns:p14="http://schemas.microsoft.com/office/powerpoint/2010/main" val="1287999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4EA378-49C7-4674-A713-6300B71864FD}"/>
              </a:ext>
            </a:extLst>
          </p:cNvPr>
          <p:cNvSpPr>
            <a:spLocks noGrp="1"/>
          </p:cNvSpPr>
          <p:nvPr>
            <p:ph type="title"/>
          </p:nvPr>
        </p:nvSpPr>
        <p:spPr/>
        <p:txBody>
          <a:bodyPr/>
          <a:lstStyle/>
          <a:p>
            <a:r>
              <a:rPr lang="en-US" dirty="0"/>
              <a:t>Chi-Square Test</a:t>
            </a:r>
          </a:p>
        </p:txBody>
      </p:sp>
      <p:sp>
        <p:nvSpPr>
          <p:cNvPr id="4" name="Footer Placeholder 3">
            <a:extLst>
              <a:ext uri="{FF2B5EF4-FFF2-40B4-BE49-F238E27FC236}">
                <a16:creationId xmlns:a16="http://schemas.microsoft.com/office/drawing/2014/main" id="{46B35970-86DF-4F11-9D76-FECED88366F0}"/>
              </a:ext>
            </a:extLst>
          </p:cNvPr>
          <p:cNvSpPr>
            <a:spLocks noGrp="1"/>
          </p:cNvSpPr>
          <p:nvPr>
            <p:ph type="ftr" sz="quarter" idx="11"/>
          </p:nvPr>
        </p:nvSpPr>
        <p:spPr/>
        <p:txBody>
          <a:bodyPr/>
          <a:lstStyle/>
          <a:p>
            <a:r>
              <a:rPr lang="en-US" dirty="0"/>
              <a:t>E-JUST</a:t>
            </a:r>
          </a:p>
        </p:txBody>
      </p:sp>
      <p:sp>
        <p:nvSpPr>
          <p:cNvPr id="6" name="Slide Number Placeholder 5">
            <a:extLst>
              <a:ext uri="{FF2B5EF4-FFF2-40B4-BE49-F238E27FC236}">
                <a16:creationId xmlns:a16="http://schemas.microsoft.com/office/drawing/2014/main" id="{90A3CABF-07C6-4D28-9459-B48AE520A290}"/>
              </a:ext>
            </a:extLst>
          </p:cNvPr>
          <p:cNvSpPr>
            <a:spLocks noGrp="1"/>
          </p:cNvSpPr>
          <p:nvPr>
            <p:ph type="sldNum" sz="quarter" idx="12"/>
          </p:nvPr>
        </p:nvSpPr>
        <p:spPr/>
        <p:txBody>
          <a:bodyPr/>
          <a:lstStyle/>
          <a:p>
            <a:fld id="{312CC964-A50B-4C29-B4E4-2C30BB34CCF3}" type="slidenum">
              <a:rPr lang="en-US" smtClean="0"/>
              <a:pPr/>
              <a:t>15</a:t>
            </a:fld>
            <a:endParaRPr lang="en-US" dirty="0"/>
          </a:p>
        </p:txBody>
      </p:sp>
      <p:pic>
        <p:nvPicPr>
          <p:cNvPr id="9" name="Content Placeholder 8">
            <a:extLst>
              <a:ext uri="{FF2B5EF4-FFF2-40B4-BE49-F238E27FC236}">
                <a16:creationId xmlns:a16="http://schemas.microsoft.com/office/drawing/2014/main" id="{3EBAA921-3400-2470-7BAB-36E3CE5726FF}"/>
              </a:ext>
            </a:extLst>
          </p:cNvPr>
          <p:cNvPicPr>
            <a:picLocks noGrp="1" noChangeAspect="1"/>
          </p:cNvPicPr>
          <p:nvPr>
            <p:ph idx="1"/>
          </p:nvPr>
        </p:nvPicPr>
        <p:blipFill>
          <a:blip r:embed="rId2"/>
          <a:stretch>
            <a:fillRect/>
          </a:stretch>
        </p:blipFill>
        <p:spPr>
          <a:xfrm>
            <a:off x="2361876" y="2553426"/>
            <a:ext cx="7468247" cy="1562235"/>
          </a:xfrm>
        </p:spPr>
      </p:pic>
    </p:spTree>
    <p:extLst>
      <p:ext uri="{BB962C8B-B14F-4D97-AF65-F5344CB8AC3E}">
        <p14:creationId xmlns:p14="http://schemas.microsoft.com/office/powerpoint/2010/main" val="21405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3B9F-BA11-D09F-D0AC-126458EF628F}"/>
              </a:ext>
            </a:extLst>
          </p:cNvPr>
          <p:cNvSpPr>
            <a:spLocks noGrp="1"/>
          </p:cNvSpPr>
          <p:nvPr>
            <p:ph type="ctrTitle"/>
          </p:nvPr>
        </p:nvSpPr>
        <p:spPr/>
        <p:txBody>
          <a:bodyPr/>
          <a:lstStyle/>
          <a:p>
            <a:r>
              <a:rPr lang="en-US" dirty="0"/>
              <a:t>Feature Reduction</a:t>
            </a:r>
          </a:p>
        </p:txBody>
      </p:sp>
      <p:sp>
        <p:nvSpPr>
          <p:cNvPr id="3" name="Subtitle 2">
            <a:extLst>
              <a:ext uri="{FF2B5EF4-FFF2-40B4-BE49-F238E27FC236}">
                <a16:creationId xmlns:a16="http://schemas.microsoft.com/office/drawing/2014/main" id="{A73FF430-8E7D-5417-9179-1594EA967B27}"/>
              </a:ext>
            </a:extLst>
          </p:cNvPr>
          <p:cNvSpPr>
            <a:spLocks noGrp="1"/>
          </p:cNvSpPr>
          <p:nvPr>
            <p:ph type="subTitle" idx="1"/>
          </p:nvPr>
        </p:nvSpPr>
        <p:spPr/>
        <p:txBody>
          <a:bodyPr/>
          <a:lstStyle/>
          <a:p>
            <a:endParaRPr lang="en-US"/>
          </a:p>
        </p:txBody>
      </p:sp>
      <p:sp>
        <p:nvSpPr>
          <p:cNvPr id="4" name="Footer Placeholder 3">
            <a:extLst>
              <a:ext uri="{FF2B5EF4-FFF2-40B4-BE49-F238E27FC236}">
                <a16:creationId xmlns:a16="http://schemas.microsoft.com/office/drawing/2014/main" id="{BB360A35-07E8-7F63-7284-EF17086B566C}"/>
              </a:ext>
            </a:extLst>
          </p:cNvPr>
          <p:cNvSpPr>
            <a:spLocks noGrp="1"/>
          </p:cNvSpPr>
          <p:nvPr>
            <p:ph type="ftr" sz="quarter" idx="11"/>
          </p:nvPr>
        </p:nvSpPr>
        <p:spPr/>
        <p:txBody>
          <a:bodyPr/>
          <a:lstStyle/>
          <a:p>
            <a:r>
              <a:rPr lang="en-US" dirty="0"/>
              <a:t>E-JUST</a:t>
            </a:r>
          </a:p>
        </p:txBody>
      </p:sp>
      <p:sp>
        <p:nvSpPr>
          <p:cNvPr id="5" name="Slide Number Placeholder 4">
            <a:extLst>
              <a:ext uri="{FF2B5EF4-FFF2-40B4-BE49-F238E27FC236}">
                <a16:creationId xmlns:a16="http://schemas.microsoft.com/office/drawing/2014/main" id="{149EDDBE-6999-9850-B41C-23945511862B}"/>
              </a:ext>
            </a:extLst>
          </p:cNvPr>
          <p:cNvSpPr>
            <a:spLocks noGrp="1"/>
          </p:cNvSpPr>
          <p:nvPr>
            <p:ph type="sldNum" sz="quarter" idx="12"/>
          </p:nvPr>
        </p:nvSpPr>
        <p:spPr/>
        <p:txBody>
          <a:bodyPr/>
          <a:lstStyle/>
          <a:p>
            <a:fld id="{312CC964-A50B-4C29-B4E4-2C30BB34CCF3}" type="slidenum">
              <a:rPr lang="en-US" smtClean="0"/>
              <a:t>16</a:t>
            </a:fld>
            <a:endParaRPr lang="en-US" dirty="0"/>
          </a:p>
        </p:txBody>
      </p:sp>
    </p:spTree>
    <p:extLst>
      <p:ext uri="{BB962C8B-B14F-4D97-AF65-F5344CB8AC3E}">
        <p14:creationId xmlns:p14="http://schemas.microsoft.com/office/powerpoint/2010/main" val="2836599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3DB27-70AE-69FB-8D54-F0A8B91B274F}"/>
              </a:ext>
            </a:extLst>
          </p:cNvPr>
          <p:cNvSpPr>
            <a:spLocks noGrp="1"/>
          </p:cNvSpPr>
          <p:nvPr>
            <p:ph type="title"/>
          </p:nvPr>
        </p:nvSpPr>
        <p:spPr/>
        <p:txBody>
          <a:bodyPr/>
          <a:lstStyle/>
          <a:p>
            <a:r>
              <a:rPr lang="en-US" dirty="0"/>
              <a:t>Linear Discriminant Analysis</a:t>
            </a:r>
          </a:p>
        </p:txBody>
      </p:sp>
      <p:pic>
        <p:nvPicPr>
          <p:cNvPr id="8" name="Content Placeholder 7">
            <a:extLst>
              <a:ext uri="{FF2B5EF4-FFF2-40B4-BE49-F238E27FC236}">
                <a16:creationId xmlns:a16="http://schemas.microsoft.com/office/drawing/2014/main" id="{D4F16799-BEDD-554E-E3B9-44CFF49EF452}"/>
              </a:ext>
            </a:extLst>
          </p:cNvPr>
          <p:cNvPicPr>
            <a:picLocks noGrp="1" noChangeAspect="1"/>
          </p:cNvPicPr>
          <p:nvPr>
            <p:ph idx="1"/>
          </p:nvPr>
        </p:nvPicPr>
        <p:blipFill>
          <a:blip r:embed="rId2"/>
          <a:stretch>
            <a:fillRect/>
          </a:stretch>
        </p:blipFill>
        <p:spPr>
          <a:xfrm>
            <a:off x="5183188" y="1782384"/>
            <a:ext cx="6172200" cy="3283707"/>
          </a:xfrm>
        </p:spPr>
      </p:pic>
      <p:sp>
        <p:nvSpPr>
          <p:cNvPr id="4" name="Text Placeholder 3">
            <a:extLst>
              <a:ext uri="{FF2B5EF4-FFF2-40B4-BE49-F238E27FC236}">
                <a16:creationId xmlns:a16="http://schemas.microsoft.com/office/drawing/2014/main" id="{8F9DD303-F579-6225-0737-141733ADE174}"/>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Utilized K-fold cross validation</a:t>
            </a:r>
          </a:p>
          <a:p>
            <a:pPr marL="285750" indent="-285750">
              <a:buFont typeface="Arial" panose="020B0604020202020204" pitchFamily="34" charset="0"/>
              <a:buChar char="•"/>
            </a:pPr>
            <a:r>
              <a:rPr lang="en-US" dirty="0"/>
              <a:t>Used K-Nearest Neighbors in classification with LDA features</a:t>
            </a:r>
          </a:p>
          <a:p>
            <a:pPr marL="285750" indent="-285750">
              <a:buFont typeface="Arial" panose="020B0604020202020204" pitchFamily="34" charset="0"/>
              <a:buChar char="•"/>
            </a:pPr>
            <a:r>
              <a:rPr lang="en-US" dirty="0"/>
              <a:t>Visualized the data</a:t>
            </a:r>
          </a:p>
        </p:txBody>
      </p:sp>
      <p:sp>
        <p:nvSpPr>
          <p:cNvPr id="5" name="Footer Placeholder 4">
            <a:extLst>
              <a:ext uri="{FF2B5EF4-FFF2-40B4-BE49-F238E27FC236}">
                <a16:creationId xmlns:a16="http://schemas.microsoft.com/office/drawing/2014/main" id="{4EE4A5BB-A127-D271-E02A-EF820710E4A6}"/>
              </a:ext>
            </a:extLst>
          </p:cNvPr>
          <p:cNvSpPr>
            <a:spLocks noGrp="1"/>
          </p:cNvSpPr>
          <p:nvPr>
            <p:ph type="ftr" sz="quarter" idx="11"/>
          </p:nvPr>
        </p:nvSpPr>
        <p:spPr/>
        <p:txBody>
          <a:bodyPr/>
          <a:lstStyle/>
          <a:p>
            <a:r>
              <a:rPr lang="en-US" dirty="0"/>
              <a:t>E-JUST</a:t>
            </a:r>
          </a:p>
        </p:txBody>
      </p:sp>
      <p:sp>
        <p:nvSpPr>
          <p:cNvPr id="6" name="Slide Number Placeholder 5">
            <a:extLst>
              <a:ext uri="{FF2B5EF4-FFF2-40B4-BE49-F238E27FC236}">
                <a16:creationId xmlns:a16="http://schemas.microsoft.com/office/drawing/2014/main" id="{178C84F3-F66E-2E89-D3DB-8F903AF20FC8}"/>
              </a:ext>
            </a:extLst>
          </p:cNvPr>
          <p:cNvSpPr>
            <a:spLocks noGrp="1"/>
          </p:cNvSpPr>
          <p:nvPr>
            <p:ph type="sldNum" sz="quarter" idx="12"/>
          </p:nvPr>
        </p:nvSpPr>
        <p:spPr/>
        <p:txBody>
          <a:bodyPr/>
          <a:lstStyle/>
          <a:p>
            <a:fld id="{312CC964-A50B-4C29-B4E4-2C30BB34CCF3}" type="slidenum">
              <a:rPr lang="en-US" smtClean="0"/>
              <a:t>17</a:t>
            </a:fld>
            <a:endParaRPr lang="en-US" dirty="0"/>
          </a:p>
        </p:txBody>
      </p:sp>
    </p:spTree>
    <p:extLst>
      <p:ext uri="{BB962C8B-B14F-4D97-AF65-F5344CB8AC3E}">
        <p14:creationId xmlns:p14="http://schemas.microsoft.com/office/powerpoint/2010/main" val="3081143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3DB27-70AE-69FB-8D54-F0A8B91B274F}"/>
              </a:ext>
            </a:extLst>
          </p:cNvPr>
          <p:cNvSpPr>
            <a:spLocks noGrp="1"/>
          </p:cNvSpPr>
          <p:nvPr>
            <p:ph type="title"/>
          </p:nvPr>
        </p:nvSpPr>
        <p:spPr/>
        <p:txBody>
          <a:bodyPr/>
          <a:lstStyle/>
          <a:p>
            <a:r>
              <a:rPr lang="en-US" dirty="0"/>
              <a:t>Principle Component Analysis</a:t>
            </a:r>
          </a:p>
        </p:txBody>
      </p:sp>
      <p:sp>
        <p:nvSpPr>
          <p:cNvPr id="4" name="Text Placeholder 3">
            <a:extLst>
              <a:ext uri="{FF2B5EF4-FFF2-40B4-BE49-F238E27FC236}">
                <a16:creationId xmlns:a16="http://schemas.microsoft.com/office/drawing/2014/main" id="{8F9DD303-F579-6225-0737-141733ADE174}"/>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Utilized K-fold cross validation</a:t>
            </a:r>
          </a:p>
          <a:p>
            <a:pPr marL="285750" indent="-285750">
              <a:buFont typeface="Arial" panose="020B0604020202020204" pitchFamily="34" charset="0"/>
              <a:buChar char="•"/>
            </a:pPr>
            <a:r>
              <a:rPr lang="en-US" dirty="0"/>
              <a:t>Used K-Nearest Neighbors in classification with PCA features</a:t>
            </a:r>
          </a:p>
          <a:p>
            <a:pPr marL="285750" indent="-285750">
              <a:buFont typeface="Arial" panose="020B0604020202020204" pitchFamily="34" charset="0"/>
              <a:buChar char="•"/>
            </a:pPr>
            <a:r>
              <a:rPr lang="en-US" dirty="0"/>
              <a:t>Visualized the data</a:t>
            </a:r>
          </a:p>
        </p:txBody>
      </p:sp>
      <p:sp>
        <p:nvSpPr>
          <p:cNvPr id="5" name="Footer Placeholder 4">
            <a:extLst>
              <a:ext uri="{FF2B5EF4-FFF2-40B4-BE49-F238E27FC236}">
                <a16:creationId xmlns:a16="http://schemas.microsoft.com/office/drawing/2014/main" id="{4EE4A5BB-A127-D271-E02A-EF820710E4A6}"/>
              </a:ext>
            </a:extLst>
          </p:cNvPr>
          <p:cNvSpPr>
            <a:spLocks noGrp="1"/>
          </p:cNvSpPr>
          <p:nvPr>
            <p:ph type="ftr" sz="quarter" idx="11"/>
          </p:nvPr>
        </p:nvSpPr>
        <p:spPr/>
        <p:txBody>
          <a:bodyPr/>
          <a:lstStyle/>
          <a:p>
            <a:r>
              <a:rPr lang="en-US" dirty="0"/>
              <a:t>E-JUST</a:t>
            </a:r>
          </a:p>
        </p:txBody>
      </p:sp>
      <p:sp>
        <p:nvSpPr>
          <p:cNvPr id="6" name="Slide Number Placeholder 5">
            <a:extLst>
              <a:ext uri="{FF2B5EF4-FFF2-40B4-BE49-F238E27FC236}">
                <a16:creationId xmlns:a16="http://schemas.microsoft.com/office/drawing/2014/main" id="{178C84F3-F66E-2E89-D3DB-8F903AF20FC8}"/>
              </a:ext>
            </a:extLst>
          </p:cNvPr>
          <p:cNvSpPr>
            <a:spLocks noGrp="1"/>
          </p:cNvSpPr>
          <p:nvPr>
            <p:ph type="sldNum" sz="quarter" idx="12"/>
          </p:nvPr>
        </p:nvSpPr>
        <p:spPr/>
        <p:txBody>
          <a:bodyPr/>
          <a:lstStyle/>
          <a:p>
            <a:fld id="{312CC964-A50B-4C29-B4E4-2C30BB34CCF3}" type="slidenum">
              <a:rPr lang="en-US" smtClean="0"/>
              <a:t>18</a:t>
            </a:fld>
            <a:endParaRPr lang="en-US" dirty="0"/>
          </a:p>
        </p:txBody>
      </p:sp>
      <p:pic>
        <p:nvPicPr>
          <p:cNvPr id="12" name="Content Placeholder 11">
            <a:extLst>
              <a:ext uri="{FF2B5EF4-FFF2-40B4-BE49-F238E27FC236}">
                <a16:creationId xmlns:a16="http://schemas.microsoft.com/office/drawing/2014/main" id="{4C650F22-1BD6-D368-C1F2-7CDA7C19A8F6}"/>
              </a:ext>
            </a:extLst>
          </p:cNvPr>
          <p:cNvPicPr>
            <a:picLocks noGrp="1" noChangeAspect="1"/>
          </p:cNvPicPr>
          <p:nvPr>
            <p:ph idx="1"/>
          </p:nvPr>
        </p:nvPicPr>
        <p:blipFill>
          <a:blip r:embed="rId2"/>
          <a:stretch>
            <a:fillRect/>
          </a:stretch>
        </p:blipFill>
        <p:spPr>
          <a:xfrm>
            <a:off x="5183188" y="1771144"/>
            <a:ext cx="6172200" cy="3306186"/>
          </a:xfrm>
        </p:spPr>
      </p:pic>
    </p:spTree>
    <p:extLst>
      <p:ext uri="{BB962C8B-B14F-4D97-AF65-F5344CB8AC3E}">
        <p14:creationId xmlns:p14="http://schemas.microsoft.com/office/powerpoint/2010/main" val="1624030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3DB27-70AE-69FB-8D54-F0A8B91B274F}"/>
              </a:ext>
            </a:extLst>
          </p:cNvPr>
          <p:cNvSpPr>
            <a:spLocks noGrp="1"/>
          </p:cNvSpPr>
          <p:nvPr>
            <p:ph type="title"/>
          </p:nvPr>
        </p:nvSpPr>
        <p:spPr/>
        <p:txBody>
          <a:bodyPr/>
          <a:lstStyle/>
          <a:p>
            <a:r>
              <a:rPr lang="en-US" dirty="0"/>
              <a:t>Singular Value Decomposition</a:t>
            </a:r>
          </a:p>
        </p:txBody>
      </p:sp>
      <p:sp>
        <p:nvSpPr>
          <p:cNvPr id="4" name="Text Placeholder 3">
            <a:extLst>
              <a:ext uri="{FF2B5EF4-FFF2-40B4-BE49-F238E27FC236}">
                <a16:creationId xmlns:a16="http://schemas.microsoft.com/office/drawing/2014/main" id="{8F9DD303-F579-6225-0737-141733ADE174}"/>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Visualized the data</a:t>
            </a:r>
          </a:p>
        </p:txBody>
      </p:sp>
      <p:sp>
        <p:nvSpPr>
          <p:cNvPr id="5" name="Footer Placeholder 4">
            <a:extLst>
              <a:ext uri="{FF2B5EF4-FFF2-40B4-BE49-F238E27FC236}">
                <a16:creationId xmlns:a16="http://schemas.microsoft.com/office/drawing/2014/main" id="{4EE4A5BB-A127-D271-E02A-EF820710E4A6}"/>
              </a:ext>
            </a:extLst>
          </p:cNvPr>
          <p:cNvSpPr>
            <a:spLocks noGrp="1"/>
          </p:cNvSpPr>
          <p:nvPr>
            <p:ph type="ftr" sz="quarter" idx="11"/>
          </p:nvPr>
        </p:nvSpPr>
        <p:spPr/>
        <p:txBody>
          <a:bodyPr/>
          <a:lstStyle/>
          <a:p>
            <a:r>
              <a:rPr lang="en-US" dirty="0"/>
              <a:t>E-JUST</a:t>
            </a:r>
          </a:p>
        </p:txBody>
      </p:sp>
      <p:sp>
        <p:nvSpPr>
          <p:cNvPr id="6" name="Slide Number Placeholder 5">
            <a:extLst>
              <a:ext uri="{FF2B5EF4-FFF2-40B4-BE49-F238E27FC236}">
                <a16:creationId xmlns:a16="http://schemas.microsoft.com/office/drawing/2014/main" id="{178C84F3-F66E-2E89-D3DB-8F903AF20FC8}"/>
              </a:ext>
            </a:extLst>
          </p:cNvPr>
          <p:cNvSpPr>
            <a:spLocks noGrp="1"/>
          </p:cNvSpPr>
          <p:nvPr>
            <p:ph type="sldNum" sz="quarter" idx="12"/>
          </p:nvPr>
        </p:nvSpPr>
        <p:spPr/>
        <p:txBody>
          <a:bodyPr/>
          <a:lstStyle/>
          <a:p>
            <a:fld id="{312CC964-A50B-4C29-B4E4-2C30BB34CCF3}" type="slidenum">
              <a:rPr lang="en-US" smtClean="0"/>
              <a:t>19</a:t>
            </a:fld>
            <a:endParaRPr lang="en-US" dirty="0"/>
          </a:p>
        </p:txBody>
      </p:sp>
      <p:pic>
        <p:nvPicPr>
          <p:cNvPr id="9" name="Content Placeholder 8">
            <a:extLst>
              <a:ext uri="{FF2B5EF4-FFF2-40B4-BE49-F238E27FC236}">
                <a16:creationId xmlns:a16="http://schemas.microsoft.com/office/drawing/2014/main" id="{0CFCE093-5569-8D39-A8E5-869851F1C96E}"/>
              </a:ext>
            </a:extLst>
          </p:cNvPr>
          <p:cNvPicPr>
            <a:picLocks noGrp="1" noChangeAspect="1"/>
          </p:cNvPicPr>
          <p:nvPr>
            <p:ph idx="1"/>
          </p:nvPr>
        </p:nvPicPr>
        <p:blipFill>
          <a:blip r:embed="rId2"/>
          <a:stretch>
            <a:fillRect/>
          </a:stretch>
        </p:blipFill>
        <p:spPr>
          <a:xfrm>
            <a:off x="5183188" y="1049509"/>
            <a:ext cx="6172200" cy="4749456"/>
          </a:xfrm>
        </p:spPr>
      </p:pic>
    </p:spTree>
    <p:extLst>
      <p:ext uri="{BB962C8B-B14F-4D97-AF65-F5344CB8AC3E}">
        <p14:creationId xmlns:p14="http://schemas.microsoft.com/office/powerpoint/2010/main" val="748425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15E37-3C95-4E35-8624-CC190CC12235}"/>
              </a:ext>
            </a:extLst>
          </p:cNvPr>
          <p:cNvSpPr>
            <a:spLocks noGrp="1"/>
          </p:cNvSpPr>
          <p:nvPr>
            <p:ph type="title"/>
          </p:nvPr>
        </p:nvSpPr>
        <p:spPr>
          <a:xfrm>
            <a:off x="680485" y="675167"/>
            <a:ext cx="3761862" cy="3055078"/>
          </a:xfrm>
        </p:spPr>
        <p:txBody>
          <a:bodyPr/>
          <a:lstStyle/>
          <a:p>
            <a:r>
              <a:rPr lang="en-US" dirty="0"/>
              <a:t>Agenda	</a:t>
            </a:r>
          </a:p>
        </p:txBody>
      </p:sp>
      <p:sp>
        <p:nvSpPr>
          <p:cNvPr id="3" name="Content Placeholder 2">
            <a:extLst>
              <a:ext uri="{FF2B5EF4-FFF2-40B4-BE49-F238E27FC236}">
                <a16:creationId xmlns:a16="http://schemas.microsoft.com/office/drawing/2014/main" id="{CF816715-277D-4042-B401-03CD007D7CDB}"/>
              </a:ext>
            </a:extLst>
          </p:cNvPr>
          <p:cNvSpPr>
            <a:spLocks noGrp="1"/>
          </p:cNvSpPr>
          <p:nvPr>
            <p:ph idx="1"/>
          </p:nvPr>
        </p:nvSpPr>
        <p:spPr>
          <a:xfrm>
            <a:off x="5167424" y="533400"/>
            <a:ext cx="3794512" cy="5797237"/>
          </a:xfrm>
        </p:spPr>
        <p:txBody>
          <a:bodyPr/>
          <a:lstStyle/>
          <a:p>
            <a:r>
              <a:rPr lang="en-US" dirty="0"/>
              <a:t>Preprocessing</a:t>
            </a:r>
          </a:p>
          <a:p>
            <a:r>
              <a:rPr lang="en-US" dirty="0"/>
              <a:t>Data Analysis</a:t>
            </a:r>
          </a:p>
          <a:p>
            <a:r>
              <a:rPr lang="en-US" dirty="0"/>
              <a:t>Model Implementation</a:t>
            </a:r>
          </a:p>
          <a:p>
            <a:r>
              <a:rPr lang="en-US" dirty="0"/>
              <a:t>Model Evaluation</a:t>
            </a:r>
          </a:p>
        </p:txBody>
      </p:sp>
      <p:sp>
        <p:nvSpPr>
          <p:cNvPr id="39" name="Footer Placeholder 38">
            <a:extLst>
              <a:ext uri="{FF2B5EF4-FFF2-40B4-BE49-F238E27FC236}">
                <a16:creationId xmlns:a16="http://schemas.microsoft.com/office/drawing/2014/main" id="{F98A8A15-91B5-4554-95A4-612A5FC0ECC7}"/>
              </a:ext>
            </a:extLst>
          </p:cNvPr>
          <p:cNvSpPr>
            <a:spLocks noGrp="1"/>
          </p:cNvSpPr>
          <p:nvPr>
            <p:ph type="ftr" sz="quarter" idx="11"/>
          </p:nvPr>
        </p:nvSpPr>
        <p:spPr>
          <a:xfrm>
            <a:off x="154429" y="6398878"/>
            <a:ext cx="4497315" cy="365125"/>
          </a:xfrm>
        </p:spPr>
        <p:txBody>
          <a:bodyPr/>
          <a:lstStyle/>
          <a:p>
            <a:r>
              <a:rPr lang="en-US" dirty="0"/>
              <a:t>E-JUST</a:t>
            </a:r>
          </a:p>
        </p:txBody>
      </p:sp>
      <p:pic>
        <p:nvPicPr>
          <p:cNvPr id="7" name="Picture Placeholder 6" descr="View of city buildings over the water">
            <a:extLst>
              <a:ext uri="{FF2B5EF4-FFF2-40B4-BE49-F238E27FC236}">
                <a16:creationId xmlns:a16="http://schemas.microsoft.com/office/drawing/2014/main" id="{4C61771D-5836-4E5C-A19A-3F15641B879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9531096" y="0"/>
            <a:ext cx="2660904" cy="3429000"/>
          </a:xfrm>
        </p:spPr>
      </p:pic>
      <p:pic>
        <p:nvPicPr>
          <p:cNvPr id="9" name="Picture Placeholder 8" descr="Background Graphic with lights">
            <a:extLst>
              <a:ext uri="{FF2B5EF4-FFF2-40B4-BE49-F238E27FC236}">
                <a16:creationId xmlns:a16="http://schemas.microsoft.com/office/drawing/2014/main" id="{51C83C9C-B18C-4D14-8539-EBB0422AB0F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9531096" y="3383280"/>
            <a:ext cx="2660904" cy="3474720"/>
          </a:xfrm>
        </p:spPr>
      </p:pic>
      <p:sp>
        <p:nvSpPr>
          <p:cNvPr id="37" name="Slide Number Placeholder 36">
            <a:extLst>
              <a:ext uri="{FF2B5EF4-FFF2-40B4-BE49-F238E27FC236}">
                <a16:creationId xmlns:a16="http://schemas.microsoft.com/office/drawing/2014/main" id="{D3141030-4F7D-4526-B0FC-1EA787D5BF2D}"/>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2</a:t>
            </a:fld>
            <a:endParaRPr lang="en-US" dirty="0"/>
          </a:p>
        </p:txBody>
      </p:sp>
    </p:spTree>
    <p:extLst>
      <p:ext uri="{BB962C8B-B14F-4D97-AF65-F5344CB8AC3E}">
        <p14:creationId xmlns:p14="http://schemas.microsoft.com/office/powerpoint/2010/main" val="2976291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3DB27-70AE-69FB-8D54-F0A8B91B274F}"/>
              </a:ext>
            </a:extLst>
          </p:cNvPr>
          <p:cNvSpPr>
            <a:spLocks noGrp="1"/>
          </p:cNvSpPr>
          <p:nvPr>
            <p:ph type="title"/>
          </p:nvPr>
        </p:nvSpPr>
        <p:spPr/>
        <p:txBody>
          <a:bodyPr/>
          <a:lstStyle/>
          <a:p>
            <a:r>
              <a:rPr lang="en-US" dirty="0"/>
              <a:t>Singular Value Decomposition</a:t>
            </a:r>
          </a:p>
        </p:txBody>
      </p:sp>
      <p:sp>
        <p:nvSpPr>
          <p:cNvPr id="4" name="Text Placeholder 3">
            <a:extLst>
              <a:ext uri="{FF2B5EF4-FFF2-40B4-BE49-F238E27FC236}">
                <a16:creationId xmlns:a16="http://schemas.microsoft.com/office/drawing/2014/main" id="{8F9DD303-F579-6225-0737-141733ADE174}"/>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Visualized the data</a:t>
            </a:r>
          </a:p>
        </p:txBody>
      </p:sp>
      <p:sp>
        <p:nvSpPr>
          <p:cNvPr id="5" name="Footer Placeholder 4">
            <a:extLst>
              <a:ext uri="{FF2B5EF4-FFF2-40B4-BE49-F238E27FC236}">
                <a16:creationId xmlns:a16="http://schemas.microsoft.com/office/drawing/2014/main" id="{4EE4A5BB-A127-D271-E02A-EF820710E4A6}"/>
              </a:ext>
            </a:extLst>
          </p:cNvPr>
          <p:cNvSpPr>
            <a:spLocks noGrp="1"/>
          </p:cNvSpPr>
          <p:nvPr>
            <p:ph type="ftr" sz="quarter" idx="11"/>
          </p:nvPr>
        </p:nvSpPr>
        <p:spPr/>
        <p:txBody>
          <a:bodyPr/>
          <a:lstStyle/>
          <a:p>
            <a:r>
              <a:rPr lang="en-US" dirty="0"/>
              <a:t>E-JUST</a:t>
            </a:r>
          </a:p>
        </p:txBody>
      </p:sp>
      <p:sp>
        <p:nvSpPr>
          <p:cNvPr id="6" name="Slide Number Placeholder 5">
            <a:extLst>
              <a:ext uri="{FF2B5EF4-FFF2-40B4-BE49-F238E27FC236}">
                <a16:creationId xmlns:a16="http://schemas.microsoft.com/office/drawing/2014/main" id="{178C84F3-F66E-2E89-D3DB-8F903AF20FC8}"/>
              </a:ext>
            </a:extLst>
          </p:cNvPr>
          <p:cNvSpPr>
            <a:spLocks noGrp="1"/>
          </p:cNvSpPr>
          <p:nvPr>
            <p:ph type="sldNum" sz="quarter" idx="12"/>
          </p:nvPr>
        </p:nvSpPr>
        <p:spPr/>
        <p:txBody>
          <a:bodyPr/>
          <a:lstStyle/>
          <a:p>
            <a:fld id="{312CC964-A50B-4C29-B4E4-2C30BB34CCF3}" type="slidenum">
              <a:rPr lang="en-US" smtClean="0"/>
              <a:t>20</a:t>
            </a:fld>
            <a:endParaRPr lang="en-US" dirty="0"/>
          </a:p>
        </p:txBody>
      </p:sp>
      <p:pic>
        <p:nvPicPr>
          <p:cNvPr id="10" name="Content Placeholder 9">
            <a:extLst>
              <a:ext uri="{FF2B5EF4-FFF2-40B4-BE49-F238E27FC236}">
                <a16:creationId xmlns:a16="http://schemas.microsoft.com/office/drawing/2014/main" id="{3C837D91-6E75-F055-FC05-DAC6C14417B1}"/>
              </a:ext>
            </a:extLst>
          </p:cNvPr>
          <p:cNvPicPr>
            <a:picLocks noGrp="1" noChangeAspect="1"/>
          </p:cNvPicPr>
          <p:nvPr>
            <p:ph idx="1"/>
          </p:nvPr>
        </p:nvPicPr>
        <p:blipFill>
          <a:blip r:embed="rId2"/>
          <a:stretch>
            <a:fillRect/>
          </a:stretch>
        </p:blipFill>
        <p:spPr>
          <a:xfrm>
            <a:off x="5183188" y="1754428"/>
            <a:ext cx="6172200" cy="3339618"/>
          </a:xfrm>
        </p:spPr>
      </p:pic>
    </p:spTree>
    <p:extLst>
      <p:ext uri="{BB962C8B-B14F-4D97-AF65-F5344CB8AC3E}">
        <p14:creationId xmlns:p14="http://schemas.microsoft.com/office/powerpoint/2010/main" val="4166355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3DB27-70AE-69FB-8D54-F0A8B91B274F}"/>
              </a:ext>
            </a:extLst>
          </p:cNvPr>
          <p:cNvSpPr>
            <a:spLocks noGrp="1"/>
          </p:cNvSpPr>
          <p:nvPr>
            <p:ph type="title"/>
          </p:nvPr>
        </p:nvSpPr>
        <p:spPr/>
        <p:txBody>
          <a:bodyPr>
            <a:normAutofit/>
          </a:bodyPr>
          <a:lstStyle/>
          <a:p>
            <a:r>
              <a:rPr lang="en-US" dirty="0"/>
              <a:t>Receiver Operating Characteristic</a:t>
            </a:r>
          </a:p>
        </p:txBody>
      </p:sp>
      <p:pic>
        <p:nvPicPr>
          <p:cNvPr id="19" name="Content Placeholder 18">
            <a:extLst>
              <a:ext uri="{FF2B5EF4-FFF2-40B4-BE49-F238E27FC236}">
                <a16:creationId xmlns:a16="http://schemas.microsoft.com/office/drawing/2014/main" id="{DB94E4A7-3717-DF1A-BC6E-3AB530709B88}"/>
              </a:ext>
            </a:extLst>
          </p:cNvPr>
          <p:cNvPicPr>
            <a:picLocks noGrp="1" noChangeAspect="1"/>
          </p:cNvPicPr>
          <p:nvPr>
            <p:ph sz="half" idx="2"/>
          </p:nvPr>
        </p:nvPicPr>
        <p:blipFill>
          <a:blip r:embed="rId2"/>
          <a:stretch>
            <a:fillRect/>
          </a:stretch>
        </p:blipFill>
        <p:spPr>
          <a:xfrm>
            <a:off x="6172200" y="3266789"/>
            <a:ext cx="5181600" cy="1567434"/>
          </a:xfrm>
        </p:spPr>
      </p:pic>
      <p:sp>
        <p:nvSpPr>
          <p:cNvPr id="5" name="Footer Placeholder 4">
            <a:extLst>
              <a:ext uri="{FF2B5EF4-FFF2-40B4-BE49-F238E27FC236}">
                <a16:creationId xmlns:a16="http://schemas.microsoft.com/office/drawing/2014/main" id="{4EE4A5BB-A127-D271-E02A-EF820710E4A6}"/>
              </a:ext>
            </a:extLst>
          </p:cNvPr>
          <p:cNvSpPr>
            <a:spLocks noGrp="1"/>
          </p:cNvSpPr>
          <p:nvPr>
            <p:ph type="ftr" sz="quarter" idx="11"/>
          </p:nvPr>
        </p:nvSpPr>
        <p:spPr/>
        <p:txBody>
          <a:bodyPr/>
          <a:lstStyle/>
          <a:p>
            <a:r>
              <a:rPr lang="en-US" dirty="0"/>
              <a:t>E-JUST</a:t>
            </a:r>
          </a:p>
        </p:txBody>
      </p:sp>
      <p:sp>
        <p:nvSpPr>
          <p:cNvPr id="6" name="Slide Number Placeholder 5">
            <a:extLst>
              <a:ext uri="{FF2B5EF4-FFF2-40B4-BE49-F238E27FC236}">
                <a16:creationId xmlns:a16="http://schemas.microsoft.com/office/drawing/2014/main" id="{178C84F3-F66E-2E89-D3DB-8F903AF20FC8}"/>
              </a:ext>
            </a:extLst>
          </p:cNvPr>
          <p:cNvSpPr>
            <a:spLocks noGrp="1"/>
          </p:cNvSpPr>
          <p:nvPr>
            <p:ph type="sldNum" sz="quarter" idx="12"/>
          </p:nvPr>
        </p:nvSpPr>
        <p:spPr/>
        <p:txBody>
          <a:bodyPr/>
          <a:lstStyle/>
          <a:p>
            <a:fld id="{312CC964-A50B-4C29-B4E4-2C30BB34CCF3}" type="slidenum">
              <a:rPr lang="en-US" smtClean="0"/>
              <a:t>21</a:t>
            </a:fld>
            <a:endParaRPr lang="en-US" dirty="0"/>
          </a:p>
        </p:txBody>
      </p:sp>
      <p:pic>
        <p:nvPicPr>
          <p:cNvPr id="17" name="Content Placeholder 16">
            <a:extLst>
              <a:ext uri="{FF2B5EF4-FFF2-40B4-BE49-F238E27FC236}">
                <a16:creationId xmlns:a16="http://schemas.microsoft.com/office/drawing/2014/main" id="{F8548918-C642-83DC-0721-6A6999676BDA}"/>
              </a:ext>
            </a:extLst>
          </p:cNvPr>
          <p:cNvPicPr>
            <a:picLocks noGrp="1" noChangeAspect="1"/>
          </p:cNvPicPr>
          <p:nvPr>
            <p:ph sz="half" idx="1"/>
          </p:nvPr>
        </p:nvPicPr>
        <p:blipFill>
          <a:blip r:embed="rId3"/>
          <a:stretch>
            <a:fillRect/>
          </a:stretch>
        </p:blipFill>
        <p:spPr>
          <a:xfrm>
            <a:off x="838200" y="2015303"/>
            <a:ext cx="5181600" cy="4070407"/>
          </a:xfrm>
        </p:spPr>
      </p:pic>
    </p:spTree>
    <p:extLst>
      <p:ext uri="{BB962C8B-B14F-4D97-AF65-F5344CB8AC3E}">
        <p14:creationId xmlns:p14="http://schemas.microsoft.com/office/powerpoint/2010/main" val="488817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2718-615D-445E-861C-ADF040C4B2A4}"/>
              </a:ext>
            </a:extLst>
          </p:cNvPr>
          <p:cNvSpPr>
            <a:spLocks noGrp="1"/>
          </p:cNvSpPr>
          <p:nvPr>
            <p:ph type="title"/>
          </p:nvPr>
        </p:nvSpPr>
        <p:spPr>
          <a:xfrm>
            <a:off x="4879829" y="3162670"/>
            <a:ext cx="6238688" cy="1382233"/>
          </a:xfrm>
        </p:spPr>
        <p:txBody>
          <a:bodyPr/>
          <a:lstStyle/>
          <a:p>
            <a:r>
              <a:rPr lang="en-US" dirty="0"/>
              <a:t>Model Implementation</a:t>
            </a:r>
          </a:p>
        </p:txBody>
      </p:sp>
      <p:pic>
        <p:nvPicPr>
          <p:cNvPr id="6" name="Picture Placeholder 5" descr="A view of a bridge from below">
            <a:extLst>
              <a:ext uri="{FF2B5EF4-FFF2-40B4-BE49-F238E27FC236}">
                <a16:creationId xmlns:a16="http://schemas.microsoft.com/office/drawing/2014/main" id="{610B39E1-AAA7-4199-8B7C-D12DD364E6D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0" y="-7444"/>
            <a:ext cx="4966447" cy="6846394"/>
          </a:xfrm>
        </p:spPr>
      </p:pic>
      <p:sp>
        <p:nvSpPr>
          <p:cNvPr id="35" name="Footer Placeholder 2">
            <a:extLst>
              <a:ext uri="{FF2B5EF4-FFF2-40B4-BE49-F238E27FC236}">
                <a16:creationId xmlns:a16="http://schemas.microsoft.com/office/drawing/2014/main" id="{B7DBC9F7-37C7-4A2D-ACBC-EBDA35886D84}"/>
              </a:ext>
            </a:extLst>
          </p:cNvPr>
          <p:cNvSpPr>
            <a:spLocks noGrp="1"/>
          </p:cNvSpPr>
          <p:nvPr>
            <p:ph type="ftr" sz="quarter" idx="11"/>
          </p:nvPr>
        </p:nvSpPr>
        <p:spPr>
          <a:xfrm>
            <a:off x="154429" y="6398878"/>
            <a:ext cx="4497315" cy="365125"/>
          </a:xfrm>
        </p:spPr>
        <p:txBody>
          <a:bodyPr/>
          <a:lstStyle>
            <a:lvl1pPr>
              <a:defRPr>
                <a:solidFill>
                  <a:schemeClr val="bg1"/>
                </a:solidFill>
              </a:defRPr>
            </a:lvl1pPr>
          </a:lstStyle>
          <a:p>
            <a:r>
              <a:rPr lang="en-US" dirty="0"/>
              <a:t>E-JUST</a:t>
            </a:r>
          </a:p>
        </p:txBody>
      </p:sp>
      <p:sp>
        <p:nvSpPr>
          <p:cNvPr id="9" name="Slide Number Placeholder 8">
            <a:extLst>
              <a:ext uri="{FF2B5EF4-FFF2-40B4-BE49-F238E27FC236}">
                <a16:creationId xmlns:a16="http://schemas.microsoft.com/office/drawing/2014/main" id="{219C547C-C2F1-493E-9B64-E089F9DBC6A3}"/>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22</a:t>
            </a:fld>
            <a:endParaRPr lang="en-US" dirty="0"/>
          </a:p>
        </p:txBody>
      </p:sp>
    </p:spTree>
    <p:extLst>
      <p:ext uri="{BB962C8B-B14F-4D97-AF65-F5344CB8AC3E}">
        <p14:creationId xmlns:p14="http://schemas.microsoft.com/office/powerpoint/2010/main" val="3043070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1A09C-5F53-FE12-B66D-59A2A33E8D32}"/>
              </a:ext>
            </a:extLst>
          </p:cNvPr>
          <p:cNvSpPr>
            <a:spLocks noGrp="1"/>
          </p:cNvSpPr>
          <p:nvPr>
            <p:ph type="title"/>
          </p:nvPr>
        </p:nvSpPr>
        <p:spPr/>
        <p:txBody>
          <a:bodyPr/>
          <a:lstStyle/>
          <a:p>
            <a:r>
              <a:rPr lang="en-US" dirty="0"/>
              <a:t>Models Used</a:t>
            </a:r>
          </a:p>
        </p:txBody>
      </p:sp>
      <p:pic>
        <p:nvPicPr>
          <p:cNvPr id="18" name="Picture Placeholder 17">
            <a:extLst>
              <a:ext uri="{FF2B5EF4-FFF2-40B4-BE49-F238E27FC236}">
                <a16:creationId xmlns:a16="http://schemas.microsoft.com/office/drawing/2014/main" id="{527A7B99-E819-7627-2CEE-D8C007913222}"/>
              </a:ext>
            </a:extLst>
          </p:cNvPr>
          <p:cNvPicPr>
            <a:picLocks noGrp="1" noChangeAspect="1"/>
          </p:cNvPicPr>
          <p:nvPr>
            <p:ph type="pic" sz="quarter" idx="20"/>
          </p:nvPr>
        </p:nvPicPr>
        <p:blipFill>
          <a:blip r:embed="rId2"/>
          <a:srcRect l="4735" r="4735"/>
          <a:stretch/>
        </p:blipFill>
        <p:spPr/>
      </p:pic>
      <p:sp>
        <p:nvSpPr>
          <p:cNvPr id="4" name="Text Placeholder 3">
            <a:extLst>
              <a:ext uri="{FF2B5EF4-FFF2-40B4-BE49-F238E27FC236}">
                <a16:creationId xmlns:a16="http://schemas.microsoft.com/office/drawing/2014/main" id="{D6453C4F-FC43-B522-05E4-7C39C83CBF19}"/>
              </a:ext>
            </a:extLst>
          </p:cNvPr>
          <p:cNvSpPr>
            <a:spLocks noGrp="1"/>
          </p:cNvSpPr>
          <p:nvPr>
            <p:ph type="body" idx="1"/>
          </p:nvPr>
        </p:nvSpPr>
        <p:spPr/>
        <p:txBody>
          <a:bodyPr/>
          <a:lstStyle/>
          <a:p>
            <a:r>
              <a:rPr lang="en-US" dirty="0"/>
              <a:t>Naïve-Bayesian</a:t>
            </a:r>
          </a:p>
        </p:txBody>
      </p:sp>
      <p:sp>
        <p:nvSpPr>
          <p:cNvPr id="5" name="Text Placeholder 4">
            <a:extLst>
              <a:ext uri="{FF2B5EF4-FFF2-40B4-BE49-F238E27FC236}">
                <a16:creationId xmlns:a16="http://schemas.microsoft.com/office/drawing/2014/main" id="{E087D8ED-9F55-CEF7-3674-0CD7047ADD08}"/>
              </a:ext>
            </a:extLst>
          </p:cNvPr>
          <p:cNvSpPr>
            <a:spLocks noGrp="1"/>
          </p:cNvSpPr>
          <p:nvPr>
            <p:ph type="body" idx="13"/>
          </p:nvPr>
        </p:nvSpPr>
        <p:spPr/>
        <p:txBody>
          <a:bodyPr/>
          <a:lstStyle/>
          <a:p>
            <a:r>
              <a:rPr lang="en-US" dirty="0"/>
              <a:t>Accuracy Score of 0.348</a:t>
            </a:r>
          </a:p>
        </p:txBody>
      </p:sp>
      <p:pic>
        <p:nvPicPr>
          <p:cNvPr id="20" name="Picture Placeholder 19">
            <a:extLst>
              <a:ext uri="{FF2B5EF4-FFF2-40B4-BE49-F238E27FC236}">
                <a16:creationId xmlns:a16="http://schemas.microsoft.com/office/drawing/2014/main" id="{28B8378A-DF1C-56A9-CA52-BC05CD9677EA}"/>
              </a:ext>
            </a:extLst>
          </p:cNvPr>
          <p:cNvPicPr>
            <a:picLocks noGrp="1" noChangeAspect="1"/>
          </p:cNvPicPr>
          <p:nvPr>
            <p:ph type="pic" sz="quarter" idx="21"/>
          </p:nvPr>
        </p:nvPicPr>
        <p:blipFill>
          <a:blip r:embed="rId3"/>
          <a:srcRect l="4337" r="4337"/>
          <a:stretch/>
        </p:blipFill>
        <p:spPr/>
      </p:pic>
      <p:sp>
        <p:nvSpPr>
          <p:cNvPr id="7" name="Text Placeholder 6">
            <a:extLst>
              <a:ext uri="{FF2B5EF4-FFF2-40B4-BE49-F238E27FC236}">
                <a16:creationId xmlns:a16="http://schemas.microsoft.com/office/drawing/2014/main" id="{45A4F705-BCC7-3B4C-7198-E8D7C2F5EF55}"/>
              </a:ext>
            </a:extLst>
          </p:cNvPr>
          <p:cNvSpPr>
            <a:spLocks noGrp="1"/>
          </p:cNvSpPr>
          <p:nvPr>
            <p:ph type="body" idx="14"/>
          </p:nvPr>
        </p:nvSpPr>
        <p:spPr/>
        <p:txBody>
          <a:bodyPr/>
          <a:lstStyle/>
          <a:p>
            <a:r>
              <a:rPr lang="en-US" dirty="0"/>
              <a:t>KNN-Classifier</a:t>
            </a:r>
          </a:p>
        </p:txBody>
      </p:sp>
      <p:sp>
        <p:nvSpPr>
          <p:cNvPr id="8" name="Text Placeholder 7">
            <a:extLst>
              <a:ext uri="{FF2B5EF4-FFF2-40B4-BE49-F238E27FC236}">
                <a16:creationId xmlns:a16="http://schemas.microsoft.com/office/drawing/2014/main" id="{56E5751C-3CB5-C2B0-89AD-15D295E65EC2}"/>
              </a:ext>
            </a:extLst>
          </p:cNvPr>
          <p:cNvSpPr>
            <a:spLocks noGrp="1"/>
          </p:cNvSpPr>
          <p:nvPr>
            <p:ph type="body" idx="15"/>
          </p:nvPr>
        </p:nvSpPr>
        <p:spPr/>
        <p:txBody>
          <a:bodyPr/>
          <a:lstStyle/>
          <a:p>
            <a:r>
              <a:rPr lang="en-US" dirty="0"/>
              <a:t>Accuracy Score of 0.453</a:t>
            </a:r>
          </a:p>
        </p:txBody>
      </p:sp>
      <p:pic>
        <p:nvPicPr>
          <p:cNvPr id="22" name="Picture Placeholder 21">
            <a:extLst>
              <a:ext uri="{FF2B5EF4-FFF2-40B4-BE49-F238E27FC236}">
                <a16:creationId xmlns:a16="http://schemas.microsoft.com/office/drawing/2014/main" id="{FE6DFF8C-6209-BA6E-AF85-7ED63CBEDAD6}"/>
              </a:ext>
            </a:extLst>
          </p:cNvPr>
          <p:cNvPicPr>
            <a:picLocks noGrp="1" noChangeAspect="1"/>
          </p:cNvPicPr>
          <p:nvPr>
            <p:ph type="pic" sz="quarter" idx="22"/>
          </p:nvPr>
        </p:nvPicPr>
        <p:blipFill>
          <a:blip r:embed="rId4"/>
          <a:srcRect l="7192" r="7192"/>
          <a:stretch/>
        </p:blipFill>
        <p:spPr/>
      </p:pic>
      <p:sp>
        <p:nvSpPr>
          <p:cNvPr id="10" name="Text Placeholder 9">
            <a:extLst>
              <a:ext uri="{FF2B5EF4-FFF2-40B4-BE49-F238E27FC236}">
                <a16:creationId xmlns:a16="http://schemas.microsoft.com/office/drawing/2014/main" id="{0C1F9341-6299-8ABA-2071-369CE8B3D6B5}"/>
              </a:ext>
            </a:extLst>
          </p:cNvPr>
          <p:cNvSpPr>
            <a:spLocks noGrp="1"/>
          </p:cNvSpPr>
          <p:nvPr>
            <p:ph type="body" idx="16"/>
          </p:nvPr>
        </p:nvSpPr>
        <p:spPr/>
        <p:txBody>
          <a:bodyPr/>
          <a:lstStyle/>
          <a:p>
            <a:r>
              <a:rPr lang="en-US" dirty="0"/>
              <a:t>ID3-Classifier</a:t>
            </a:r>
          </a:p>
        </p:txBody>
      </p:sp>
      <p:sp>
        <p:nvSpPr>
          <p:cNvPr id="11" name="Text Placeholder 10">
            <a:extLst>
              <a:ext uri="{FF2B5EF4-FFF2-40B4-BE49-F238E27FC236}">
                <a16:creationId xmlns:a16="http://schemas.microsoft.com/office/drawing/2014/main" id="{547B6C30-6A8E-96C3-6E1F-6E1196C31A14}"/>
              </a:ext>
            </a:extLst>
          </p:cNvPr>
          <p:cNvSpPr>
            <a:spLocks noGrp="1"/>
          </p:cNvSpPr>
          <p:nvPr>
            <p:ph type="body" idx="17"/>
          </p:nvPr>
        </p:nvSpPr>
        <p:spPr/>
        <p:txBody>
          <a:bodyPr/>
          <a:lstStyle/>
          <a:p>
            <a:r>
              <a:rPr lang="en-US" dirty="0"/>
              <a:t>Accuracy Score of 0.361</a:t>
            </a:r>
          </a:p>
        </p:txBody>
      </p:sp>
      <p:pic>
        <p:nvPicPr>
          <p:cNvPr id="24" name="Picture Placeholder 23">
            <a:extLst>
              <a:ext uri="{FF2B5EF4-FFF2-40B4-BE49-F238E27FC236}">
                <a16:creationId xmlns:a16="http://schemas.microsoft.com/office/drawing/2014/main" id="{2030A14C-B01B-4332-CA0C-ECD23BA2A907}"/>
              </a:ext>
            </a:extLst>
          </p:cNvPr>
          <p:cNvPicPr>
            <a:picLocks noGrp="1" noChangeAspect="1"/>
          </p:cNvPicPr>
          <p:nvPr>
            <p:ph type="pic" sz="quarter" idx="23"/>
          </p:nvPr>
        </p:nvPicPr>
        <p:blipFill>
          <a:blip r:embed="rId5"/>
          <a:srcRect l="5196" r="5196"/>
          <a:stretch/>
        </p:blipFill>
        <p:spPr/>
      </p:pic>
      <p:sp>
        <p:nvSpPr>
          <p:cNvPr id="13" name="Text Placeholder 12">
            <a:extLst>
              <a:ext uri="{FF2B5EF4-FFF2-40B4-BE49-F238E27FC236}">
                <a16:creationId xmlns:a16="http://schemas.microsoft.com/office/drawing/2014/main" id="{9120D8B5-1F41-CEFE-A229-AA6612FA3862}"/>
              </a:ext>
            </a:extLst>
          </p:cNvPr>
          <p:cNvSpPr>
            <a:spLocks noGrp="1"/>
          </p:cNvSpPr>
          <p:nvPr>
            <p:ph type="body" idx="18"/>
          </p:nvPr>
        </p:nvSpPr>
        <p:spPr/>
        <p:txBody>
          <a:bodyPr/>
          <a:lstStyle/>
          <a:p>
            <a:r>
              <a:rPr lang="en-US" dirty="0"/>
              <a:t>LDA Classifier</a:t>
            </a:r>
          </a:p>
        </p:txBody>
      </p:sp>
      <p:sp>
        <p:nvSpPr>
          <p:cNvPr id="14" name="Text Placeholder 13">
            <a:extLst>
              <a:ext uri="{FF2B5EF4-FFF2-40B4-BE49-F238E27FC236}">
                <a16:creationId xmlns:a16="http://schemas.microsoft.com/office/drawing/2014/main" id="{911D82DF-137F-613B-8ED2-95393BCCD272}"/>
              </a:ext>
            </a:extLst>
          </p:cNvPr>
          <p:cNvSpPr>
            <a:spLocks noGrp="1"/>
          </p:cNvSpPr>
          <p:nvPr>
            <p:ph type="body" idx="19"/>
          </p:nvPr>
        </p:nvSpPr>
        <p:spPr/>
        <p:txBody>
          <a:bodyPr/>
          <a:lstStyle/>
          <a:p>
            <a:r>
              <a:rPr lang="en-US" dirty="0"/>
              <a:t>Accuracy Score of 0.413</a:t>
            </a:r>
          </a:p>
        </p:txBody>
      </p:sp>
      <p:sp>
        <p:nvSpPr>
          <p:cNvPr id="15" name="Footer Placeholder 14">
            <a:extLst>
              <a:ext uri="{FF2B5EF4-FFF2-40B4-BE49-F238E27FC236}">
                <a16:creationId xmlns:a16="http://schemas.microsoft.com/office/drawing/2014/main" id="{334A93DB-9F31-D1E5-4297-98987BAB4A67}"/>
              </a:ext>
            </a:extLst>
          </p:cNvPr>
          <p:cNvSpPr>
            <a:spLocks noGrp="1"/>
          </p:cNvSpPr>
          <p:nvPr>
            <p:ph type="ftr" sz="quarter" idx="11"/>
          </p:nvPr>
        </p:nvSpPr>
        <p:spPr/>
        <p:txBody>
          <a:bodyPr/>
          <a:lstStyle/>
          <a:p>
            <a:r>
              <a:rPr lang="en-US" dirty="0"/>
              <a:t>E-JUST</a:t>
            </a:r>
          </a:p>
        </p:txBody>
      </p:sp>
      <p:sp>
        <p:nvSpPr>
          <p:cNvPr id="16" name="Slide Number Placeholder 15">
            <a:extLst>
              <a:ext uri="{FF2B5EF4-FFF2-40B4-BE49-F238E27FC236}">
                <a16:creationId xmlns:a16="http://schemas.microsoft.com/office/drawing/2014/main" id="{677455C1-9F85-41E7-4ABE-303ECD22D054}"/>
              </a:ext>
            </a:extLst>
          </p:cNvPr>
          <p:cNvSpPr>
            <a:spLocks noGrp="1"/>
          </p:cNvSpPr>
          <p:nvPr>
            <p:ph type="sldNum" sz="quarter" idx="12"/>
          </p:nvPr>
        </p:nvSpPr>
        <p:spPr/>
        <p:txBody>
          <a:bodyPr/>
          <a:lstStyle/>
          <a:p>
            <a:fld id="{312CC964-A50B-4C29-B4E4-2C30BB34CCF3}" type="slidenum">
              <a:rPr lang="en-US" smtClean="0"/>
              <a:t>23</a:t>
            </a:fld>
            <a:endParaRPr lang="en-US" dirty="0"/>
          </a:p>
        </p:txBody>
      </p:sp>
    </p:spTree>
    <p:extLst>
      <p:ext uri="{BB962C8B-B14F-4D97-AF65-F5344CB8AC3E}">
        <p14:creationId xmlns:p14="http://schemas.microsoft.com/office/powerpoint/2010/main" val="14684366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109E3-0DC9-CD5C-8EE5-6BE716A2FDBC}"/>
              </a:ext>
            </a:extLst>
          </p:cNvPr>
          <p:cNvSpPr>
            <a:spLocks noGrp="1"/>
          </p:cNvSpPr>
          <p:nvPr>
            <p:ph type="title"/>
          </p:nvPr>
        </p:nvSpPr>
        <p:spPr/>
        <p:txBody>
          <a:bodyPr/>
          <a:lstStyle/>
          <a:p>
            <a:r>
              <a:rPr lang="en-US" dirty="0"/>
              <a:t>Models Used</a:t>
            </a:r>
          </a:p>
        </p:txBody>
      </p:sp>
      <p:sp>
        <p:nvSpPr>
          <p:cNvPr id="7" name="Text Placeholder 6">
            <a:extLst>
              <a:ext uri="{FF2B5EF4-FFF2-40B4-BE49-F238E27FC236}">
                <a16:creationId xmlns:a16="http://schemas.microsoft.com/office/drawing/2014/main" id="{6DC2C6E0-A455-440F-44FA-ECB91B070495}"/>
              </a:ext>
            </a:extLst>
          </p:cNvPr>
          <p:cNvSpPr>
            <a:spLocks noGrp="1"/>
          </p:cNvSpPr>
          <p:nvPr>
            <p:ph type="body" idx="1"/>
          </p:nvPr>
        </p:nvSpPr>
        <p:spPr/>
        <p:txBody>
          <a:bodyPr/>
          <a:lstStyle/>
          <a:p>
            <a:r>
              <a:rPr lang="en-US" dirty="0"/>
              <a:t>KNN Regressor</a:t>
            </a:r>
          </a:p>
        </p:txBody>
      </p:sp>
      <p:pic>
        <p:nvPicPr>
          <p:cNvPr id="12" name="Content Placeholder 11">
            <a:extLst>
              <a:ext uri="{FF2B5EF4-FFF2-40B4-BE49-F238E27FC236}">
                <a16:creationId xmlns:a16="http://schemas.microsoft.com/office/drawing/2014/main" id="{132F379F-5B18-49A2-A2F2-2380EA199BCA}"/>
              </a:ext>
            </a:extLst>
          </p:cNvPr>
          <p:cNvPicPr>
            <a:picLocks noGrp="1" noChangeAspect="1"/>
          </p:cNvPicPr>
          <p:nvPr>
            <p:ph sz="half" idx="2"/>
          </p:nvPr>
        </p:nvPicPr>
        <p:blipFill>
          <a:blip r:embed="rId2"/>
          <a:stretch>
            <a:fillRect/>
          </a:stretch>
        </p:blipFill>
        <p:spPr>
          <a:xfrm>
            <a:off x="836612" y="2558237"/>
            <a:ext cx="4703816" cy="994588"/>
          </a:xfrm>
        </p:spPr>
      </p:pic>
      <p:sp>
        <p:nvSpPr>
          <p:cNvPr id="9" name="Text Placeholder 8">
            <a:extLst>
              <a:ext uri="{FF2B5EF4-FFF2-40B4-BE49-F238E27FC236}">
                <a16:creationId xmlns:a16="http://schemas.microsoft.com/office/drawing/2014/main" id="{BB612FF6-FD73-7B8D-0356-B19A3E50ED67}"/>
              </a:ext>
            </a:extLst>
          </p:cNvPr>
          <p:cNvSpPr>
            <a:spLocks noGrp="1"/>
          </p:cNvSpPr>
          <p:nvPr>
            <p:ph type="body" sz="quarter" idx="3"/>
          </p:nvPr>
        </p:nvSpPr>
        <p:spPr/>
        <p:txBody>
          <a:bodyPr/>
          <a:lstStyle/>
          <a:p>
            <a:r>
              <a:rPr lang="en-US" dirty="0"/>
              <a:t>Decision Tree Regressor</a:t>
            </a:r>
          </a:p>
        </p:txBody>
      </p:sp>
      <p:pic>
        <p:nvPicPr>
          <p:cNvPr id="14" name="Content Placeholder 13">
            <a:extLst>
              <a:ext uri="{FF2B5EF4-FFF2-40B4-BE49-F238E27FC236}">
                <a16:creationId xmlns:a16="http://schemas.microsoft.com/office/drawing/2014/main" id="{51A46456-DE20-89C5-30E6-D28BD972E049}"/>
              </a:ext>
            </a:extLst>
          </p:cNvPr>
          <p:cNvPicPr>
            <a:picLocks noGrp="1" noChangeAspect="1"/>
          </p:cNvPicPr>
          <p:nvPr>
            <p:ph sz="quarter" idx="4"/>
          </p:nvPr>
        </p:nvPicPr>
        <p:blipFill>
          <a:blip r:embed="rId3"/>
          <a:stretch>
            <a:fillRect/>
          </a:stretch>
        </p:blipFill>
        <p:spPr>
          <a:xfrm>
            <a:off x="6302189" y="2546258"/>
            <a:ext cx="4923210" cy="994588"/>
          </a:xfrm>
        </p:spPr>
      </p:pic>
      <p:sp>
        <p:nvSpPr>
          <p:cNvPr id="5" name="Footer Placeholder 4">
            <a:extLst>
              <a:ext uri="{FF2B5EF4-FFF2-40B4-BE49-F238E27FC236}">
                <a16:creationId xmlns:a16="http://schemas.microsoft.com/office/drawing/2014/main" id="{4B948C2A-9F7A-8660-D4CB-71158155BBFD}"/>
              </a:ext>
            </a:extLst>
          </p:cNvPr>
          <p:cNvSpPr>
            <a:spLocks noGrp="1"/>
          </p:cNvSpPr>
          <p:nvPr>
            <p:ph type="ftr" sz="quarter" idx="11"/>
          </p:nvPr>
        </p:nvSpPr>
        <p:spPr/>
        <p:txBody>
          <a:bodyPr/>
          <a:lstStyle/>
          <a:p>
            <a:r>
              <a:rPr lang="en-US" dirty="0"/>
              <a:t>E-JUST</a:t>
            </a:r>
          </a:p>
        </p:txBody>
      </p:sp>
      <p:sp>
        <p:nvSpPr>
          <p:cNvPr id="6" name="Slide Number Placeholder 5">
            <a:extLst>
              <a:ext uri="{FF2B5EF4-FFF2-40B4-BE49-F238E27FC236}">
                <a16:creationId xmlns:a16="http://schemas.microsoft.com/office/drawing/2014/main" id="{6E3FA9B5-A9FC-40E4-9626-5CCF6CB95F6C}"/>
              </a:ext>
            </a:extLst>
          </p:cNvPr>
          <p:cNvSpPr>
            <a:spLocks noGrp="1"/>
          </p:cNvSpPr>
          <p:nvPr>
            <p:ph type="sldNum" sz="quarter" idx="12"/>
          </p:nvPr>
        </p:nvSpPr>
        <p:spPr/>
        <p:txBody>
          <a:bodyPr/>
          <a:lstStyle/>
          <a:p>
            <a:fld id="{312CC964-A50B-4C29-B4E4-2C30BB34CCF3}" type="slidenum">
              <a:rPr lang="en-US" smtClean="0"/>
              <a:t>24</a:t>
            </a:fld>
            <a:endParaRPr lang="en-US" dirty="0"/>
          </a:p>
        </p:txBody>
      </p:sp>
    </p:spTree>
    <p:extLst>
      <p:ext uri="{BB962C8B-B14F-4D97-AF65-F5344CB8AC3E}">
        <p14:creationId xmlns:p14="http://schemas.microsoft.com/office/powerpoint/2010/main" val="279503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8CD2A-2EC1-4055-AE20-4A35A1794F1C}"/>
              </a:ext>
            </a:extLst>
          </p:cNvPr>
          <p:cNvSpPr>
            <a:spLocks noGrp="1"/>
          </p:cNvSpPr>
          <p:nvPr>
            <p:ph type="title"/>
          </p:nvPr>
        </p:nvSpPr>
        <p:spPr>
          <a:xfrm>
            <a:off x="839788" y="365125"/>
            <a:ext cx="10515600" cy="1325563"/>
          </a:xfrm>
        </p:spPr>
        <p:txBody>
          <a:bodyPr/>
          <a:lstStyle/>
          <a:p>
            <a:r>
              <a:rPr lang="en-US" dirty="0"/>
              <a:t>References</a:t>
            </a:r>
          </a:p>
        </p:txBody>
      </p:sp>
      <p:sp>
        <p:nvSpPr>
          <p:cNvPr id="3" name="Text Placeholder 2">
            <a:extLst>
              <a:ext uri="{FF2B5EF4-FFF2-40B4-BE49-F238E27FC236}">
                <a16:creationId xmlns:a16="http://schemas.microsoft.com/office/drawing/2014/main" id="{7F14164C-CD4F-433C-8B7E-A0156DB2F947}"/>
              </a:ext>
            </a:extLst>
          </p:cNvPr>
          <p:cNvSpPr>
            <a:spLocks noGrp="1"/>
          </p:cNvSpPr>
          <p:nvPr>
            <p:ph type="body" idx="1"/>
          </p:nvPr>
        </p:nvSpPr>
        <p:spPr>
          <a:xfrm>
            <a:off x="839788" y="1734325"/>
            <a:ext cx="5157787" cy="823912"/>
          </a:xfrm>
        </p:spPr>
        <p:txBody>
          <a:bodyPr/>
          <a:lstStyle/>
          <a:p>
            <a:endParaRPr lang="en-US" dirty="0"/>
          </a:p>
        </p:txBody>
      </p:sp>
      <p:sp>
        <p:nvSpPr>
          <p:cNvPr id="4" name="Content Placeholder 3">
            <a:extLst>
              <a:ext uri="{FF2B5EF4-FFF2-40B4-BE49-F238E27FC236}">
                <a16:creationId xmlns:a16="http://schemas.microsoft.com/office/drawing/2014/main" id="{CDE237F4-D8FA-4EB0-8875-57E81F3EA824}"/>
              </a:ext>
            </a:extLst>
          </p:cNvPr>
          <p:cNvSpPr>
            <a:spLocks noGrp="1"/>
          </p:cNvSpPr>
          <p:nvPr>
            <p:ph sz="half" idx="2"/>
          </p:nvPr>
        </p:nvSpPr>
        <p:spPr>
          <a:xfrm>
            <a:off x="839788" y="2558237"/>
            <a:ext cx="5157787" cy="3684588"/>
          </a:xfrm>
        </p:spPr>
        <p:txBody>
          <a:bodyPr/>
          <a:lstStyle/>
          <a:p>
            <a:r>
              <a:rPr lang="en-US" dirty="0"/>
              <a:t>Pace, R. Kelley, and Ronald Barry. "Sparse spatial autoregressions." Statistics &amp; Probability Letters 33.3 (1997): 291-297Add transitions, animations, and motion. </a:t>
            </a:r>
          </a:p>
          <a:p>
            <a:pPr marL="0" indent="0">
              <a:buNone/>
            </a:pPr>
            <a:endParaRPr lang="en-US" dirty="0"/>
          </a:p>
        </p:txBody>
      </p:sp>
      <p:sp>
        <p:nvSpPr>
          <p:cNvPr id="5" name="Text Placeholder 4">
            <a:extLst>
              <a:ext uri="{FF2B5EF4-FFF2-40B4-BE49-F238E27FC236}">
                <a16:creationId xmlns:a16="http://schemas.microsoft.com/office/drawing/2014/main" id="{77A2ABE5-0226-49ED-8CCF-C68A5DC8C37A}"/>
              </a:ext>
            </a:extLst>
          </p:cNvPr>
          <p:cNvSpPr>
            <a:spLocks noGrp="1"/>
          </p:cNvSpPr>
          <p:nvPr>
            <p:ph type="body" sz="quarter" idx="3"/>
          </p:nvPr>
        </p:nvSpPr>
        <p:spPr>
          <a:xfrm>
            <a:off x="6172200" y="1734325"/>
            <a:ext cx="5183188" cy="823912"/>
          </a:xfrm>
        </p:spPr>
        <p:txBody>
          <a:bodyPr/>
          <a:lstStyle/>
          <a:p>
            <a:endParaRPr lang="en-US" dirty="0"/>
          </a:p>
        </p:txBody>
      </p:sp>
      <p:sp>
        <p:nvSpPr>
          <p:cNvPr id="6" name="Content Placeholder 5">
            <a:extLst>
              <a:ext uri="{FF2B5EF4-FFF2-40B4-BE49-F238E27FC236}">
                <a16:creationId xmlns:a16="http://schemas.microsoft.com/office/drawing/2014/main" id="{B05028CE-DA21-47EC-B483-3CE6A8E62CF1}"/>
              </a:ext>
            </a:extLst>
          </p:cNvPr>
          <p:cNvSpPr>
            <a:spLocks noGrp="1"/>
          </p:cNvSpPr>
          <p:nvPr>
            <p:ph sz="quarter" idx="4"/>
          </p:nvPr>
        </p:nvSpPr>
        <p:spPr>
          <a:xfrm>
            <a:off x="6172200" y="2558237"/>
            <a:ext cx="5183188" cy="3684588"/>
          </a:xfrm>
        </p:spPr>
        <p:txBody>
          <a:bodyPr/>
          <a:lstStyle/>
          <a:p>
            <a:r>
              <a:rPr lang="en-US" dirty="0" err="1"/>
              <a:t>Géron</a:t>
            </a:r>
            <a:r>
              <a:rPr lang="en-US" dirty="0"/>
              <a:t>, A. (2017). Hands-On Machine Learning with Scikit-Learn, </a:t>
            </a:r>
            <a:r>
              <a:rPr lang="en-US" dirty="0" err="1"/>
              <a:t>Keras</a:t>
            </a:r>
            <a:r>
              <a:rPr lang="en-US" dirty="0"/>
              <a:t>, and TensorFlow. O'Reilly Media</a:t>
            </a:r>
          </a:p>
        </p:txBody>
      </p:sp>
      <p:sp>
        <p:nvSpPr>
          <p:cNvPr id="8" name="Footer Placeholder 7">
            <a:extLst>
              <a:ext uri="{FF2B5EF4-FFF2-40B4-BE49-F238E27FC236}">
                <a16:creationId xmlns:a16="http://schemas.microsoft.com/office/drawing/2014/main" id="{1CB6C385-03DD-40B8-8F1B-4E62C60C85AA}"/>
              </a:ext>
            </a:extLst>
          </p:cNvPr>
          <p:cNvSpPr>
            <a:spLocks noGrp="1"/>
          </p:cNvSpPr>
          <p:nvPr>
            <p:ph type="ftr" sz="quarter" idx="11"/>
          </p:nvPr>
        </p:nvSpPr>
        <p:spPr>
          <a:xfrm>
            <a:off x="154429" y="6398878"/>
            <a:ext cx="4497315" cy="365125"/>
          </a:xfrm>
        </p:spPr>
        <p:txBody>
          <a:bodyPr/>
          <a:lstStyle/>
          <a:p>
            <a:r>
              <a:rPr lang="en-US" dirty="0"/>
              <a:t>E-JUST</a:t>
            </a:r>
          </a:p>
        </p:txBody>
      </p:sp>
      <p:sp>
        <p:nvSpPr>
          <p:cNvPr id="9" name="Slide Number Placeholder 8">
            <a:extLst>
              <a:ext uri="{FF2B5EF4-FFF2-40B4-BE49-F238E27FC236}">
                <a16:creationId xmlns:a16="http://schemas.microsoft.com/office/drawing/2014/main" id="{203229A0-1321-49E2-9958-3B1F86E2CC8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25</a:t>
            </a:fld>
            <a:endParaRPr lang="en-US" dirty="0"/>
          </a:p>
        </p:txBody>
      </p:sp>
    </p:spTree>
    <p:extLst>
      <p:ext uri="{BB962C8B-B14F-4D97-AF65-F5344CB8AC3E}">
        <p14:creationId xmlns:p14="http://schemas.microsoft.com/office/powerpoint/2010/main" val="7421584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2E09-3A82-4E32-88E3-59E694EFE546}"/>
              </a:ext>
            </a:extLst>
          </p:cNvPr>
          <p:cNvSpPr>
            <a:spLocks noGrp="1"/>
          </p:cNvSpPr>
          <p:nvPr>
            <p:ph type="title"/>
          </p:nvPr>
        </p:nvSpPr>
        <p:spPr>
          <a:xfrm>
            <a:off x="1143001" y="2229347"/>
            <a:ext cx="5496636" cy="1685898"/>
          </a:xfrm>
        </p:spPr>
        <p:txBody>
          <a:bodyPr/>
          <a:lstStyle/>
          <a:p>
            <a:r>
              <a:rPr lang="en-US" dirty="0"/>
              <a:t>Thank You</a:t>
            </a:r>
          </a:p>
        </p:txBody>
      </p:sp>
      <p:sp>
        <p:nvSpPr>
          <p:cNvPr id="17" name="Footer Placeholder 16">
            <a:extLst>
              <a:ext uri="{FF2B5EF4-FFF2-40B4-BE49-F238E27FC236}">
                <a16:creationId xmlns:a16="http://schemas.microsoft.com/office/drawing/2014/main" id="{A372FF69-5317-4BE5-B218-0E85D7FE0FB1}"/>
              </a:ext>
            </a:extLst>
          </p:cNvPr>
          <p:cNvSpPr>
            <a:spLocks noGrp="1"/>
          </p:cNvSpPr>
          <p:nvPr>
            <p:ph type="ftr" sz="quarter" idx="11"/>
          </p:nvPr>
        </p:nvSpPr>
        <p:spPr>
          <a:xfrm>
            <a:off x="154429" y="6398878"/>
            <a:ext cx="4497315" cy="365125"/>
          </a:xfrm>
        </p:spPr>
        <p:txBody>
          <a:bodyPr/>
          <a:lstStyle/>
          <a:p>
            <a:r>
              <a:rPr lang="en-US" dirty="0"/>
              <a:t>E-JUST</a:t>
            </a:r>
          </a:p>
        </p:txBody>
      </p:sp>
      <p:pic>
        <p:nvPicPr>
          <p:cNvPr id="68" name="Picture Placeholder 67" descr="View of city buildings over the water">
            <a:extLst>
              <a:ext uri="{FF2B5EF4-FFF2-40B4-BE49-F238E27FC236}">
                <a16:creationId xmlns:a16="http://schemas.microsoft.com/office/drawing/2014/main" id="{C700B77F-91C5-4642-9ABF-EA81F3CF6916}"/>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a:ext>
            </a:extLst>
          </a:blip>
          <a:srcRect/>
          <a:stretch/>
        </p:blipFill>
        <p:spPr>
          <a:xfrm>
            <a:off x="7186070" y="0"/>
            <a:ext cx="2463897" cy="3429000"/>
          </a:xfrm>
        </p:spPr>
      </p:pic>
      <p:pic>
        <p:nvPicPr>
          <p:cNvPr id="72" name="Picture Placeholder 71" descr="A picture containing blue glass buildings with reflection">
            <a:extLst>
              <a:ext uri="{FF2B5EF4-FFF2-40B4-BE49-F238E27FC236}">
                <a16:creationId xmlns:a16="http://schemas.microsoft.com/office/drawing/2014/main" id="{781FD203-6B96-4232-92C2-850AD4DA0F7D}"/>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a:ext>
            </a:extLst>
          </a:blip>
          <a:srcRect/>
          <a:stretch/>
        </p:blipFill>
        <p:spPr>
          <a:xfrm>
            <a:off x="9649155" y="0"/>
            <a:ext cx="2539797" cy="3429000"/>
          </a:xfrm>
        </p:spPr>
      </p:pic>
      <p:pic>
        <p:nvPicPr>
          <p:cNvPr id="74" name="Picture Placeholder 73" descr="Aerial view of city buildings at sunset">
            <a:extLst>
              <a:ext uri="{FF2B5EF4-FFF2-40B4-BE49-F238E27FC236}">
                <a16:creationId xmlns:a16="http://schemas.microsoft.com/office/drawing/2014/main" id="{A84AF2F7-9744-4960-8C3C-77190198196B}"/>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a:ext>
            </a:extLst>
          </a:blip>
          <a:srcRect/>
          <a:stretch/>
        </p:blipFill>
        <p:spPr>
          <a:xfrm>
            <a:off x="7186070" y="3383280"/>
            <a:ext cx="2463897" cy="3474720"/>
          </a:xfrm>
        </p:spPr>
      </p:pic>
      <p:pic>
        <p:nvPicPr>
          <p:cNvPr id="78" name="Picture Placeholder 77" descr="View of city buildings over the water from a track">
            <a:extLst>
              <a:ext uri="{FF2B5EF4-FFF2-40B4-BE49-F238E27FC236}">
                <a16:creationId xmlns:a16="http://schemas.microsoft.com/office/drawing/2014/main" id="{D76BFBCE-A55E-4F19-9A0A-78307FDBE964}"/>
              </a:ext>
            </a:extLst>
          </p:cNvPr>
          <p:cNvPicPr>
            <a:picLocks noGrp="1" noChangeAspect="1"/>
          </p:cNvPicPr>
          <p:nvPr>
            <p:ph type="pic" sz="quarter" idx="15"/>
          </p:nvPr>
        </p:nvPicPr>
        <p:blipFill rotWithShape="1">
          <a:blip r:embed="rId5">
            <a:extLst>
              <a:ext uri="{28A0092B-C50C-407E-A947-70E740481C1C}">
                <a14:useLocalDpi xmlns:a14="http://schemas.microsoft.com/office/drawing/2010/main"/>
              </a:ext>
            </a:extLst>
          </a:blip>
          <a:srcRect/>
          <a:stretch/>
        </p:blipFill>
        <p:spPr>
          <a:xfrm>
            <a:off x="9649155" y="3383280"/>
            <a:ext cx="2539797" cy="3474720"/>
          </a:xfrm>
        </p:spPr>
      </p:pic>
      <p:sp>
        <p:nvSpPr>
          <p:cNvPr id="18" name="Slide Number Placeholder 17">
            <a:extLst>
              <a:ext uri="{FF2B5EF4-FFF2-40B4-BE49-F238E27FC236}">
                <a16:creationId xmlns:a16="http://schemas.microsoft.com/office/drawing/2014/main" id="{70961BC8-7B79-40B2-B578-4EB512140BBB}"/>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26</a:t>
            </a:fld>
            <a:endParaRPr lang="en-US" dirty="0"/>
          </a:p>
        </p:txBody>
      </p:sp>
      <p:sp>
        <p:nvSpPr>
          <p:cNvPr id="5" name="Content Placeholder 4">
            <a:extLst>
              <a:ext uri="{FF2B5EF4-FFF2-40B4-BE49-F238E27FC236}">
                <a16:creationId xmlns:a16="http://schemas.microsoft.com/office/drawing/2014/main" id="{E65A3A6B-6B69-6807-0B8B-FDB52CCB044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95264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99C3-3EDC-4898-A2E4-D8ACEE6A32AA}"/>
              </a:ext>
            </a:extLst>
          </p:cNvPr>
          <p:cNvSpPr>
            <a:spLocks noGrp="1"/>
          </p:cNvSpPr>
          <p:nvPr>
            <p:ph type="title"/>
          </p:nvPr>
        </p:nvSpPr>
        <p:spPr>
          <a:xfrm>
            <a:off x="5693734" y="557304"/>
            <a:ext cx="5355265" cy="1625731"/>
          </a:xfrm>
        </p:spPr>
        <p:txBody>
          <a:bodyPr/>
          <a:lstStyle/>
          <a:p>
            <a:r>
              <a:rPr lang="en-US" dirty="0"/>
              <a:t>Introduction</a:t>
            </a:r>
          </a:p>
        </p:txBody>
      </p:sp>
      <p:pic>
        <p:nvPicPr>
          <p:cNvPr id="7" name="Picture Placeholder 6" descr="Aerial view of city buildings">
            <a:extLst>
              <a:ext uri="{FF2B5EF4-FFF2-40B4-BE49-F238E27FC236}">
                <a16:creationId xmlns:a16="http://schemas.microsoft.com/office/drawing/2014/main" id="{F718B2F1-208E-4A1D-9716-513B0D7093E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 y="0"/>
            <a:ext cx="4742121" cy="3434316"/>
          </a:xfrm>
        </p:spPr>
      </p:pic>
      <p:pic>
        <p:nvPicPr>
          <p:cNvPr id="9" name="Picture Placeholder 8" descr="A picture containing blue glass buildings with reflection">
            <a:extLst>
              <a:ext uri="{FF2B5EF4-FFF2-40B4-BE49-F238E27FC236}">
                <a16:creationId xmlns:a16="http://schemas.microsoft.com/office/drawing/2014/main" id="{D8F748D4-DB82-42E3-894A-0552C0FD2AB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5" y="3432620"/>
            <a:ext cx="5178056" cy="3425380"/>
          </a:xfrm>
        </p:spPr>
      </p:pic>
      <p:sp>
        <p:nvSpPr>
          <p:cNvPr id="3" name="Content Placeholder 2">
            <a:extLst>
              <a:ext uri="{FF2B5EF4-FFF2-40B4-BE49-F238E27FC236}">
                <a16:creationId xmlns:a16="http://schemas.microsoft.com/office/drawing/2014/main" id="{AF5130D8-AD6A-4638-9059-326759848895}"/>
              </a:ext>
            </a:extLst>
          </p:cNvPr>
          <p:cNvSpPr>
            <a:spLocks noGrp="1"/>
          </p:cNvSpPr>
          <p:nvPr>
            <p:ph idx="1"/>
          </p:nvPr>
        </p:nvSpPr>
        <p:spPr>
          <a:xfrm>
            <a:off x="5693734" y="2183035"/>
            <a:ext cx="5355266" cy="4121845"/>
          </a:xfrm>
        </p:spPr>
        <p:txBody>
          <a:bodyPr>
            <a:normAutofit fontScale="62500" lnSpcReduction="20000"/>
          </a:bodyPr>
          <a:lstStyle/>
          <a:p>
            <a:r>
              <a:rPr lang="en-US" dirty="0"/>
              <a:t>The California housing prices dataset provides a rich collection of features related to housing districts in California, including median housing prices. This dataset is widely used in machine learning to explore the relationships between various factors and predict the median housing price for different districts. The goal of this problem is to develop a predictive model that can accurately estimate the median housing price based on the given features. </a:t>
            </a:r>
          </a:p>
          <a:p>
            <a:r>
              <a:rPr lang="en-US" dirty="0"/>
              <a:t>Understanding the dynamics that influence housing prices is crucial for various stakeholders, including real estate investors, policymakers, and homebuyers. A reliable predictive model can assist in making informed decisions about property investments, assessing the impact of socio-economic factors on housing prices, and supporting individuals in their search for affordable housing. </a:t>
            </a:r>
          </a:p>
          <a:p>
            <a:r>
              <a:rPr lang="en-US" dirty="0"/>
              <a:t>In this context, the task is to analyze the California housing prices dataset, preprocess the data, and build a machine learning model capable of predicting the median housing price for a given district. By developing an accurate predictive model, it is possible to contribute to the broader understanding of housing market trends and provide valuable insights for those interested in the California real estate landscape</a:t>
            </a:r>
          </a:p>
        </p:txBody>
      </p:sp>
      <p:sp>
        <p:nvSpPr>
          <p:cNvPr id="182" name="Footer Placeholder 181">
            <a:extLst>
              <a:ext uri="{FF2B5EF4-FFF2-40B4-BE49-F238E27FC236}">
                <a16:creationId xmlns:a16="http://schemas.microsoft.com/office/drawing/2014/main" id="{8BB1C063-9855-4E9A-936C-931C7C65E3C1}"/>
              </a:ext>
            </a:extLst>
          </p:cNvPr>
          <p:cNvSpPr>
            <a:spLocks noGrp="1"/>
          </p:cNvSpPr>
          <p:nvPr>
            <p:ph type="ftr" sz="quarter" idx="11"/>
          </p:nvPr>
        </p:nvSpPr>
        <p:spPr>
          <a:xfrm>
            <a:off x="154429" y="6398878"/>
            <a:ext cx="4497315" cy="365125"/>
          </a:xfrm>
        </p:spPr>
        <p:txBody>
          <a:bodyPr/>
          <a:lstStyle/>
          <a:p>
            <a:r>
              <a:rPr lang="en-US" dirty="0"/>
              <a:t>E-JUST</a:t>
            </a:r>
          </a:p>
        </p:txBody>
      </p:sp>
      <p:sp>
        <p:nvSpPr>
          <p:cNvPr id="183" name="Slide Number Placeholder 182">
            <a:extLst>
              <a:ext uri="{FF2B5EF4-FFF2-40B4-BE49-F238E27FC236}">
                <a16:creationId xmlns:a16="http://schemas.microsoft.com/office/drawing/2014/main" id="{29707739-DA1E-4E29-A977-FC44841FF2D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3</a:t>
            </a:fld>
            <a:endParaRPr lang="en-US" dirty="0"/>
          </a:p>
        </p:txBody>
      </p:sp>
    </p:spTree>
    <p:extLst>
      <p:ext uri="{BB962C8B-B14F-4D97-AF65-F5344CB8AC3E}">
        <p14:creationId xmlns:p14="http://schemas.microsoft.com/office/powerpoint/2010/main" val="17902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D8101-4ED5-4D91-9EFA-B0E7C1EA6E26}"/>
              </a:ext>
            </a:extLst>
          </p:cNvPr>
          <p:cNvSpPr>
            <a:spLocks noGrp="1"/>
          </p:cNvSpPr>
          <p:nvPr>
            <p:ph type="title"/>
          </p:nvPr>
        </p:nvSpPr>
        <p:spPr>
          <a:xfrm>
            <a:off x="969264" y="2679192"/>
            <a:ext cx="4946904" cy="3273552"/>
          </a:xfrm>
        </p:spPr>
        <p:txBody>
          <a:bodyPr/>
          <a:lstStyle/>
          <a:p>
            <a:r>
              <a:rPr lang="en-US" dirty="0"/>
              <a:t>Preprocessing</a:t>
            </a:r>
          </a:p>
        </p:txBody>
      </p:sp>
      <p:sp>
        <p:nvSpPr>
          <p:cNvPr id="3" name="Subtitle 2">
            <a:extLst>
              <a:ext uri="{FF2B5EF4-FFF2-40B4-BE49-F238E27FC236}">
                <a16:creationId xmlns:a16="http://schemas.microsoft.com/office/drawing/2014/main" id="{B7D98F09-AA82-4443-B901-71F5DF765C10}"/>
              </a:ext>
            </a:extLst>
          </p:cNvPr>
          <p:cNvSpPr>
            <a:spLocks noGrp="1"/>
          </p:cNvSpPr>
          <p:nvPr>
            <p:ph type="subTitle" idx="1"/>
          </p:nvPr>
        </p:nvSpPr>
        <p:spPr>
          <a:xfrm>
            <a:off x="967750" y="975816"/>
            <a:ext cx="2979897" cy="1264340"/>
          </a:xfrm>
        </p:spPr>
        <p:txBody>
          <a:bodyPr/>
          <a:lstStyle/>
          <a:p>
            <a:r>
              <a:rPr lang="en-US" dirty="0"/>
              <a:t>Visualization, Missing values, analysis</a:t>
            </a:r>
          </a:p>
        </p:txBody>
      </p:sp>
      <p:pic>
        <p:nvPicPr>
          <p:cNvPr id="8" name="Picture Placeholder 7" descr="View of city buildings over the water from a track">
            <a:extLst>
              <a:ext uri="{FF2B5EF4-FFF2-40B4-BE49-F238E27FC236}">
                <a16:creationId xmlns:a16="http://schemas.microsoft.com/office/drawing/2014/main" id="{5A5996C8-9A00-4071-B24A-D1B22DDFAD6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3208292" y="3"/>
            <a:ext cx="8997356" cy="4581079"/>
          </a:xfrm>
        </p:spPr>
      </p:pic>
      <p:pic>
        <p:nvPicPr>
          <p:cNvPr id="10" name="Picture Placeholder 9" descr="View of city buildings over the water">
            <a:extLst>
              <a:ext uri="{FF2B5EF4-FFF2-40B4-BE49-F238E27FC236}">
                <a16:creationId xmlns:a16="http://schemas.microsoft.com/office/drawing/2014/main" id="{C2C517CC-DCFE-4E86-A4E5-F5BFD7BF69FF}"/>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7243070" y="883420"/>
            <a:ext cx="4948931" cy="5974580"/>
          </a:xfrm>
        </p:spPr>
      </p:pic>
      <p:pic>
        <p:nvPicPr>
          <p:cNvPr id="12" name="Picture Placeholder 11" descr="A picture containing glass buildings with reflection">
            <a:extLst>
              <a:ext uri="{FF2B5EF4-FFF2-40B4-BE49-F238E27FC236}">
                <a16:creationId xmlns:a16="http://schemas.microsoft.com/office/drawing/2014/main" id="{90D6ECDF-A0E4-4308-967E-8BAC3E85A4B7}"/>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a:ext>
            </a:extLst>
          </a:blip>
          <a:srcRect/>
          <a:stretch/>
        </p:blipFill>
        <p:spPr>
          <a:xfrm>
            <a:off x="4234997" y="4574265"/>
            <a:ext cx="5074516" cy="2298983"/>
          </a:xfrm>
        </p:spPr>
      </p:pic>
    </p:spTree>
    <p:extLst>
      <p:ext uri="{BB962C8B-B14F-4D97-AF65-F5344CB8AC3E}">
        <p14:creationId xmlns:p14="http://schemas.microsoft.com/office/powerpoint/2010/main" val="3871568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92A4-0D40-4A0F-BB3B-3E1AE6C3BF9D}"/>
              </a:ext>
            </a:extLst>
          </p:cNvPr>
          <p:cNvSpPr>
            <a:spLocks noGrp="1"/>
          </p:cNvSpPr>
          <p:nvPr>
            <p:ph type="title"/>
          </p:nvPr>
        </p:nvSpPr>
        <p:spPr>
          <a:xfrm>
            <a:off x="1143000" y="533401"/>
            <a:ext cx="9906000" cy="1382156"/>
          </a:xfrm>
        </p:spPr>
        <p:txBody>
          <a:bodyPr/>
          <a:lstStyle/>
          <a:p>
            <a:r>
              <a:rPr lang="en-US" dirty="0"/>
              <a:t>Dataset Description</a:t>
            </a:r>
          </a:p>
        </p:txBody>
      </p:sp>
      <p:sp>
        <p:nvSpPr>
          <p:cNvPr id="6" name="Footer Placeholder 5">
            <a:extLst>
              <a:ext uri="{FF2B5EF4-FFF2-40B4-BE49-F238E27FC236}">
                <a16:creationId xmlns:a16="http://schemas.microsoft.com/office/drawing/2014/main" id="{C8C1BD91-A502-4CE9-B6CB-FBA31C8183A9}"/>
              </a:ext>
            </a:extLst>
          </p:cNvPr>
          <p:cNvSpPr>
            <a:spLocks noGrp="1"/>
          </p:cNvSpPr>
          <p:nvPr>
            <p:ph type="ftr" sz="quarter" idx="11"/>
          </p:nvPr>
        </p:nvSpPr>
        <p:spPr>
          <a:xfrm>
            <a:off x="154429" y="6398878"/>
            <a:ext cx="4497315" cy="365125"/>
          </a:xfrm>
        </p:spPr>
        <p:txBody>
          <a:bodyPr/>
          <a:lstStyle/>
          <a:p>
            <a:r>
              <a:rPr lang="en-US" dirty="0"/>
              <a:t>E-JUST</a:t>
            </a:r>
          </a:p>
        </p:txBody>
      </p:sp>
      <p:sp>
        <p:nvSpPr>
          <p:cNvPr id="7" name="Slide Number Placeholder 6">
            <a:extLst>
              <a:ext uri="{FF2B5EF4-FFF2-40B4-BE49-F238E27FC236}">
                <a16:creationId xmlns:a16="http://schemas.microsoft.com/office/drawing/2014/main" id="{2A40B6AB-E9B1-4B7E-BD4C-74C93ABF5CBC}"/>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5</a:t>
            </a:fld>
            <a:endParaRPr lang="en-US" dirty="0"/>
          </a:p>
        </p:txBody>
      </p:sp>
      <p:graphicFrame>
        <p:nvGraphicFramePr>
          <p:cNvPr id="5" name="Content Placeholder 4">
            <a:extLst>
              <a:ext uri="{FF2B5EF4-FFF2-40B4-BE49-F238E27FC236}">
                <a16:creationId xmlns:a16="http://schemas.microsoft.com/office/drawing/2014/main" id="{8F9019D3-11C1-B1E2-2853-49264BE3CF52}"/>
              </a:ext>
            </a:extLst>
          </p:cNvPr>
          <p:cNvGraphicFramePr>
            <a:graphicFrameLocks noGrp="1"/>
          </p:cNvGraphicFramePr>
          <p:nvPr>
            <p:ph idx="1"/>
            <p:extLst>
              <p:ext uri="{D42A27DB-BD31-4B8C-83A1-F6EECF244321}">
                <p14:modId xmlns:p14="http://schemas.microsoft.com/office/powerpoint/2010/main" val="3224401458"/>
              </p:ext>
            </p:extLst>
          </p:nvPr>
        </p:nvGraphicFramePr>
        <p:xfrm>
          <a:off x="1143000" y="2009775"/>
          <a:ext cx="9906000" cy="3931920"/>
        </p:xfrm>
        <a:graphic>
          <a:graphicData uri="http://schemas.openxmlformats.org/drawingml/2006/table">
            <a:tbl>
              <a:tblPr firstRow="1" bandRow="1">
                <a:tableStyleId>{5C22544A-7EE6-4342-B048-85BDC9FD1C3A}</a:tableStyleId>
              </a:tblPr>
              <a:tblGrid>
                <a:gridCol w="4953000">
                  <a:extLst>
                    <a:ext uri="{9D8B030D-6E8A-4147-A177-3AD203B41FA5}">
                      <a16:colId xmlns:a16="http://schemas.microsoft.com/office/drawing/2014/main" val="1804355438"/>
                    </a:ext>
                  </a:extLst>
                </a:gridCol>
                <a:gridCol w="4953000">
                  <a:extLst>
                    <a:ext uri="{9D8B030D-6E8A-4147-A177-3AD203B41FA5}">
                      <a16:colId xmlns:a16="http://schemas.microsoft.com/office/drawing/2014/main" val="3298824487"/>
                    </a:ext>
                  </a:extLst>
                </a:gridCol>
              </a:tblGrid>
              <a:tr h="370840">
                <a:tc>
                  <a:txBody>
                    <a:bodyPr/>
                    <a:lstStyle/>
                    <a:p>
                      <a:r>
                        <a:rPr lang="en-US" dirty="0"/>
                        <a:t>1. longitude: A measure of how far west a house is; a higher value is farther west</a:t>
                      </a:r>
                    </a:p>
                    <a:p>
                      <a:r>
                        <a:rPr lang="en-US" dirty="0"/>
                        <a:t>2. latitude: A measure of how far north a house is; a higher value is farther north</a:t>
                      </a:r>
                    </a:p>
                    <a:p>
                      <a:r>
                        <a:rPr lang="en-US" dirty="0"/>
                        <a:t>3. </a:t>
                      </a:r>
                      <a:r>
                        <a:rPr lang="en-US" dirty="0" err="1"/>
                        <a:t>housingMedianAge</a:t>
                      </a:r>
                      <a:r>
                        <a:rPr lang="en-US" dirty="0"/>
                        <a:t>: Median age of a house within a block; a lower number is a newer</a:t>
                      </a:r>
                    </a:p>
                    <a:p>
                      <a:r>
                        <a:rPr lang="en-US" dirty="0"/>
                        <a:t>building</a:t>
                      </a:r>
                    </a:p>
                    <a:p>
                      <a:r>
                        <a:rPr lang="en-US" dirty="0"/>
                        <a:t>4. </a:t>
                      </a:r>
                      <a:r>
                        <a:rPr lang="en-US" dirty="0" err="1"/>
                        <a:t>totalRooms</a:t>
                      </a:r>
                      <a:r>
                        <a:rPr lang="en-US" dirty="0"/>
                        <a:t>: Total number of rooms within a block</a:t>
                      </a:r>
                    </a:p>
                    <a:p>
                      <a:r>
                        <a:rPr lang="en-US" dirty="0"/>
                        <a:t>5. </a:t>
                      </a:r>
                      <a:r>
                        <a:rPr lang="en-US" dirty="0" err="1"/>
                        <a:t>totalBedrooms</a:t>
                      </a:r>
                      <a:r>
                        <a:rPr lang="en-US" dirty="0"/>
                        <a:t>: Total number of bedrooms within a block</a:t>
                      </a:r>
                    </a:p>
                    <a:p>
                      <a:endParaRPr lang="en-US" dirty="0"/>
                    </a:p>
                  </a:txBody>
                  <a:tcPr/>
                </a:tc>
                <a:tc>
                  <a:txBody>
                    <a:bodyPr/>
                    <a:lstStyle/>
                    <a:p>
                      <a:r>
                        <a:rPr lang="en-US" dirty="0"/>
                        <a:t>6. population: Total number of people residing within a block</a:t>
                      </a:r>
                    </a:p>
                    <a:p>
                      <a:r>
                        <a:rPr lang="en-US" dirty="0"/>
                        <a:t>7. households: Total number of households, a group of people residing within a home</a:t>
                      </a:r>
                    </a:p>
                    <a:p>
                      <a:r>
                        <a:rPr lang="en-US" dirty="0"/>
                        <a:t>unit, for a block </a:t>
                      </a:r>
                    </a:p>
                    <a:p>
                      <a:r>
                        <a:rPr lang="en-US" dirty="0"/>
                        <a:t>8. </a:t>
                      </a:r>
                      <a:r>
                        <a:rPr lang="en-US" dirty="0" err="1"/>
                        <a:t>medianIncome</a:t>
                      </a:r>
                      <a:r>
                        <a:rPr lang="en-US" dirty="0"/>
                        <a:t>: Median income for households within a block of houses (measured in</a:t>
                      </a:r>
                    </a:p>
                    <a:p>
                      <a:r>
                        <a:rPr lang="en-US" dirty="0"/>
                        <a:t>tens of thousands of US Dollars)</a:t>
                      </a:r>
                    </a:p>
                    <a:p>
                      <a:r>
                        <a:rPr lang="en-US" dirty="0"/>
                        <a:t>9. </a:t>
                      </a:r>
                      <a:r>
                        <a:rPr lang="en-US" dirty="0" err="1"/>
                        <a:t>medianHouseValue</a:t>
                      </a:r>
                      <a:r>
                        <a:rPr lang="en-US" dirty="0"/>
                        <a:t>: Median house value for households within a block (measured in</a:t>
                      </a:r>
                    </a:p>
                    <a:p>
                      <a:r>
                        <a:rPr lang="en-US" dirty="0"/>
                        <a:t>US Dollars)</a:t>
                      </a:r>
                    </a:p>
                    <a:p>
                      <a:r>
                        <a:rPr lang="en-US" dirty="0"/>
                        <a:t>10. </a:t>
                      </a:r>
                      <a:r>
                        <a:rPr lang="en-US" dirty="0" err="1"/>
                        <a:t>oceanProximity</a:t>
                      </a:r>
                      <a:r>
                        <a:rPr lang="en-US" dirty="0"/>
                        <a:t>: Location of the house w.r.t ocean/sea</a:t>
                      </a:r>
                    </a:p>
                    <a:p>
                      <a:endParaRPr lang="en-US" dirty="0"/>
                    </a:p>
                  </a:txBody>
                  <a:tcPr/>
                </a:tc>
                <a:extLst>
                  <a:ext uri="{0D108BD9-81ED-4DB2-BD59-A6C34878D82A}">
                    <a16:rowId xmlns:a16="http://schemas.microsoft.com/office/drawing/2014/main" val="2574409333"/>
                  </a:ext>
                </a:extLst>
              </a:tr>
            </a:tbl>
          </a:graphicData>
        </a:graphic>
      </p:graphicFrame>
    </p:spTree>
    <p:extLst>
      <p:ext uri="{BB962C8B-B14F-4D97-AF65-F5344CB8AC3E}">
        <p14:creationId xmlns:p14="http://schemas.microsoft.com/office/powerpoint/2010/main" val="2694395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92A4-0D40-4A0F-BB3B-3E1AE6C3BF9D}"/>
              </a:ext>
            </a:extLst>
          </p:cNvPr>
          <p:cNvSpPr>
            <a:spLocks noGrp="1"/>
          </p:cNvSpPr>
          <p:nvPr>
            <p:ph type="title"/>
          </p:nvPr>
        </p:nvSpPr>
        <p:spPr>
          <a:xfrm>
            <a:off x="1143000" y="533401"/>
            <a:ext cx="9906000" cy="1382156"/>
          </a:xfrm>
        </p:spPr>
        <p:txBody>
          <a:bodyPr/>
          <a:lstStyle/>
          <a:p>
            <a:r>
              <a:rPr lang="en-US" dirty="0"/>
              <a:t>Handling Missing Values</a:t>
            </a:r>
          </a:p>
        </p:txBody>
      </p:sp>
      <p:sp>
        <p:nvSpPr>
          <p:cNvPr id="6" name="Footer Placeholder 5">
            <a:extLst>
              <a:ext uri="{FF2B5EF4-FFF2-40B4-BE49-F238E27FC236}">
                <a16:creationId xmlns:a16="http://schemas.microsoft.com/office/drawing/2014/main" id="{C8C1BD91-A502-4CE9-B6CB-FBA31C8183A9}"/>
              </a:ext>
            </a:extLst>
          </p:cNvPr>
          <p:cNvSpPr>
            <a:spLocks noGrp="1"/>
          </p:cNvSpPr>
          <p:nvPr>
            <p:ph type="ftr" sz="quarter" idx="11"/>
          </p:nvPr>
        </p:nvSpPr>
        <p:spPr>
          <a:xfrm>
            <a:off x="154429" y="6398878"/>
            <a:ext cx="4497315" cy="365125"/>
          </a:xfrm>
        </p:spPr>
        <p:txBody>
          <a:bodyPr/>
          <a:lstStyle/>
          <a:p>
            <a:r>
              <a:rPr lang="en-US" dirty="0"/>
              <a:t>E-JUST</a:t>
            </a:r>
          </a:p>
        </p:txBody>
      </p:sp>
      <p:sp>
        <p:nvSpPr>
          <p:cNvPr id="7" name="Slide Number Placeholder 6">
            <a:extLst>
              <a:ext uri="{FF2B5EF4-FFF2-40B4-BE49-F238E27FC236}">
                <a16:creationId xmlns:a16="http://schemas.microsoft.com/office/drawing/2014/main" id="{2A40B6AB-E9B1-4B7E-BD4C-74C93ABF5CBC}"/>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6</a:t>
            </a:fld>
            <a:endParaRPr lang="en-US" dirty="0"/>
          </a:p>
        </p:txBody>
      </p:sp>
      <p:pic>
        <p:nvPicPr>
          <p:cNvPr id="5" name="Content Placeholder 4">
            <a:extLst>
              <a:ext uri="{FF2B5EF4-FFF2-40B4-BE49-F238E27FC236}">
                <a16:creationId xmlns:a16="http://schemas.microsoft.com/office/drawing/2014/main" id="{149FE685-2D87-075B-FCA8-3A02BBD0E85A}"/>
              </a:ext>
            </a:extLst>
          </p:cNvPr>
          <p:cNvPicPr>
            <a:picLocks noGrp="1" noChangeAspect="1"/>
          </p:cNvPicPr>
          <p:nvPr>
            <p:ph idx="1"/>
          </p:nvPr>
        </p:nvPicPr>
        <p:blipFill>
          <a:blip r:embed="rId2"/>
          <a:stretch>
            <a:fillRect/>
          </a:stretch>
        </p:blipFill>
        <p:spPr>
          <a:xfrm>
            <a:off x="3200149" y="2088566"/>
            <a:ext cx="5791702" cy="2491956"/>
          </a:xfrm>
        </p:spPr>
      </p:pic>
    </p:spTree>
    <p:extLst>
      <p:ext uri="{BB962C8B-B14F-4D97-AF65-F5344CB8AC3E}">
        <p14:creationId xmlns:p14="http://schemas.microsoft.com/office/powerpoint/2010/main" val="2328888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92A4-0D40-4A0F-BB3B-3E1AE6C3BF9D}"/>
              </a:ext>
            </a:extLst>
          </p:cNvPr>
          <p:cNvSpPr>
            <a:spLocks noGrp="1"/>
          </p:cNvSpPr>
          <p:nvPr>
            <p:ph type="title"/>
          </p:nvPr>
        </p:nvSpPr>
        <p:spPr>
          <a:xfrm>
            <a:off x="1143000" y="533401"/>
            <a:ext cx="9906000" cy="1382156"/>
          </a:xfrm>
        </p:spPr>
        <p:txBody>
          <a:bodyPr/>
          <a:lstStyle/>
          <a:p>
            <a:r>
              <a:rPr lang="en-US" dirty="0"/>
              <a:t>Binary </a:t>
            </a:r>
            <a:r>
              <a:rPr lang="en-US" dirty="0" err="1"/>
              <a:t>eNCODING</a:t>
            </a:r>
            <a:endParaRPr lang="en-US" dirty="0"/>
          </a:p>
        </p:txBody>
      </p:sp>
      <p:sp>
        <p:nvSpPr>
          <p:cNvPr id="6" name="Footer Placeholder 5">
            <a:extLst>
              <a:ext uri="{FF2B5EF4-FFF2-40B4-BE49-F238E27FC236}">
                <a16:creationId xmlns:a16="http://schemas.microsoft.com/office/drawing/2014/main" id="{C8C1BD91-A502-4CE9-B6CB-FBA31C8183A9}"/>
              </a:ext>
            </a:extLst>
          </p:cNvPr>
          <p:cNvSpPr>
            <a:spLocks noGrp="1"/>
          </p:cNvSpPr>
          <p:nvPr>
            <p:ph type="ftr" sz="quarter" idx="11"/>
          </p:nvPr>
        </p:nvSpPr>
        <p:spPr>
          <a:xfrm>
            <a:off x="154429" y="6398878"/>
            <a:ext cx="4497315" cy="365125"/>
          </a:xfrm>
        </p:spPr>
        <p:txBody>
          <a:bodyPr/>
          <a:lstStyle/>
          <a:p>
            <a:r>
              <a:rPr lang="en-US" dirty="0"/>
              <a:t>E-JUST</a:t>
            </a:r>
          </a:p>
        </p:txBody>
      </p:sp>
      <p:sp>
        <p:nvSpPr>
          <p:cNvPr id="7" name="Slide Number Placeholder 6">
            <a:extLst>
              <a:ext uri="{FF2B5EF4-FFF2-40B4-BE49-F238E27FC236}">
                <a16:creationId xmlns:a16="http://schemas.microsoft.com/office/drawing/2014/main" id="{2A40B6AB-E9B1-4B7E-BD4C-74C93ABF5CBC}"/>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7</a:t>
            </a:fld>
            <a:endParaRPr lang="en-US" dirty="0"/>
          </a:p>
        </p:txBody>
      </p:sp>
      <p:pic>
        <p:nvPicPr>
          <p:cNvPr id="9" name="Picture 8">
            <a:extLst>
              <a:ext uri="{FF2B5EF4-FFF2-40B4-BE49-F238E27FC236}">
                <a16:creationId xmlns:a16="http://schemas.microsoft.com/office/drawing/2014/main" id="{B14C50AF-B0FC-D505-49A5-44D6FBD60899}"/>
              </a:ext>
            </a:extLst>
          </p:cNvPr>
          <p:cNvPicPr>
            <a:picLocks noChangeAspect="1"/>
          </p:cNvPicPr>
          <p:nvPr/>
        </p:nvPicPr>
        <p:blipFill>
          <a:blip r:embed="rId2"/>
          <a:stretch>
            <a:fillRect/>
          </a:stretch>
        </p:blipFill>
        <p:spPr>
          <a:xfrm>
            <a:off x="3192528" y="2400211"/>
            <a:ext cx="5806943" cy="2057578"/>
          </a:xfrm>
          <a:prstGeom prst="rect">
            <a:avLst/>
          </a:prstGeom>
        </p:spPr>
      </p:pic>
      <p:pic>
        <p:nvPicPr>
          <p:cNvPr id="12" name="Content Placeholder 11">
            <a:extLst>
              <a:ext uri="{FF2B5EF4-FFF2-40B4-BE49-F238E27FC236}">
                <a16:creationId xmlns:a16="http://schemas.microsoft.com/office/drawing/2014/main" id="{9F88AE37-FCB9-6B70-2AD3-36F39632C1A9}"/>
              </a:ext>
            </a:extLst>
          </p:cNvPr>
          <p:cNvPicPr>
            <a:picLocks noGrp="1" noChangeAspect="1"/>
          </p:cNvPicPr>
          <p:nvPr>
            <p:ph idx="1"/>
          </p:nvPr>
        </p:nvPicPr>
        <p:blipFill>
          <a:blip r:embed="rId2"/>
          <a:stretch>
            <a:fillRect/>
          </a:stretch>
        </p:blipFill>
        <p:spPr>
          <a:xfrm>
            <a:off x="3192528" y="2305755"/>
            <a:ext cx="5806943" cy="2057578"/>
          </a:xfrm>
          <a:prstGeom prst="rect">
            <a:avLst/>
          </a:prstGeom>
        </p:spPr>
      </p:pic>
    </p:spTree>
    <p:extLst>
      <p:ext uri="{BB962C8B-B14F-4D97-AF65-F5344CB8AC3E}">
        <p14:creationId xmlns:p14="http://schemas.microsoft.com/office/powerpoint/2010/main" val="332690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92A4-0D40-4A0F-BB3B-3E1AE6C3BF9D}"/>
              </a:ext>
            </a:extLst>
          </p:cNvPr>
          <p:cNvSpPr>
            <a:spLocks noGrp="1"/>
          </p:cNvSpPr>
          <p:nvPr>
            <p:ph type="title"/>
          </p:nvPr>
        </p:nvSpPr>
        <p:spPr>
          <a:xfrm>
            <a:off x="1143000" y="533401"/>
            <a:ext cx="9906000" cy="1382156"/>
          </a:xfrm>
        </p:spPr>
        <p:txBody>
          <a:bodyPr/>
          <a:lstStyle/>
          <a:p>
            <a:r>
              <a:rPr lang="en-US" dirty="0"/>
              <a:t>Binning</a:t>
            </a:r>
          </a:p>
        </p:txBody>
      </p:sp>
      <p:sp>
        <p:nvSpPr>
          <p:cNvPr id="6" name="Footer Placeholder 5">
            <a:extLst>
              <a:ext uri="{FF2B5EF4-FFF2-40B4-BE49-F238E27FC236}">
                <a16:creationId xmlns:a16="http://schemas.microsoft.com/office/drawing/2014/main" id="{C8C1BD91-A502-4CE9-B6CB-FBA31C8183A9}"/>
              </a:ext>
            </a:extLst>
          </p:cNvPr>
          <p:cNvSpPr>
            <a:spLocks noGrp="1"/>
          </p:cNvSpPr>
          <p:nvPr>
            <p:ph type="ftr" sz="quarter" idx="11"/>
          </p:nvPr>
        </p:nvSpPr>
        <p:spPr>
          <a:xfrm>
            <a:off x="154429" y="6398878"/>
            <a:ext cx="4497315" cy="365125"/>
          </a:xfrm>
        </p:spPr>
        <p:txBody>
          <a:bodyPr/>
          <a:lstStyle/>
          <a:p>
            <a:r>
              <a:rPr lang="en-US" dirty="0"/>
              <a:t>E-JUST</a:t>
            </a:r>
          </a:p>
        </p:txBody>
      </p:sp>
      <p:sp>
        <p:nvSpPr>
          <p:cNvPr id="7" name="Slide Number Placeholder 6">
            <a:extLst>
              <a:ext uri="{FF2B5EF4-FFF2-40B4-BE49-F238E27FC236}">
                <a16:creationId xmlns:a16="http://schemas.microsoft.com/office/drawing/2014/main" id="{2A40B6AB-E9B1-4B7E-BD4C-74C93ABF5CBC}"/>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8</a:t>
            </a:fld>
            <a:endParaRPr lang="en-US" dirty="0"/>
          </a:p>
        </p:txBody>
      </p:sp>
      <p:pic>
        <p:nvPicPr>
          <p:cNvPr id="9" name="Picture 8">
            <a:extLst>
              <a:ext uri="{FF2B5EF4-FFF2-40B4-BE49-F238E27FC236}">
                <a16:creationId xmlns:a16="http://schemas.microsoft.com/office/drawing/2014/main" id="{B14C50AF-B0FC-D505-49A5-44D6FBD60899}"/>
              </a:ext>
            </a:extLst>
          </p:cNvPr>
          <p:cNvPicPr>
            <a:picLocks noChangeAspect="1"/>
          </p:cNvPicPr>
          <p:nvPr/>
        </p:nvPicPr>
        <p:blipFill>
          <a:blip r:embed="rId2"/>
          <a:stretch>
            <a:fillRect/>
          </a:stretch>
        </p:blipFill>
        <p:spPr>
          <a:xfrm>
            <a:off x="3192528" y="2400211"/>
            <a:ext cx="5806943" cy="2057578"/>
          </a:xfrm>
          <a:prstGeom prst="rect">
            <a:avLst/>
          </a:prstGeom>
        </p:spPr>
      </p:pic>
      <p:pic>
        <p:nvPicPr>
          <p:cNvPr id="8" name="Content Placeholder 7">
            <a:extLst>
              <a:ext uri="{FF2B5EF4-FFF2-40B4-BE49-F238E27FC236}">
                <a16:creationId xmlns:a16="http://schemas.microsoft.com/office/drawing/2014/main" id="{8366132E-EED1-032D-5692-D4D41A4E6AFA}"/>
              </a:ext>
            </a:extLst>
          </p:cNvPr>
          <p:cNvPicPr>
            <a:picLocks noGrp="1" noChangeAspect="1"/>
          </p:cNvPicPr>
          <p:nvPr>
            <p:ph idx="1"/>
          </p:nvPr>
        </p:nvPicPr>
        <p:blipFill>
          <a:blip r:embed="rId3"/>
          <a:stretch>
            <a:fillRect/>
          </a:stretch>
        </p:blipFill>
        <p:spPr>
          <a:xfrm>
            <a:off x="3123942" y="2275272"/>
            <a:ext cx="5944115" cy="2118544"/>
          </a:xfrm>
        </p:spPr>
      </p:pic>
    </p:spTree>
    <p:extLst>
      <p:ext uri="{BB962C8B-B14F-4D97-AF65-F5344CB8AC3E}">
        <p14:creationId xmlns:p14="http://schemas.microsoft.com/office/powerpoint/2010/main" val="3102779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92A4-0D40-4A0F-BB3B-3E1AE6C3BF9D}"/>
              </a:ext>
            </a:extLst>
          </p:cNvPr>
          <p:cNvSpPr>
            <a:spLocks noGrp="1"/>
          </p:cNvSpPr>
          <p:nvPr>
            <p:ph type="title"/>
          </p:nvPr>
        </p:nvSpPr>
        <p:spPr>
          <a:xfrm>
            <a:off x="1143000" y="533401"/>
            <a:ext cx="9906000" cy="1382156"/>
          </a:xfrm>
        </p:spPr>
        <p:txBody>
          <a:bodyPr/>
          <a:lstStyle/>
          <a:p>
            <a:r>
              <a:rPr lang="en-US" dirty="0"/>
              <a:t>Dataset Visualization</a:t>
            </a:r>
          </a:p>
        </p:txBody>
      </p:sp>
      <p:sp>
        <p:nvSpPr>
          <p:cNvPr id="6" name="Footer Placeholder 5">
            <a:extLst>
              <a:ext uri="{FF2B5EF4-FFF2-40B4-BE49-F238E27FC236}">
                <a16:creationId xmlns:a16="http://schemas.microsoft.com/office/drawing/2014/main" id="{C8C1BD91-A502-4CE9-B6CB-FBA31C8183A9}"/>
              </a:ext>
            </a:extLst>
          </p:cNvPr>
          <p:cNvSpPr>
            <a:spLocks noGrp="1"/>
          </p:cNvSpPr>
          <p:nvPr>
            <p:ph type="ftr" sz="quarter" idx="11"/>
          </p:nvPr>
        </p:nvSpPr>
        <p:spPr>
          <a:xfrm>
            <a:off x="154429" y="6398878"/>
            <a:ext cx="4497315" cy="365125"/>
          </a:xfrm>
        </p:spPr>
        <p:txBody>
          <a:bodyPr/>
          <a:lstStyle/>
          <a:p>
            <a:r>
              <a:rPr lang="en-US" dirty="0"/>
              <a:t>E-JUST</a:t>
            </a:r>
          </a:p>
        </p:txBody>
      </p:sp>
      <p:sp>
        <p:nvSpPr>
          <p:cNvPr id="7" name="Slide Number Placeholder 6">
            <a:extLst>
              <a:ext uri="{FF2B5EF4-FFF2-40B4-BE49-F238E27FC236}">
                <a16:creationId xmlns:a16="http://schemas.microsoft.com/office/drawing/2014/main" id="{2A40B6AB-E9B1-4B7E-BD4C-74C93ABF5CBC}"/>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9</a:t>
            </a:fld>
            <a:endParaRPr lang="en-US" dirty="0"/>
          </a:p>
        </p:txBody>
      </p:sp>
      <p:pic>
        <p:nvPicPr>
          <p:cNvPr id="5" name="Content Placeholder 4">
            <a:extLst>
              <a:ext uri="{FF2B5EF4-FFF2-40B4-BE49-F238E27FC236}">
                <a16:creationId xmlns:a16="http://schemas.microsoft.com/office/drawing/2014/main" id="{149FE685-2D87-075B-FCA8-3A02BBD0E85A}"/>
              </a:ext>
            </a:extLst>
          </p:cNvPr>
          <p:cNvPicPr>
            <a:picLocks noGrp="1" noChangeAspect="1"/>
          </p:cNvPicPr>
          <p:nvPr>
            <p:ph idx="1"/>
          </p:nvPr>
        </p:nvPicPr>
        <p:blipFill>
          <a:blip r:embed="rId2"/>
          <a:stretch>
            <a:fillRect/>
          </a:stretch>
        </p:blipFill>
        <p:spPr>
          <a:xfrm>
            <a:off x="3200149" y="2088566"/>
            <a:ext cx="5791702" cy="2491956"/>
          </a:xfrm>
        </p:spPr>
      </p:pic>
      <p:pic>
        <p:nvPicPr>
          <p:cNvPr id="9" name="Picture 8">
            <a:extLst>
              <a:ext uri="{FF2B5EF4-FFF2-40B4-BE49-F238E27FC236}">
                <a16:creationId xmlns:a16="http://schemas.microsoft.com/office/drawing/2014/main" id="{B14C50AF-B0FC-D505-49A5-44D6FBD60899}"/>
              </a:ext>
            </a:extLst>
          </p:cNvPr>
          <p:cNvPicPr>
            <a:picLocks noChangeAspect="1"/>
          </p:cNvPicPr>
          <p:nvPr/>
        </p:nvPicPr>
        <p:blipFill>
          <a:blip r:embed="rId3"/>
          <a:stretch>
            <a:fillRect/>
          </a:stretch>
        </p:blipFill>
        <p:spPr>
          <a:xfrm>
            <a:off x="3192528" y="2400211"/>
            <a:ext cx="5806943" cy="2057578"/>
          </a:xfrm>
          <a:prstGeom prst="rect">
            <a:avLst/>
          </a:prstGeom>
        </p:spPr>
      </p:pic>
      <p:pic>
        <p:nvPicPr>
          <p:cNvPr id="4" name="Picture 3">
            <a:extLst>
              <a:ext uri="{FF2B5EF4-FFF2-40B4-BE49-F238E27FC236}">
                <a16:creationId xmlns:a16="http://schemas.microsoft.com/office/drawing/2014/main" id="{10F4EFE3-E558-A4FB-A469-E0E05A370508}"/>
              </a:ext>
            </a:extLst>
          </p:cNvPr>
          <p:cNvPicPr>
            <a:picLocks noChangeAspect="1"/>
          </p:cNvPicPr>
          <p:nvPr/>
        </p:nvPicPr>
        <p:blipFill>
          <a:blip r:embed="rId4"/>
          <a:stretch>
            <a:fillRect/>
          </a:stretch>
        </p:blipFill>
        <p:spPr>
          <a:xfrm>
            <a:off x="3230631" y="1516214"/>
            <a:ext cx="5730737" cy="3825572"/>
          </a:xfrm>
          <a:prstGeom prst="rect">
            <a:avLst/>
          </a:prstGeom>
        </p:spPr>
      </p:pic>
    </p:spTree>
    <p:extLst>
      <p:ext uri="{BB962C8B-B14F-4D97-AF65-F5344CB8AC3E}">
        <p14:creationId xmlns:p14="http://schemas.microsoft.com/office/powerpoint/2010/main" val="4154039327"/>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 lines design" id="{2407D200-3004-4ADD-9D29-6D4C9B951E75}" vid="{22312BCD-9B59-4CBE-B473-4FDC2F04D3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TaxCatchAll xmlns="230e9df3-be65-4c73-a93b-d1236ebd677e" xsi:nil="true"/>
    <MediaServiceKeyPoints xmlns="71af3243-3dd4-4a8d-8c0d-dd76da1f02a5" xsi:nil="true"/>
    <Background xmlns="71af3243-3dd4-4a8d-8c0d-dd76da1f02a5">false</Background>
    <ImageTagsTaxHTField xmlns="71af3243-3dd4-4a8d-8c0d-dd76da1f02a5">
      <Terms xmlns="http://schemas.microsoft.com/office/infopath/2007/PartnerControls"/>
    </ImageTagsTaxHTFiel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62B0DF-AFCF-4681-BDD6-4CC4EE7AE3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C263D7C-E9CB-4C77-8528-77A30083B7F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191F1737-EB5A-49A3-BFCA-A97A8DCDF40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{1AFD9C65-3600-4580-BA1B-EFD86E15B429}tf22797433_win32</Template>
  <TotalTime>69</TotalTime>
  <Words>611</Words>
  <Application>Microsoft Office PowerPoint</Application>
  <PresentationFormat>Widescreen</PresentationFormat>
  <Paragraphs>116</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Univers Condensed Light</vt:lpstr>
      <vt:lpstr>Walbaum Display Light</vt:lpstr>
      <vt:lpstr>AngleLinesVTI</vt:lpstr>
      <vt:lpstr>California Housing Prices Prediction</vt:lpstr>
      <vt:lpstr>Agenda </vt:lpstr>
      <vt:lpstr>Introduction</vt:lpstr>
      <vt:lpstr>Preprocessing</vt:lpstr>
      <vt:lpstr>Dataset Description</vt:lpstr>
      <vt:lpstr>Handling Missing Values</vt:lpstr>
      <vt:lpstr>Binary eNCODING</vt:lpstr>
      <vt:lpstr>Binning</vt:lpstr>
      <vt:lpstr>Dataset Visualization</vt:lpstr>
      <vt:lpstr>Dataset Visualization</vt:lpstr>
      <vt:lpstr>Data Visualization</vt:lpstr>
      <vt:lpstr>Data Analysis</vt:lpstr>
      <vt:lpstr>Analysis of Variance (ANOVA)</vt:lpstr>
      <vt:lpstr>Z-TEST</vt:lpstr>
      <vt:lpstr>Chi-Square Test</vt:lpstr>
      <vt:lpstr>Feature Reduction</vt:lpstr>
      <vt:lpstr>Linear Discriminant Analysis</vt:lpstr>
      <vt:lpstr>Principle Component Analysis</vt:lpstr>
      <vt:lpstr>Singular Value Decomposition</vt:lpstr>
      <vt:lpstr>Singular Value Decomposition</vt:lpstr>
      <vt:lpstr>Receiver Operating Characteristic</vt:lpstr>
      <vt:lpstr>Model Implementation</vt:lpstr>
      <vt:lpstr>Models Used</vt:lpstr>
      <vt:lpstr>Models Used</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California Housing Prices Prediction</dc:title>
  <dc:creator>Ali Ehab Mohamed Abdelrazek Khalil</dc:creator>
  <cp:lastModifiedBy>Ali Ehab Mohamed Abdelrazek Khalil</cp:lastModifiedBy>
  <cp:revision>2</cp:revision>
  <dcterms:created xsi:type="dcterms:W3CDTF">2024-01-10T08:29:02Z</dcterms:created>
  <dcterms:modified xsi:type="dcterms:W3CDTF">2024-01-10T11:07:45Z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