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9" r:id="rId4"/>
    <p:sldId id="269" r:id="rId5"/>
    <p:sldId id="263" r:id="rId6"/>
    <p:sldId id="268" r:id="rId7"/>
    <p:sldId id="266" r:id="rId8"/>
    <p:sldId id="270" r:id="rId9"/>
    <p:sldId id="260" r:id="rId10"/>
    <p:sldId id="267" r:id="rId11"/>
  </p:sldIdLst>
  <p:sldSz cx="9144000" cy="5143500" type="screen16x9"/>
  <p:notesSz cx="6858000" cy="9144000"/>
  <p:embeddedFontLst>
    <p:embeddedFont>
      <p:font typeface="Inconsolata" panose="020B0604020202020204" charset="0"/>
      <p:regular r:id="rId14"/>
      <p:bold r:id="rId15"/>
    </p:embeddedFont>
    <p:embeddedFont>
      <p:font typeface="Open Sans" panose="020B0604020202020204" charset="0"/>
      <p:regular r:id="rId16"/>
      <p:bold r:id="rId17"/>
      <p:italic r:id="rId18"/>
      <p:boldItalic r:id="rId19"/>
    </p:embeddedFont>
    <p:embeddedFont>
      <p:font typeface="Josefin Sans"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OwhPP9ZvmsFe1t1GpI4fKwVnQx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7E6E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p:scale>
          <a:sx n="98" d="100"/>
          <a:sy n="98" d="100"/>
        </p:scale>
        <p:origin x="246" y="-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customschemas.google.com/relationships/presentationmetadata" Target="meta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E7497A-3B6F-4C78-836D-5F6D41D91D82}" type="datetimeFigureOut">
              <a:rPr lang="en-US" smtClean="0"/>
              <a:t>11/13/2023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8DC4B-509C-4A94-ABEB-0A5B9A1B414F}" type="slidenum">
              <a:rPr lang="en-US" smtClean="0"/>
              <a:t>‹#›</a:t>
            </a:fld>
            <a:endParaRPr lang="en-US"/>
          </a:p>
        </p:txBody>
      </p:sp>
    </p:spTree>
    <p:extLst>
      <p:ext uri="{BB962C8B-B14F-4D97-AF65-F5344CB8AC3E}">
        <p14:creationId xmlns:p14="http://schemas.microsoft.com/office/powerpoint/2010/main" val="3079422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22423170"/>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801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6" name="Google Shape;8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809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22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089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5155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7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75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27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255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22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14"/>
          <p:cNvGrpSpPr/>
          <p:nvPr/>
        </p:nvGrpSpPr>
        <p:grpSpPr>
          <a:xfrm>
            <a:off x="-278700" y="-5062696"/>
            <a:ext cx="9621724" cy="15319654"/>
            <a:chOff x="-95250" y="1991329"/>
            <a:chExt cx="9621724" cy="15319654"/>
          </a:xfrm>
        </p:grpSpPr>
        <p:grpSp>
          <p:nvGrpSpPr>
            <p:cNvPr id="10" name="Google Shape;10;p14"/>
            <p:cNvGrpSpPr/>
            <p:nvPr/>
          </p:nvGrpSpPr>
          <p:grpSpPr>
            <a:xfrm>
              <a:off x="-95250" y="6796775"/>
              <a:ext cx="9621724" cy="5658000"/>
              <a:chOff x="-95250" y="6796775"/>
              <a:chExt cx="9621724" cy="5658000"/>
            </a:xfrm>
          </p:grpSpPr>
          <p:cxnSp>
            <p:nvCxnSpPr>
              <p:cNvPr id="11" name="Google Shape;11;p14"/>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4"/>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4"/>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4"/>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4"/>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4"/>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4"/>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4"/>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4"/>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4"/>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4"/>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4"/>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4"/>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4"/>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4"/>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4"/>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4"/>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4"/>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4"/>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4"/>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4"/>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4"/>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4"/>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4"/>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4"/>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36" name="Google Shape;36;p14"/>
            <p:cNvGrpSpPr/>
            <p:nvPr/>
          </p:nvGrpSpPr>
          <p:grpSpPr>
            <a:xfrm>
              <a:off x="4755450" y="1991329"/>
              <a:ext cx="0" cy="15319654"/>
              <a:chOff x="4755450" y="1991329"/>
              <a:chExt cx="0" cy="15319654"/>
            </a:xfrm>
          </p:grpSpPr>
          <p:cxnSp>
            <p:nvCxnSpPr>
              <p:cNvPr id="37" name="Google Shape;37;p14"/>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4"/>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 name="Google Shape;39;p14"/>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0" name="Google Shape;40;p14"/>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1" name="Google Shape;41;p14"/>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2" name="Google Shape;42;p14"/>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 name="Google Shape;43;p14"/>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 name="Google Shape;44;p14"/>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5" name="Google Shape;45;p14"/>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6" name="Google Shape;46;p14"/>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7" name="Google Shape;47;p14"/>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 name="Google Shape;48;p14"/>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 name="Google Shape;49;p14"/>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50" name="Google Shape;50;p14"/>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51" name="Google Shape;51;p14"/>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txBox="1">
            <a:spLocks noGrp="1"/>
          </p:cNvSpPr>
          <p:nvPr>
            <p:ph type="subTitle" idx="1"/>
          </p:nvPr>
        </p:nvSpPr>
        <p:spPr>
          <a:xfrm>
            <a:off x="713225" y="3595350"/>
            <a:ext cx="4182600" cy="2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14"/>
          <p:cNvSpPr txBox="1">
            <a:spLocks noGrp="1"/>
          </p:cNvSpPr>
          <p:nvPr>
            <p:ph type="ctrTitle"/>
          </p:nvPr>
        </p:nvSpPr>
        <p:spPr>
          <a:xfrm>
            <a:off x="713225" y="1203600"/>
            <a:ext cx="5190300" cy="150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grpSp>
        <p:nvGrpSpPr>
          <p:cNvPr id="56" name="Google Shape;56;p15"/>
          <p:cNvGrpSpPr/>
          <p:nvPr/>
        </p:nvGrpSpPr>
        <p:grpSpPr>
          <a:xfrm>
            <a:off x="-278700" y="-5062696"/>
            <a:ext cx="9621724" cy="15319654"/>
            <a:chOff x="-95250" y="1991329"/>
            <a:chExt cx="9621724" cy="15319654"/>
          </a:xfrm>
        </p:grpSpPr>
        <p:grpSp>
          <p:nvGrpSpPr>
            <p:cNvPr id="57" name="Google Shape;57;p15"/>
            <p:cNvGrpSpPr/>
            <p:nvPr/>
          </p:nvGrpSpPr>
          <p:grpSpPr>
            <a:xfrm>
              <a:off x="-95250" y="6796775"/>
              <a:ext cx="9621724" cy="5658000"/>
              <a:chOff x="-95250" y="6796775"/>
              <a:chExt cx="9621724" cy="5658000"/>
            </a:xfrm>
          </p:grpSpPr>
          <p:cxnSp>
            <p:nvCxnSpPr>
              <p:cNvPr id="58" name="Google Shape;58;p15"/>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59" name="Google Shape;59;p15"/>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0" name="Google Shape;60;p15"/>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1" name="Google Shape;61;p15"/>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2" name="Google Shape;62;p15"/>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3" name="Google Shape;63;p15"/>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4" name="Google Shape;64;p15"/>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5" name="Google Shape;65;p15"/>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6" name="Google Shape;66;p15"/>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7" name="Google Shape;67;p15"/>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8" name="Google Shape;68;p15"/>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69" name="Google Shape;69;p15"/>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0" name="Google Shape;70;p15"/>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1" name="Google Shape;71;p15"/>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2" name="Google Shape;72;p15"/>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3" name="Google Shape;73;p15"/>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4" name="Google Shape;74;p15"/>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5" name="Google Shape;75;p15"/>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6" name="Google Shape;76;p15"/>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7" name="Google Shape;77;p15"/>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8" name="Google Shape;78;p15"/>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79" name="Google Shape;79;p15"/>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0" name="Google Shape;80;p15"/>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1" name="Google Shape;81;p15"/>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82" name="Google Shape;82;p15"/>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83" name="Google Shape;83;p15"/>
            <p:cNvGrpSpPr/>
            <p:nvPr/>
          </p:nvGrpSpPr>
          <p:grpSpPr>
            <a:xfrm>
              <a:off x="4755450" y="1991329"/>
              <a:ext cx="0" cy="15319654"/>
              <a:chOff x="4755450" y="1991329"/>
              <a:chExt cx="0" cy="15319654"/>
            </a:xfrm>
          </p:grpSpPr>
          <p:cxnSp>
            <p:nvCxnSpPr>
              <p:cNvPr id="84" name="Google Shape;84;p15"/>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5" name="Google Shape;85;p15"/>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6" name="Google Shape;86;p15"/>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7" name="Google Shape;87;p15"/>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8" name="Google Shape;88;p15"/>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89" name="Google Shape;89;p15"/>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0" name="Google Shape;90;p15"/>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1" name="Google Shape;91;p15"/>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2" name="Google Shape;92;p15"/>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3" name="Google Shape;93;p15"/>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4" name="Google Shape;94;p15"/>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5" name="Google Shape;95;p15"/>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6" name="Google Shape;96;p15"/>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97" name="Google Shape;97;p15"/>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98" name="Google Shape;98;p15"/>
          <p:cNvSpPr txBox="1">
            <a:spLocks noGrp="1"/>
          </p:cNvSpPr>
          <p:nvPr>
            <p:ph type="subTitle" idx="1"/>
          </p:nvPr>
        </p:nvSpPr>
        <p:spPr>
          <a:xfrm flipH="1">
            <a:off x="2051600" y="1841464"/>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99" name="Google Shape;99;p15"/>
          <p:cNvSpPr txBox="1">
            <a:spLocks noGrp="1"/>
          </p:cNvSpPr>
          <p:nvPr>
            <p:ph type="subTitle" idx="2"/>
          </p:nvPr>
        </p:nvSpPr>
        <p:spPr>
          <a:xfrm flipH="1">
            <a:off x="2051600" y="3554450"/>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0" name="Google Shape;100;p15"/>
          <p:cNvSpPr txBox="1">
            <a:spLocks noGrp="1"/>
          </p:cNvSpPr>
          <p:nvPr>
            <p:ph type="subTitle" idx="3"/>
          </p:nvPr>
        </p:nvSpPr>
        <p:spPr>
          <a:xfrm>
            <a:off x="5966200" y="1841463"/>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1" name="Google Shape;101;p15"/>
          <p:cNvSpPr txBox="1">
            <a:spLocks noGrp="1"/>
          </p:cNvSpPr>
          <p:nvPr>
            <p:ph type="subTitle" idx="4"/>
          </p:nvPr>
        </p:nvSpPr>
        <p:spPr>
          <a:xfrm>
            <a:off x="5966200" y="3554450"/>
            <a:ext cx="2364900" cy="4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Inconsolata"/>
              <a:buNone/>
              <a:defRPr/>
            </a:lvl1pPr>
            <a:lvl2pPr lvl="1"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2" name="Google Shape;102;p15"/>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txBox="1">
            <a:spLocks noGrp="1"/>
          </p:cNvSpPr>
          <p:nvPr>
            <p:ph type="subTitle" idx="5"/>
          </p:nvPr>
        </p:nvSpPr>
        <p:spPr>
          <a:xfrm flipH="1">
            <a:off x="2051600" y="1537276"/>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5" name="Google Shape;105;p15"/>
          <p:cNvSpPr txBox="1">
            <a:spLocks noGrp="1"/>
          </p:cNvSpPr>
          <p:nvPr>
            <p:ph type="subTitle" idx="6"/>
          </p:nvPr>
        </p:nvSpPr>
        <p:spPr>
          <a:xfrm flipH="1">
            <a:off x="2051600" y="3250250"/>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6" name="Google Shape;106;p15"/>
          <p:cNvSpPr txBox="1">
            <a:spLocks noGrp="1"/>
          </p:cNvSpPr>
          <p:nvPr>
            <p:ph type="subTitle" idx="7"/>
          </p:nvPr>
        </p:nvSpPr>
        <p:spPr>
          <a:xfrm>
            <a:off x="5966200" y="1537275"/>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7" name="Google Shape;107;p15"/>
          <p:cNvSpPr txBox="1">
            <a:spLocks noGrp="1"/>
          </p:cNvSpPr>
          <p:nvPr>
            <p:ph type="subTitle" idx="8"/>
          </p:nvPr>
        </p:nvSpPr>
        <p:spPr>
          <a:xfrm>
            <a:off x="5966200" y="3250250"/>
            <a:ext cx="2364900" cy="30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Inconsolata"/>
              <a:buNone/>
              <a:defRPr sz="2000" b="1"/>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8" name="Google Shape;108;p15"/>
          <p:cNvSpPr txBox="1">
            <a:spLocks noGrp="1"/>
          </p:cNvSpPr>
          <p:nvPr>
            <p:ph type="title"/>
          </p:nvPr>
        </p:nvSpPr>
        <p:spPr>
          <a:xfrm flipH="1">
            <a:off x="747650" y="1483725"/>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09" name="Google Shape;109;p15"/>
          <p:cNvSpPr txBox="1">
            <a:spLocks noGrp="1"/>
          </p:cNvSpPr>
          <p:nvPr>
            <p:ph type="title" idx="9"/>
          </p:nvPr>
        </p:nvSpPr>
        <p:spPr>
          <a:xfrm flipH="1">
            <a:off x="747650" y="3196400"/>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0" name="Google Shape;110;p15"/>
          <p:cNvSpPr txBox="1">
            <a:spLocks noGrp="1"/>
          </p:cNvSpPr>
          <p:nvPr>
            <p:ph type="title" idx="13"/>
          </p:nvPr>
        </p:nvSpPr>
        <p:spPr>
          <a:xfrm>
            <a:off x="4662244" y="1483725"/>
            <a:ext cx="1086300" cy="88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1" name="Google Shape;111;p15"/>
          <p:cNvSpPr txBox="1">
            <a:spLocks noGrp="1"/>
          </p:cNvSpPr>
          <p:nvPr>
            <p:ph type="title" idx="14"/>
          </p:nvPr>
        </p:nvSpPr>
        <p:spPr>
          <a:xfrm>
            <a:off x="4662244" y="3197000"/>
            <a:ext cx="1086300" cy="887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5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2" name="Google Shape;112;p15"/>
          <p:cNvSpPr txBox="1">
            <a:spLocks noGrp="1"/>
          </p:cNvSpPr>
          <p:nvPr>
            <p:ph type="title" idx="15"/>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17"/>
          <p:cNvGrpSpPr/>
          <p:nvPr/>
        </p:nvGrpSpPr>
        <p:grpSpPr>
          <a:xfrm>
            <a:off x="-278700" y="-5062696"/>
            <a:ext cx="9621724" cy="15319654"/>
            <a:chOff x="-95250" y="1991329"/>
            <a:chExt cx="9621724" cy="15319654"/>
          </a:xfrm>
        </p:grpSpPr>
        <p:grpSp>
          <p:nvGrpSpPr>
            <p:cNvPr id="163" name="Google Shape;163;p17"/>
            <p:cNvGrpSpPr/>
            <p:nvPr/>
          </p:nvGrpSpPr>
          <p:grpSpPr>
            <a:xfrm>
              <a:off x="-95250" y="6796775"/>
              <a:ext cx="9621724" cy="5658000"/>
              <a:chOff x="-95250" y="6796775"/>
              <a:chExt cx="9621724" cy="5658000"/>
            </a:xfrm>
          </p:grpSpPr>
          <p:cxnSp>
            <p:nvCxnSpPr>
              <p:cNvPr id="164" name="Google Shape;164;p17"/>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5" name="Google Shape;165;p17"/>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6" name="Google Shape;166;p17"/>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7" name="Google Shape;167;p17"/>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8" name="Google Shape;168;p17"/>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69" name="Google Shape;169;p17"/>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0" name="Google Shape;170;p17"/>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1" name="Google Shape;171;p17"/>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2" name="Google Shape;172;p17"/>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3" name="Google Shape;173;p17"/>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4" name="Google Shape;174;p17"/>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5" name="Google Shape;175;p17"/>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6" name="Google Shape;176;p17"/>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7" name="Google Shape;177;p17"/>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8" name="Google Shape;178;p17"/>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79" name="Google Shape;179;p17"/>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0" name="Google Shape;180;p17"/>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1" name="Google Shape;181;p17"/>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2" name="Google Shape;182;p17"/>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3" name="Google Shape;183;p17"/>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4" name="Google Shape;184;p17"/>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5" name="Google Shape;185;p17"/>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6" name="Google Shape;186;p17"/>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7" name="Google Shape;187;p17"/>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188" name="Google Shape;188;p17"/>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189" name="Google Shape;189;p17"/>
            <p:cNvGrpSpPr/>
            <p:nvPr/>
          </p:nvGrpSpPr>
          <p:grpSpPr>
            <a:xfrm>
              <a:off x="4755450" y="1991329"/>
              <a:ext cx="0" cy="15319654"/>
              <a:chOff x="4755450" y="1991329"/>
              <a:chExt cx="0" cy="15319654"/>
            </a:xfrm>
          </p:grpSpPr>
          <p:cxnSp>
            <p:nvCxnSpPr>
              <p:cNvPr id="190" name="Google Shape;190;p17"/>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1" name="Google Shape;191;p17"/>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2" name="Google Shape;192;p17"/>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3" name="Google Shape;193;p17"/>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4" name="Google Shape;194;p17"/>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5" name="Google Shape;195;p17"/>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6" name="Google Shape;196;p17"/>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7" name="Google Shape;197;p17"/>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8" name="Google Shape;198;p17"/>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199" name="Google Shape;199;p17"/>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0" name="Google Shape;200;p17"/>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1" name="Google Shape;201;p17"/>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2" name="Google Shape;202;p17"/>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03" name="Google Shape;203;p17"/>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204" name="Google Shape;204;p17"/>
          <p:cNvSpPr/>
          <p:nvPr/>
        </p:nvSpPr>
        <p:spPr>
          <a:xfrm rot="-6983311">
            <a:off x="6708816" y="-1257427"/>
            <a:ext cx="2142024" cy="2743446"/>
          </a:xfrm>
          <a:custGeom>
            <a:avLst/>
            <a:gdLst/>
            <a:ahLst/>
            <a:cxnLst/>
            <a:rect l="l" t="t" r="r" b="b"/>
            <a:pathLst>
              <a:path w="61491" h="78756" extrusionOk="0">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639975" y="4290275"/>
            <a:ext cx="1487019" cy="1488653"/>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txBox="1">
            <a:spLocks noGrp="1"/>
          </p:cNvSpPr>
          <p:nvPr>
            <p:ph type="title"/>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07"/>
        <p:cNvGrpSpPr/>
        <p:nvPr/>
      </p:nvGrpSpPr>
      <p:grpSpPr>
        <a:xfrm>
          <a:off x="0" y="0"/>
          <a:ext cx="0" cy="0"/>
          <a:chOff x="0" y="0"/>
          <a:chExt cx="0" cy="0"/>
        </a:xfrm>
      </p:grpSpPr>
      <p:grpSp>
        <p:nvGrpSpPr>
          <p:cNvPr id="208" name="Google Shape;208;p18"/>
          <p:cNvGrpSpPr/>
          <p:nvPr/>
        </p:nvGrpSpPr>
        <p:grpSpPr>
          <a:xfrm>
            <a:off x="-278700" y="-5062696"/>
            <a:ext cx="9621724" cy="15319654"/>
            <a:chOff x="-95250" y="1991329"/>
            <a:chExt cx="9621724" cy="15319654"/>
          </a:xfrm>
        </p:grpSpPr>
        <p:grpSp>
          <p:nvGrpSpPr>
            <p:cNvPr id="209" name="Google Shape;209;p18"/>
            <p:cNvGrpSpPr/>
            <p:nvPr/>
          </p:nvGrpSpPr>
          <p:grpSpPr>
            <a:xfrm>
              <a:off x="-95250" y="6796775"/>
              <a:ext cx="9621724" cy="5658000"/>
              <a:chOff x="-95250" y="6796775"/>
              <a:chExt cx="9621724" cy="5658000"/>
            </a:xfrm>
          </p:grpSpPr>
          <p:cxnSp>
            <p:nvCxnSpPr>
              <p:cNvPr id="210" name="Google Shape;210;p18"/>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18"/>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18"/>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18"/>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18"/>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18"/>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18"/>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18"/>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18"/>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18"/>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18"/>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18"/>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18"/>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18"/>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18"/>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18"/>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18"/>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18"/>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18"/>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18"/>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18"/>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18"/>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18"/>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18"/>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234" name="Google Shape;234;p18"/>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235" name="Google Shape;235;p18"/>
            <p:cNvGrpSpPr/>
            <p:nvPr/>
          </p:nvGrpSpPr>
          <p:grpSpPr>
            <a:xfrm>
              <a:off x="4755450" y="1991329"/>
              <a:ext cx="0" cy="15319654"/>
              <a:chOff x="4755450" y="1991329"/>
              <a:chExt cx="0" cy="15319654"/>
            </a:xfrm>
          </p:grpSpPr>
          <p:cxnSp>
            <p:nvCxnSpPr>
              <p:cNvPr id="236" name="Google Shape;236;p18"/>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37" name="Google Shape;237;p18"/>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38" name="Google Shape;238;p18"/>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39" name="Google Shape;239;p18"/>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0" name="Google Shape;240;p18"/>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1" name="Google Shape;241;p18"/>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2" name="Google Shape;242;p18"/>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3" name="Google Shape;243;p18"/>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4" name="Google Shape;244;p18"/>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5" name="Google Shape;245;p18"/>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6" name="Google Shape;246;p18"/>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7" name="Google Shape;247;p18"/>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8" name="Google Shape;248;p18"/>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18"/>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250" name="Google Shape;250;p18"/>
          <p:cNvSpPr/>
          <p:nvPr/>
        </p:nvSpPr>
        <p:spPr>
          <a:xfrm rot="-5911358">
            <a:off x="7303541" y="-699809"/>
            <a:ext cx="2142018" cy="2743439"/>
          </a:xfrm>
          <a:custGeom>
            <a:avLst/>
            <a:gdLst/>
            <a:ahLst/>
            <a:cxnLst/>
            <a:rect l="l" t="t" r="r" b="b"/>
            <a:pathLst>
              <a:path w="61491" h="78756" extrusionOk="0">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8"/>
          <p:cNvSpPr/>
          <p:nvPr/>
        </p:nvSpPr>
        <p:spPr>
          <a:xfrm>
            <a:off x="115600" y="3033375"/>
            <a:ext cx="713549" cy="816120"/>
          </a:xfrm>
          <a:custGeom>
            <a:avLst/>
            <a:gdLst/>
            <a:ahLst/>
            <a:cxnLst/>
            <a:rect l="l" t="t" r="r" b="b"/>
            <a:pathLst>
              <a:path w="37844" h="43284" extrusionOk="0">
                <a:moveTo>
                  <a:pt x="9271" y="40305"/>
                </a:moveTo>
                <a:cubicBezTo>
                  <a:pt x="13223" y="42828"/>
                  <a:pt x="18694" y="43284"/>
                  <a:pt x="22858" y="41156"/>
                </a:cubicBezTo>
                <a:cubicBezTo>
                  <a:pt x="23010" y="41065"/>
                  <a:pt x="23162" y="41004"/>
                  <a:pt x="23314" y="40883"/>
                </a:cubicBezTo>
                <a:cubicBezTo>
                  <a:pt x="26445" y="39089"/>
                  <a:pt x="28725" y="36019"/>
                  <a:pt x="29789" y="32615"/>
                </a:cubicBezTo>
                <a:cubicBezTo>
                  <a:pt x="30852" y="29211"/>
                  <a:pt x="30822" y="25533"/>
                  <a:pt x="32068" y="22189"/>
                </a:cubicBezTo>
                <a:cubicBezTo>
                  <a:pt x="33740" y="17630"/>
                  <a:pt x="37843" y="13831"/>
                  <a:pt x="36476" y="8663"/>
                </a:cubicBezTo>
                <a:cubicBezTo>
                  <a:pt x="35564" y="5168"/>
                  <a:pt x="32433" y="2523"/>
                  <a:pt x="28755" y="1794"/>
                </a:cubicBezTo>
                <a:cubicBezTo>
                  <a:pt x="19788" y="1"/>
                  <a:pt x="9180" y="5563"/>
                  <a:pt x="3253" y="15350"/>
                </a:cubicBezTo>
                <a:cubicBezTo>
                  <a:pt x="2128" y="17265"/>
                  <a:pt x="973" y="20214"/>
                  <a:pt x="669" y="23071"/>
                </a:cubicBezTo>
                <a:cubicBezTo>
                  <a:pt x="1" y="29758"/>
                  <a:pt x="3192" y="36202"/>
                  <a:pt x="8724" y="40001"/>
                </a:cubicBezTo>
                <a:cubicBezTo>
                  <a:pt x="8937" y="40092"/>
                  <a:pt x="9119" y="40214"/>
                  <a:pt x="9271" y="4030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8"/>
          <p:cNvSpPr/>
          <p:nvPr/>
        </p:nvSpPr>
        <p:spPr>
          <a:xfrm>
            <a:off x="713225" y="4236500"/>
            <a:ext cx="713575" cy="714325"/>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8"/>
          <p:cNvSpPr txBox="1">
            <a:spLocks noGrp="1"/>
          </p:cNvSpPr>
          <p:nvPr>
            <p:ph type="subTitle" idx="1"/>
          </p:nvPr>
        </p:nvSpPr>
        <p:spPr>
          <a:xfrm>
            <a:off x="1347311" y="1790638"/>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4" name="Google Shape;254;p18"/>
          <p:cNvSpPr txBox="1">
            <a:spLocks noGrp="1"/>
          </p:cNvSpPr>
          <p:nvPr>
            <p:ph type="subTitle" idx="2"/>
          </p:nvPr>
        </p:nvSpPr>
        <p:spPr>
          <a:xfrm>
            <a:off x="3547796" y="1790638"/>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5" name="Google Shape;255;p18"/>
          <p:cNvSpPr txBox="1">
            <a:spLocks noGrp="1"/>
          </p:cNvSpPr>
          <p:nvPr>
            <p:ph type="subTitle" idx="3"/>
          </p:nvPr>
        </p:nvSpPr>
        <p:spPr>
          <a:xfrm>
            <a:off x="5748281" y="1790638"/>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6" name="Google Shape;256;p18"/>
          <p:cNvSpPr txBox="1">
            <a:spLocks noGrp="1"/>
          </p:cNvSpPr>
          <p:nvPr>
            <p:ph type="subTitle" idx="4"/>
          </p:nvPr>
        </p:nvSpPr>
        <p:spPr>
          <a:xfrm>
            <a:off x="1347311" y="2921614"/>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7" name="Google Shape;257;p18"/>
          <p:cNvSpPr txBox="1">
            <a:spLocks noGrp="1"/>
          </p:cNvSpPr>
          <p:nvPr>
            <p:ph type="subTitle" idx="5"/>
          </p:nvPr>
        </p:nvSpPr>
        <p:spPr>
          <a:xfrm>
            <a:off x="3547796" y="2921614"/>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8" name="Google Shape;258;p18"/>
          <p:cNvSpPr txBox="1">
            <a:spLocks noGrp="1"/>
          </p:cNvSpPr>
          <p:nvPr>
            <p:ph type="subTitle" idx="6"/>
          </p:nvPr>
        </p:nvSpPr>
        <p:spPr>
          <a:xfrm>
            <a:off x="5748281" y="2921614"/>
            <a:ext cx="20484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000" b="1"/>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59" name="Google Shape;259;p18"/>
          <p:cNvSpPr txBox="1">
            <a:spLocks noGrp="1"/>
          </p:cNvSpPr>
          <p:nvPr>
            <p:ph type="title"/>
          </p:nvPr>
        </p:nvSpPr>
        <p:spPr>
          <a:xfrm>
            <a:off x="713225" y="362625"/>
            <a:ext cx="7717500" cy="70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a:lvl1pPr>
            <a:lvl2pPr lvl="1" algn="l">
              <a:lnSpc>
                <a:spcPct val="100000"/>
              </a:lnSpc>
              <a:spcBef>
                <a:spcPts val="0"/>
              </a:spcBef>
              <a:spcAft>
                <a:spcPts val="0"/>
              </a:spcAft>
              <a:buSzPts val="3000"/>
              <a:buNone/>
              <a:defRPr sz="3200"/>
            </a:lvl2pPr>
            <a:lvl3pPr lvl="2" algn="l">
              <a:lnSpc>
                <a:spcPct val="100000"/>
              </a:lnSpc>
              <a:spcBef>
                <a:spcPts val="0"/>
              </a:spcBef>
              <a:spcAft>
                <a:spcPts val="0"/>
              </a:spcAft>
              <a:buSzPts val="3000"/>
              <a:buNone/>
              <a:defRPr sz="3200"/>
            </a:lvl3pPr>
            <a:lvl4pPr lvl="3" algn="l">
              <a:lnSpc>
                <a:spcPct val="100000"/>
              </a:lnSpc>
              <a:spcBef>
                <a:spcPts val="0"/>
              </a:spcBef>
              <a:spcAft>
                <a:spcPts val="0"/>
              </a:spcAft>
              <a:buSzPts val="3000"/>
              <a:buNone/>
              <a:defRPr sz="3200"/>
            </a:lvl4pPr>
            <a:lvl5pPr lvl="4" algn="l">
              <a:lnSpc>
                <a:spcPct val="100000"/>
              </a:lnSpc>
              <a:spcBef>
                <a:spcPts val="0"/>
              </a:spcBef>
              <a:spcAft>
                <a:spcPts val="0"/>
              </a:spcAft>
              <a:buSzPts val="3000"/>
              <a:buNone/>
              <a:defRPr sz="3200"/>
            </a:lvl5pPr>
            <a:lvl6pPr lvl="5" algn="l">
              <a:lnSpc>
                <a:spcPct val="100000"/>
              </a:lnSpc>
              <a:spcBef>
                <a:spcPts val="0"/>
              </a:spcBef>
              <a:spcAft>
                <a:spcPts val="0"/>
              </a:spcAft>
              <a:buSzPts val="3000"/>
              <a:buNone/>
              <a:defRPr sz="3200"/>
            </a:lvl6pPr>
            <a:lvl7pPr lvl="6" algn="l">
              <a:lnSpc>
                <a:spcPct val="100000"/>
              </a:lnSpc>
              <a:spcBef>
                <a:spcPts val="0"/>
              </a:spcBef>
              <a:spcAft>
                <a:spcPts val="0"/>
              </a:spcAft>
              <a:buSzPts val="3000"/>
              <a:buNone/>
              <a:defRPr sz="3200"/>
            </a:lvl7pPr>
            <a:lvl8pPr lvl="7" algn="l">
              <a:lnSpc>
                <a:spcPct val="100000"/>
              </a:lnSpc>
              <a:spcBef>
                <a:spcPts val="0"/>
              </a:spcBef>
              <a:spcAft>
                <a:spcPts val="0"/>
              </a:spcAft>
              <a:buSzPts val="3000"/>
              <a:buNone/>
              <a:defRPr sz="3200"/>
            </a:lvl8pPr>
            <a:lvl9pPr lvl="8" algn="l">
              <a:lnSpc>
                <a:spcPct val="100000"/>
              </a:lnSpc>
              <a:spcBef>
                <a:spcPts val="0"/>
              </a:spcBef>
              <a:spcAft>
                <a:spcPts val="0"/>
              </a:spcAft>
              <a:buSzPts val="3000"/>
              <a:buNone/>
              <a:defRPr sz="3200"/>
            </a:lvl9pPr>
          </a:lstStyle>
          <a:p>
            <a:endParaRPr/>
          </a:p>
        </p:txBody>
      </p:sp>
      <p:sp>
        <p:nvSpPr>
          <p:cNvPr id="260" name="Google Shape;260;p18"/>
          <p:cNvSpPr txBox="1">
            <a:spLocks noGrp="1"/>
          </p:cNvSpPr>
          <p:nvPr>
            <p:ph type="subTitle" idx="7"/>
          </p:nvPr>
        </p:nvSpPr>
        <p:spPr>
          <a:xfrm>
            <a:off x="1347300" y="2209138"/>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1" name="Google Shape;261;p18"/>
          <p:cNvSpPr txBox="1">
            <a:spLocks noGrp="1"/>
          </p:cNvSpPr>
          <p:nvPr>
            <p:ph type="subTitle" idx="8"/>
          </p:nvPr>
        </p:nvSpPr>
        <p:spPr>
          <a:xfrm>
            <a:off x="3547787" y="2209138"/>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2" name="Google Shape;262;p18"/>
          <p:cNvSpPr txBox="1">
            <a:spLocks noGrp="1"/>
          </p:cNvSpPr>
          <p:nvPr>
            <p:ph type="subTitle" idx="9"/>
          </p:nvPr>
        </p:nvSpPr>
        <p:spPr>
          <a:xfrm>
            <a:off x="5748275" y="2209138"/>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3" name="Google Shape;263;p18"/>
          <p:cNvSpPr txBox="1">
            <a:spLocks noGrp="1"/>
          </p:cNvSpPr>
          <p:nvPr>
            <p:ph type="subTitle" idx="13"/>
          </p:nvPr>
        </p:nvSpPr>
        <p:spPr>
          <a:xfrm>
            <a:off x="1347300" y="3340112"/>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4" name="Google Shape;264;p18"/>
          <p:cNvSpPr txBox="1">
            <a:spLocks noGrp="1"/>
          </p:cNvSpPr>
          <p:nvPr>
            <p:ph type="subTitle" idx="14"/>
          </p:nvPr>
        </p:nvSpPr>
        <p:spPr>
          <a:xfrm>
            <a:off x="3547787" y="3340112"/>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265" name="Google Shape;265;p18"/>
          <p:cNvSpPr txBox="1">
            <a:spLocks noGrp="1"/>
          </p:cNvSpPr>
          <p:nvPr>
            <p:ph type="subTitle" idx="15"/>
          </p:nvPr>
        </p:nvSpPr>
        <p:spPr>
          <a:xfrm>
            <a:off x="5748274" y="3340112"/>
            <a:ext cx="2048400" cy="49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358"/>
        <p:cNvGrpSpPr/>
        <p:nvPr/>
      </p:nvGrpSpPr>
      <p:grpSpPr>
        <a:xfrm>
          <a:off x="0" y="0"/>
          <a:ext cx="0" cy="0"/>
          <a:chOff x="0" y="0"/>
          <a:chExt cx="0" cy="0"/>
        </a:xfrm>
      </p:grpSpPr>
      <p:grpSp>
        <p:nvGrpSpPr>
          <p:cNvPr id="359" name="Google Shape;359;p21"/>
          <p:cNvGrpSpPr/>
          <p:nvPr/>
        </p:nvGrpSpPr>
        <p:grpSpPr>
          <a:xfrm>
            <a:off x="-278700" y="-5062696"/>
            <a:ext cx="9621724" cy="15319654"/>
            <a:chOff x="-95250" y="1991329"/>
            <a:chExt cx="9621724" cy="15319654"/>
          </a:xfrm>
        </p:grpSpPr>
        <p:grpSp>
          <p:nvGrpSpPr>
            <p:cNvPr id="360" name="Google Shape;360;p21"/>
            <p:cNvGrpSpPr/>
            <p:nvPr/>
          </p:nvGrpSpPr>
          <p:grpSpPr>
            <a:xfrm>
              <a:off x="-95250" y="6796775"/>
              <a:ext cx="9621724" cy="5658000"/>
              <a:chOff x="-95250" y="6796775"/>
              <a:chExt cx="9621724" cy="5658000"/>
            </a:xfrm>
          </p:grpSpPr>
          <p:cxnSp>
            <p:nvCxnSpPr>
              <p:cNvPr id="361" name="Google Shape;361;p21"/>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2" name="Google Shape;362;p21"/>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3" name="Google Shape;363;p21"/>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4" name="Google Shape;364;p21"/>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5" name="Google Shape;365;p21"/>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6" name="Google Shape;366;p21"/>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7" name="Google Shape;367;p21"/>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8" name="Google Shape;368;p21"/>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69" name="Google Shape;369;p21"/>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0" name="Google Shape;370;p21"/>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1" name="Google Shape;371;p21"/>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2" name="Google Shape;372;p21"/>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3" name="Google Shape;373;p21"/>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4" name="Google Shape;374;p21"/>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5" name="Google Shape;375;p21"/>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6" name="Google Shape;376;p21"/>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7" name="Google Shape;377;p21"/>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8" name="Google Shape;378;p21"/>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79" name="Google Shape;379;p21"/>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0" name="Google Shape;380;p21"/>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1" name="Google Shape;381;p21"/>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2" name="Google Shape;382;p21"/>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3" name="Google Shape;383;p21"/>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4" name="Google Shape;384;p21"/>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385" name="Google Shape;385;p21"/>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386" name="Google Shape;386;p21"/>
            <p:cNvGrpSpPr/>
            <p:nvPr/>
          </p:nvGrpSpPr>
          <p:grpSpPr>
            <a:xfrm>
              <a:off x="4755450" y="1991329"/>
              <a:ext cx="0" cy="15319654"/>
              <a:chOff x="4755450" y="1991329"/>
              <a:chExt cx="0" cy="15319654"/>
            </a:xfrm>
          </p:grpSpPr>
          <p:cxnSp>
            <p:nvCxnSpPr>
              <p:cNvPr id="387" name="Google Shape;387;p21"/>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8" name="Google Shape;388;p21"/>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89" name="Google Shape;389;p21"/>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0" name="Google Shape;390;p21"/>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1" name="Google Shape;391;p21"/>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2" name="Google Shape;392;p21"/>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3" name="Google Shape;393;p21"/>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4" name="Google Shape;394;p21"/>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5" name="Google Shape;395;p21"/>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6" name="Google Shape;396;p21"/>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7" name="Google Shape;397;p21"/>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8" name="Google Shape;398;p21"/>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399" name="Google Shape;399;p21"/>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00" name="Google Shape;400;p21"/>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01" name="Google Shape;401;p21"/>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1"/>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1"/>
          <p:cNvSpPr/>
          <p:nvPr/>
        </p:nvSpPr>
        <p:spPr>
          <a:xfrm>
            <a:off x="-514275" y="3443898"/>
            <a:ext cx="2238271" cy="2240766"/>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1"/>
          <p:cNvSpPr txBox="1">
            <a:spLocks noGrp="1"/>
          </p:cNvSpPr>
          <p:nvPr>
            <p:ph type="body" idx="1"/>
          </p:nvPr>
        </p:nvSpPr>
        <p:spPr>
          <a:xfrm>
            <a:off x="1951925" y="2529825"/>
            <a:ext cx="2627100" cy="892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405" name="Google Shape;405;p21"/>
          <p:cNvSpPr txBox="1">
            <a:spLocks noGrp="1"/>
          </p:cNvSpPr>
          <p:nvPr>
            <p:ph type="title"/>
          </p:nvPr>
        </p:nvSpPr>
        <p:spPr>
          <a:xfrm>
            <a:off x="1951925" y="1520325"/>
            <a:ext cx="1834800" cy="100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200" b="1"/>
            </a:lvl1pPr>
            <a:lvl2pPr lvl="1" algn="l">
              <a:lnSpc>
                <a:spcPct val="100000"/>
              </a:lnSpc>
              <a:spcBef>
                <a:spcPts val="0"/>
              </a:spcBef>
              <a:spcAft>
                <a:spcPts val="0"/>
              </a:spcAft>
              <a:buSzPts val="3000"/>
              <a:buNone/>
              <a:defRPr sz="3200" b="1"/>
            </a:lvl2pPr>
            <a:lvl3pPr lvl="2" algn="l">
              <a:lnSpc>
                <a:spcPct val="100000"/>
              </a:lnSpc>
              <a:spcBef>
                <a:spcPts val="0"/>
              </a:spcBef>
              <a:spcAft>
                <a:spcPts val="0"/>
              </a:spcAft>
              <a:buSzPts val="3000"/>
              <a:buNone/>
              <a:defRPr sz="3200" b="1"/>
            </a:lvl3pPr>
            <a:lvl4pPr lvl="3" algn="l">
              <a:lnSpc>
                <a:spcPct val="100000"/>
              </a:lnSpc>
              <a:spcBef>
                <a:spcPts val="0"/>
              </a:spcBef>
              <a:spcAft>
                <a:spcPts val="0"/>
              </a:spcAft>
              <a:buSzPts val="3000"/>
              <a:buNone/>
              <a:defRPr sz="3200" b="1"/>
            </a:lvl4pPr>
            <a:lvl5pPr lvl="4" algn="l">
              <a:lnSpc>
                <a:spcPct val="100000"/>
              </a:lnSpc>
              <a:spcBef>
                <a:spcPts val="0"/>
              </a:spcBef>
              <a:spcAft>
                <a:spcPts val="0"/>
              </a:spcAft>
              <a:buSzPts val="3000"/>
              <a:buNone/>
              <a:defRPr sz="3200" b="1"/>
            </a:lvl5pPr>
            <a:lvl6pPr lvl="5" algn="l">
              <a:lnSpc>
                <a:spcPct val="100000"/>
              </a:lnSpc>
              <a:spcBef>
                <a:spcPts val="0"/>
              </a:spcBef>
              <a:spcAft>
                <a:spcPts val="0"/>
              </a:spcAft>
              <a:buSzPts val="3000"/>
              <a:buNone/>
              <a:defRPr sz="3200" b="1"/>
            </a:lvl6pPr>
            <a:lvl7pPr lvl="6" algn="l">
              <a:lnSpc>
                <a:spcPct val="100000"/>
              </a:lnSpc>
              <a:spcBef>
                <a:spcPts val="0"/>
              </a:spcBef>
              <a:spcAft>
                <a:spcPts val="0"/>
              </a:spcAft>
              <a:buSzPts val="3000"/>
              <a:buNone/>
              <a:defRPr sz="3200" b="1"/>
            </a:lvl7pPr>
            <a:lvl8pPr lvl="7" algn="l">
              <a:lnSpc>
                <a:spcPct val="100000"/>
              </a:lnSpc>
              <a:spcBef>
                <a:spcPts val="0"/>
              </a:spcBef>
              <a:spcAft>
                <a:spcPts val="0"/>
              </a:spcAft>
              <a:buSzPts val="3000"/>
              <a:buNone/>
              <a:defRPr sz="3200" b="1"/>
            </a:lvl8pPr>
            <a:lvl9pPr lvl="8" algn="l">
              <a:lnSpc>
                <a:spcPct val="100000"/>
              </a:lnSpc>
              <a:spcBef>
                <a:spcPts val="0"/>
              </a:spcBef>
              <a:spcAft>
                <a:spcPts val="0"/>
              </a:spcAft>
              <a:buSzPts val="3000"/>
              <a:buNone/>
              <a:defRPr sz="32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407"/>
        <p:cNvGrpSpPr/>
        <p:nvPr/>
      </p:nvGrpSpPr>
      <p:grpSpPr>
        <a:xfrm>
          <a:off x="0" y="0"/>
          <a:ext cx="0" cy="0"/>
          <a:chOff x="0" y="0"/>
          <a:chExt cx="0" cy="0"/>
        </a:xfrm>
      </p:grpSpPr>
      <p:grpSp>
        <p:nvGrpSpPr>
          <p:cNvPr id="408" name="Google Shape;408;p23"/>
          <p:cNvGrpSpPr/>
          <p:nvPr/>
        </p:nvGrpSpPr>
        <p:grpSpPr>
          <a:xfrm>
            <a:off x="-278700" y="-5062696"/>
            <a:ext cx="9621724" cy="15319654"/>
            <a:chOff x="-95250" y="1991329"/>
            <a:chExt cx="9621724" cy="15319654"/>
          </a:xfrm>
        </p:grpSpPr>
        <p:grpSp>
          <p:nvGrpSpPr>
            <p:cNvPr id="409" name="Google Shape;409;p23"/>
            <p:cNvGrpSpPr/>
            <p:nvPr/>
          </p:nvGrpSpPr>
          <p:grpSpPr>
            <a:xfrm>
              <a:off x="-95250" y="6796775"/>
              <a:ext cx="9621724" cy="5658000"/>
              <a:chOff x="-95250" y="6796775"/>
              <a:chExt cx="9621724" cy="5658000"/>
            </a:xfrm>
          </p:grpSpPr>
          <p:cxnSp>
            <p:nvCxnSpPr>
              <p:cNvPr id="410" name="Google Shape;410;p23"/>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1" name="Google Shape;411;p23"/>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2" name="Google Shape;412;p23"/>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3" name="Google Shape;413;p23"/>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4" name="Google Shape;414;p23"/>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5" name="Google Shape;415;p23"/>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6" name="Google Shape;416;p23"/>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7" name="Google Shape;417;p23"/>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8" name="Google Shape;418;p23"/>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19" name="Google Shape;419;p23"/>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0" name="Google Shape;420;p23"/>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1" name="Google Shape;421;p23"/>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2" name="Google Shape;422;p23"/>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3" name="Google Shape;423;p23"/>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4" name="Google Shape;424;p23"/>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5" name="Google Shape;425;p23"/>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6" name="Google Shape;426;p23"/>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7" name="Google Shape;427;p23"/>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8" name="Google Shape;428;p23"/>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29" name="Google Shape;429;p23"/>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0" name="Google Shape;430;p23"/>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1" name="Google Shape;431;p23"/>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2" name="Google Shape;432;p23"/>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3" name="Google Shape;433;p23"/>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34" name="Google Shape;434;p23"/>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435" name="Google Shape;435;p23"/>
            <p:cNvGrpSpPr/>
            <p:nvPr/>
          </p:nvGrpSpPr>
          <p:grpSpPr>
            <a:xfrm>
              <a:off x="4755450" y="1991329"/>
              <a:ext cx="0" cy="15319654"/>
              <a:chOff x="4755450" y="1991329"/>
              <a:chExt cx="0" cy="15319654"/>
            </a:xfrm>
          </p:grpSpPr>
          <p:cxnSp>
            <p:nvCxnSpPr>
              <p:cNvPr id="436" name="Google Shape;436;p23"/>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7" name="Google Shape;437;p23"/>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8" name="Google Shape;438;p23"/>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39" name="Google Shape;439;p23"/>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0" name="Google Shape;440;p23"/>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1" name="Google Shape;441;p23"/>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2" name="Google Shape;442;p23"/>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3" name="Google Shape;443;p23"/>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4" name="Google Shape;444;p23"/>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5" name="Google Shape;445;p23"/>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6" name="Google Shape;446;p23"/>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7" name="Google Shape;447;p23"/>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8" name="Google Shape;448;p23"/>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49" name="Google Shape;449;p23"/>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50" name="Google Shape;450;p23"/>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3"/>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452"/>
        <p:cNvGrpSpPr/>
        <p:nvPr/>
      </p:nvGrpSpPr>
      <p:grpSpPr>
        <a:xfrm>
          <a:off x="0" y="0"/>
          <a:ext cx="0" cy="0"/>
          <a:chOff x="0" y="0"/>
          <a:chExt cx="0" cy="0"/>
        </a:xfrm>
      </p:grpSpPr>
      <p:grpSp>
        <p:nvGrpSpPr>
          <p:cNvPr id="453" name="Google Shape;453;p24"/>
          <p:cNvGrpSpPr/>
          <p:nvPr/>
        </p:nvGrpSpPr>
        <p:grpSpPr>
          <a:xfrm>
            <a:off x="-278700" y="-5062696"/>
            <a:ext cx="9621724" cy="15319654"/>
            <a:chOff x="-95250" y="1991329"/>
            <a:chExt cx="9621724" cy="15319654"/>
          </a:xfrm>
        </p:grpSpPr>
        <p:grpSp>
          <p:nvGrpSpPr>
            <p:cNvPr id="454" name="Google Shape;454;p24"/>
            <p:cNvGrpSpPr/>
            <p:nvPr/>
          </p:nvGrpSpPr>
          <p:grpSpPr>
            <a:xfrm>
              <a:off x="-95250" y="6796775"/>
              <a:ext cx="9621724" cy="5658000"/>
              <a:chOff x="-95250" y="6796775"/>
              <a:chExt cx="9621724" cy="5658000"/>
            </a:xfrm>
          </p:grpSpPr>
          <p:cxnSp>
            <p:nvCxnSpPr>
              <p:cNvPr id="455" name="Google Shape;455;p24"/>
              <p:cNvCxnSpPr/>
              <p:nvPr/>
            </p:nvCxnSpPr>
            <p:spPr>
              <a:xfrm>
                <a:off x="792285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6" name="Google Shape;456;p24"/>
              <p:cNvCxnSpPr/>
              <p:nvPr/>
            </p:nvCxnSpPr>
            <p:spPr>
              <a:xfrm>
                <a:off x="832375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7" name="Google Shape;457;p24"/>
              <p:cNvCxnSpPr/>
              <p:nvPr/>
            </p:nvCxnSpPr>
            <p:spPr>
              <a:xfrm>
                <a:off x="872466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8" name="Google Shape;458;p24"/>
              <p:cNvCxnSpPr/>
              <p:nvPr/>
            </p:nvCxnSpPr>
            <p:spPr>
              <a:xfrm>
                <a:off x="9125569"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59" name="Google Shape;459;p24"/>
              <p:cNvCxnSpPr/>
              <p:nvPr/>
            </p:nvCxnSpPr>
            <p:spPr>
              <a:xfrm>
                <a:off x="9526474"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0" name="Google Shape;460;p24"/>
              <p:cNvCxnSpPr/>
              <p:nvPr/>
            </p:nvCxnSpPr>
            <p:spPr>
              <a:xfrm>
                <a:off x="391380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1" name="Google Shape;461;p24"/>
              <p:cNvCxnSpPr/>
              <p:nvPr/>
            </p:nvCxnSpPr>
            <p:spPr>
              <a:xfrm>
                <a:off x="431470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2" name="Google Shape;462;p24"/>
              <p:cNvCxnSpPr/>
              <p:nvPr/>
            </p:nvCxnSpPr>
            <p:spPr>
              <a:xfrm>
                <a:off x="471561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3" name="Google Shape;463;p24"/>
              <p:cNvCxnSpPr/>
              <p:nvPr/>
            </p:nvCxnSpPr>
            <p:spPr>
              <a:xfrm>
                <a:off x="5116517"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4" name="Google Shape;464;p24"/>
              <p:cNvCxnSpPr/>
              <p:nvPr/>
            </p:nvCxnSpPr>
            <p:spPr>
              <a:xfrm>
                <a:off x="5517422"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5" name="Google Shape;465;p24"/>
              <p:cNvCxnSpPr/>
              <p:nvPr/>
            </p:nvCxnSpPr>
            <p:spPr>
              <a:xfrm>
                <a:off x="591832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6" name="Google Shape;466;p24"/>
              <p:cNvCxnSpPr/>
              <p:nvPr/>
            </p:nvCxnSpPr>
            <p:spPr>
              <a:xfrm>
                <a:off x="631923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7" name="Google Shape;467;p24"/>
              <p:cNvCxnSpPr/>
              <p:nvPr/>
            </p:nvCxnSpPr>
            <p:spPr>
              <a:xfrm>
                <a:off x="672013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8" name="Google Shape;468;p24"/>
              <p:cNvCxnSpPr/>
              <p:nvPr/>
            </p:nvCxnSpPr>
            <p:spPr>
              <a:xfrm>
                <a:off x="7121043"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69" name="Google Shape;469;p24"/>
              <p:cNvCxnSpPr/>
              <p:nvPr/>
            </p:nvCxnSpPr>
            <p:spPr>
              <a:xfrm>
                <a:off x="7521948"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0" name="Google Shape;470;p24"/>
              <p:cNvCxnSpPr/>
              <p:nvPr/>
            </p:nvCxnSpPr>
            <p:spPr>
              <a:xfrm>
                <a:off x="-9525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1" name="Google Shape;471;p24"/>
              <p:cNvCxnSpPr/>
              <p:nvPr/>
            </p:nvCxnSpPr>
            <p:spPr>
              <a:xfrm>
                <a:off x="305655"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2" name="Google Shape;472;p24"/>
              <p:cNvCxnSpPr/>
              <p:nvPr/>
            </p:nvCxnSpPr>
            <p:spPr>
              <a:xfrm>
                <a:off x="706560"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3" name="Google Shape;473;p24"/>
              <p:cNvCxnSpPr/>
              <p:nvPr/>
            </p:nvCxnSpPr>
            <p:spPr>
              <a:xfrm>
                <a:off x="110746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4" name="Google Shape;474;p24"/>
              <p:cNvCxnSpPr/>
              <p:nvPr/>
            </p:nvCxnSpPr>
            <p:spPr>
              <a:xfrm>
                <a:off x="150837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5" name="Google Shape;475;p24"/>
              <p:cNvCxnSpPr/>
              <p:nvPr/>
            </p:nvCxnSpPr>
            <p:spPr>
              <a:xfrm>
                <a:off x="190927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6" name="Google Shape;476;p24"/>
              <p:cNvCxnSpPr/>
              <p:nvPr/>
            </p:nvCxnSpPr>
            <p:spPr>
              <a:xfrm>
                <a:off x="231018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7" name="Google Shape;477;p24"/>
              <p:cNvCxnSpPr/>
              <p:nvPr/>
            </p:nvCxnSpPr>
            <p:spPr>
              <a:xfrm>
                <a:off x="2711086"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8" name="Google Shape;478;p24"/>
              <p:cNvCxnSpPr/>
              <p:nvPr/>
            </p:nvCxnSpPr>
            <p:spPr>
              <a:xfrm>
                <a:off x="3111991" y="6796775"/>
                <a:ext cx="0" cy="5658000"/>
              </a:xfrm>
              <a:prstGeom prst="straightConnector1">
                <a:avLst/>
              </a:prstGeom>
              <a:noFill/>
              <a:ln w="9525" cap="flat" cmpd="sng">
                <a:solidFill>
                  <a:schemeClr val="accent1"/>
                </a:solidFill>
                <a:prstDash val="solid"/>
                <a:round/>
                <a:headEnd type="none" w="sm" len="sm"/>
                <a:tailEnd type="none" w="sm" len="sm"/>
              </a:ln>
            </p:spPr>
          </p:cxnSp>
          <p:cxnSp>
            <p:nvCxnSpPr>
              <p:cNvPr id="479" name="Google Shape;479;p24"/>
              <p:cNvCxnSpPr/>
              <p:nvPr/>
            </p:nvCxnSpPr>
            <p:spPr>
              <a:xfrm>
                <a:off x="3512897" y="6796775"/>
                <a:ext cx="0" cy="5658000"/>
              </a:xfrm>
              <a:prstGeom prst="straightConnector1">
                <a:avLst/>
              </a:prstGeom>
              <a:noFill/>
              <a:ln w="9525" cap="flat" cmpd="sng">
                <a:solidFill>
                  <a:schemeClr val="accent1"/>
                </a:solidFill>
                <a:prstDash val="solid"/>
                <a:round/>
                <a:headEnd type="none" w="sm" len="sm"/>
                <a:tailEnd type="none" w="sm" len="sm"/>
              </a:ln>
            </p:spPr>
          </p:cxnSp>
        </p:grpSp>
        <p:grpSp>
          <p:nvGrpSpPr>
            <p:cNvPr id="480" name="Google Shape;480;p24"/>
            <p:cNvGrpSpPr/>
            <p:nvPr/>
          </p:nvGrpSpPr>
          <p:grpSpPr>
            <a:xfrm>
              <a:off x="4755450" y="1991329"/>
              <a:ext cx="0" cy="15319654"/>
              <a:chOff x="4755450" y="1991329"/>
              <a:chExt cx="0" cy="15319654"/>
            </a:xfrm>
          </p:grpSpPr>
          <p:cxnSp>
            <p:nvCxnSpPr>
              <p:cNvPr id="481" name="Google Shape;481;p24"/>
              <p:cNvCxnSpPr/>
              <p:nvPr/>
            </p:nvCxnSpPr>
            <p:spPr>
              <a:xfrm>
                <a:off x="4755450" y="5599467"/>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24"/>
              <p:cNvCxnSpPr/>
              <p:nvPr/>
            </p:nvCxnSpPr>
            <p:spPr>
              <a:xfrm>
                <a:off x="4755450" y="6000371"/>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3" name="Google Shape;483;p24"/>
              <p:cNvCxnSpPr/>
              <p:nvPr/>
            </p:nvCxnSpPr>
            <p:spPr>
              <a:xfrm>
                <a:off x="4755450" y="6401275"/>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4" name="Google Shape;484;p24"/>
              <p:cNvCxnSpPr/>
              <p:nvPr/>
            </p:nvCxnSpPr>
            <p:spPr>
              <a:xfrm>
                <a:off x="4755450" y="680217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24"/>
              <p:cNvCxnSpPr/>
              <p:nvPr/>
            </p:nvCxnSpPr>
            <p:spPr>
              <a:xfrm>
                <a:off x="4755450" y="720308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6" name="Google Shape;486;p24"/>
              <p:cNvCxnSpPr/>
              <p:nvPr/>
            </p:nvCxnSpPr>
            <p:spPr>
              <a:xfrm>
                <a:off x="4755450" y="1991329"/>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7" name="Google Shape;487;p24"/>
              <p:cNvCxnSpPr/>
              <p:nvPr/>
            </p:nvCxnSpPr>
            <p:spPr>
              <a:xfrm>
                <a:off x="4755450" y="2392233"/>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8" name="Google Shape;488;p24"/>
              <p:cNvCxnSpPr/>
              <p:nvPr/>
            </p:nvCxnSpPr>
            <p:spPr>
              <a:xfrm>
                <a:off x="4755450" y="279313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89" name="Google Shape;489;p24"/>
              <p:cNvCxnSpPr/>
              <p:nvPr/>
            </p:nvCxnSpPr>
            <p:spPr>
              <a:xfrm>
                <a:off x="4755450" y="3194042"/>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0" name="Google Shape;490;p24"/>
              <p:cNvCxnSpPr/>
              <p:nvPr/>
            </p:nvCxnSpPr>
            <p:spPr>
              <a:xfrm>
                <a:off x="4755450" y="3594946"/>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1" name="Google Shape;491;p24"/>
              <p:cNvCxnSpPr/>
              <p:nvPr/>
            </p:nvCxnSpPr>
            <p:spPr>
              <a:xfrm>
                <a:off x="4755450" y="3995850"/>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2" name="Google Shape;492;p24"/>
              <p:cNvCxnSpPr/>
              <p:nvPr/>
            </p:nvCxnSpPr>
            <p:spPr>
              <a:xfrm>
                <a:off x="4755450" y="4396754"/>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3" name="Google Shape;493;p24"/>
              <p:cNvCxnSpPr/>
              <p:nvPr/>
            </p:nvCxnSpPr>
            <p:spPr>
              <a:xfrm>
                <a:off x="4755450" y="4797658"/>
                <a:ext cx="0" cy="10107900"/>
              </a:xfrm>
              <a:prstGeom prst="straightConnector1">
                <a:avLst/>
              </a:prstGeom>
              <a:noFill/>
              <a:ln w="9525" cap="flat" cmpd="sng">
                <a:solidFill>
                  <a:schemeClr val="accent1"/>
                </a:solidFill>
                <a:prstDash val="solid"/>
                <a:round/>
                <a:headEnd type="none" w="sm" len="sm"/>
                <a:tailEnd type="none" w="sm" len="sm"/>
              </a:ln>
            </p:spPr>
          </p:cxnSp>
          <p:cxnSp>
            <p:nvCxnSpPr>
              <p:cNvPr id="494" name="Google Shape;494;p24"/>
              <p:cNvCxnSpPr/>
              <p:nvPr/>
            </p:nvCxnSpPr>
            <p:spPr>
              <a:xfrm>
                <a:off x="4755450" y="5198563"/>
                <a:ext cx="0" cy="10107900"/>
              </a:xfrm>
              <a:prstGeom prst="straightConnector1">
                <a:avLst/>
              </a:prstGeom>
              <a:noFill/>
              <a:ln w="9525" cap="flat" cmpd="sng">
                <a:solidFill>
                  <a:schemeClr val="accent1"/>
                </a:solidFill>
                <a:prstDash val="solid"/>
                <a:round/>
                <a:headEnd type="none" w="sm" len="sm"/>
                <a:tailEnd type="none" w="sm" len="sm"/>
              </a:ln>
            </p:spPr>
          </p:cxnSp>
        </p:grpSp>
      </p:grpSp>
      <p:sp>
        <p:nvSpPr>
          <p:cNvPr id="495" name="Google Shape;495;p24"/>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4"/>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EFEEFC">
                  <a:alpha val="12941"/>
                </a:srgbClr>
              </a:gs>
              <a:gs pos="100000">
                <a:srgbClr val="9BA6E9">
                  <a:alpha val="6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000" b="0" i="0" u="none" strike="noStrike" cap="none">
                <a:solidFill>
                  <a:schemeClr val="lt1"/>
                </a:solidFill>
                <a:latin typeface="Open Sans"/>
                <a:ea typeface="Open Sans"/>
                <a:cs typeface="Open Sans"/>
                <a:sym typeface="Open Sans"/>
              </a:defRPr>
            </a:lvl9pPr>
          </a:lstStyle>
          <a:p>
            <a:endParaRPr/>
          </a:p>
        </p:txBody>
      </p:sp>
      <p:sp>
        <p:nvSpPr>
          <p:cNvPr id="7" name="Google Shape;7;p13"/>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1pPr>
            <a:lvl2pPr marL="914400" marR="0" lvl="1"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19" name="Google Shape;519;p1"/>
          <p:cNvSpPr txBox="1">
            <a:spLocks noGrp="1"/>
          </p:cNvSpPr>
          <p:nvPr>
            <p:ph type="ctrTitle"/>
          </p:nvPr>
        </p:nvSpPr>
        <p:spPr>
          <a:xfrm>
            <a:off x="420417" y="1796090"/>
            <a:ext cx="8156332" cy="1908304"/>
          </a:xfrm>
          <a:prstGeom prst="rect">
            <a:avLst/>
          </a:prstGeom>
          <a:noFill/>
          <a:ln>
            <a:noFill/>
          </a:ln>
        </p:spPr>
        <p:txBody>
          <a:bodyPr spcFirstLastPara="1" wrap="square" lIns="182875" tIns="91425" rIns="91425" bIns="91425" anchor="t" anchorCtr="0">
            <a:noAutofit/>
          </a:bodyPr>
          <a:lstStyle/>
          <a:p>
            <a:pPr lvl="0" algn="ctr"/>
            <a:r>
              <a:rPr lang="fr-FR" sz="5400" dirty="0" smtClean="0"/>
              <a:t>Les Patrons</a:t>
            </a:r>
            <a:r>
              <a:rPr lang="fr-FR" sz="5400" dirty="0"/>
              <a:t> </a:t>
            </a:r>
            <a:r>
              <a:rPr lang="fr-FR" sz="5400" dirty="0" smtClean="0"/>
              <a:t>Logiciels</a:t>
            </a:r>
            <a:r>
              <a:rPr lang="fr-FR" sz="500" dirty="0" smtClean="0"/>
              <a:t/>
            </a:r>
            <a:br>
              <a:rPr lang="fr-FR" sz="500" dirty="0" smtClean="0"/>
            </a:br>
            <a:r>
              <a:rPr lang="fr-FR" sz="4000" dirty="0" smtClean="0"/>
              <a:t>(Design Patterns)</a:t>
            </a:r>
            <a:endParaRPr sz="5400" b="0" dirty="0"/>
          </a:p>
        </p:txBody>
      </p:sp>
      <p:sp>
        <p:nvSpPr>
          <p:cNvPr id="520" name="Google Shape;520;p1"/>
          <p:cNvSpPr/>
          <p:nvPr/>
        </p:nvSpPr>
        <p:spPr>
          <a:xfrm>
            <a:off x="4982717" y="4155371"/>
            <a:ext cx="34475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txBox="1">
            <a:spLocks noGrp="1"/>
          </p:cNvSpPr>
          <p:nvPr>
            <p:ph type="subTitle" idx="1"/>
          </p:nvPr>
        </p:nvSpPr>
        <p:spPr>
          <a:xfrm>
            <a:off x="5378051" y="4255030"/>
            <a:ext cx="2549994" cy="238800"/>
          </a:xfrm>
          <a:prstGeom prst="rect">
            <a:avLst/>
          </a:prstGeom>
          <a:noFill/>
          <a:ln>
            <a:noFill/>
          </a:ln>
        </p:spPr>
        <p:txBody>
          <a:bodyPr spcFirstLastPara="1" wrap="square" lIns="182875" tIns="0" rIns="91425" bIns="0" anchor="t" anchorCtr="0">
            <a:noAutofit/>
          </a:bodyPr>
          <a:lstStyle/>
          <a:p>
            <a:pPr marL="0" lvl="0" indent="0"/>
            <a:r>
              <a:rPr lang="en-US" b="1" dirty="0" smtClean="0">
                <a:solidFill>
                  <a:schemeClr val="dk1"/>
                </a:solidFill>
              </a:rPr>
              <a:t>Module : Génie logiciel</a:t>
            </a:r>
            <a:endParaRPr b="1" dirty="0">
              <a:solidFill>
                <a:schemeClr val="dk1"/>
              </a:solidFill>
            </a:endParaRPr>
          </a:p>
        </p:txBody>
      </p:sp>
      <p:pic>
        <p:nvPicPr>
          <p:cNvPr id="524" name="Google Shape;524;p1"/>
          <p:cNvPicPr preferRelativeResize="0"/>
          <p:nvPr/>
        </p:nvPicPr>
        <p:blipFill rotWithShape="1">
          <a:blip r:embed="rId3">
            <a:alphaModFix/>
          </a:blip>
          <a:srcRect/>
          <a:stretch/>
        </p:blipFill>
        <p:spPr>
          <a:xfrm>
            <a:off x="2979954" y="-408553"/>
            <a:ext cx="3346040" cy="2509530"/>
          </a:xfrm>
          <a:prstGeom prst="rect">
            <a:avLst/>
          </a:prstGeom>
          <a:noFill/>
          <a:ln>
            <a:noFill/>
          </a:ln>
        </p:spPr>
      </p:pic>
      <p:sp>
        <p:nvSpPr>
          <p:cNvPr id="27" name="Google Shape;520;p1"/>
          <p:cNvSpPr/>
          <p:nvPr/>
        </p:nvSpPr>
        <p:spPr>
          <a:xfrm>
            <a:off x="866148" y="4155371"/>
            <a:ext cx="34475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521;p1"/>
          <p:cNvSpPr txBox="1">
            <a:spLocks/>
          </p:cNvSpPr>
          <p:nvPr/>
        </p:nvSpPr>
        <p:spPr>
          <a:xfrm>
            <a:off x="953175" y="4261121"/>
            <a:ext cx="3200709" cy="238800"/>
          </a:xfrm>
          <a:prstGeom prst="rect">
            <a:avLst/>
          </a:prstGeom>
          <a:noFill/>
          <a:ln>
            <a:noFill/>
          </a:ln>
        </p:spPr>
        <p:txBody>
          <a:bodyPr spcFirstLastPara="1" wrap="square" lIns="182875" tIns="0" rIns="91425"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800"/>
              <a:buFont typeface="Open Sans"/>
              <a:buNone/>
              <a:defRPr sz="1600" b="0" i="0" u="none" strike="noStrike" cap="none">
                <a:solidFill>
                  <a:schemeClr val="lt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lt1"/>
              </a:buClr>
              <a:buSzPts val="2800"/>
              <a:buFont typeface="Open Sans"/>
              <a:buNone/>
              <a:defRPr sz="2800" b="0" i="0" u="none" strike="noStrike" cap="none">
                <a:solidFill>
                  <a:schemeClr val="lt1"/>
                </a:solidFill>
                <a:latin typeface="Open Sans"/>
                <a:ea typeface="Open Sans"/>
                <a:cs typeface="Open Sans"/>
                <a:sym typeface="Open Sans"/>
              </a:defRPr>
            </a:lvl9pPr>
          </a:lstStyle>
          <a:p>
            <a:pPr marL="0" lvl="0" indent="0"/>
            <a:r>
              <a:rPr lang="en-US" b="1" dirty="0">
                <a:solidFill>
                  <a:schemeClr val="dk1"/>
                </a:solidFill>
              </a:rPr>
              <a:t>Réalisé par : Ali El Ouankrimi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2"/>
          <p:cNvSpPr txBox="1">
            <a:spLocks noGrp="1"/>
          </p:cNvSpPr>
          <p:nvPr>
            <p:ph type="body" idx="1"/>
          </p:nvPr>
        </p:nvSpPr>
        <p:spPr>
          <a:xfrm>
            <a:off x="2602985" y="2161690"/>
            <a:ext cx="3917016" cy="89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2500" dirty="0"/>
              <a:t>POUR VOTRE ATTENTION</a:t>
            </a:r>
            <a:endParaRPr sz="2500" dirty="0"/>
          </a:p>
        </p:txBody>
      </p:sp>
      <p:sp>
        <p:nvSpPr>
          <p:cNvPr id="819" name="Google Shape;819;p12"/>
          <p:cNvSpPr txBox="1">
            <a:spLocks noGrp="1"/>
          </p:cNvSpPr>
          <p:nvPr>
            <p:ph type="title"/>
          </p:nvPr>
        </p:nvSpPr>
        <p:spPr>
          <a:xfrm>
            <a:off x="3172126" y="1391258"/>
            <a:ext cx="2778734" cy="1216532"/>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3000"/>
              <a:buNone/>
            </a:pPr>
            <a:r>
              <a:rPr lang="en" sz="6500" dirty="0"/>
              <a:t>MERCI</a:t>
            </a:r>
            <a:endParaRPr sz="6500" dirty="0"/>
          </a:p>
        </p:txBody>
      </p:sp>
      <p:sp>
        <p:nvSpPr>
          <p:cNvPr id="877" name="Google Shape;877;p12"/>
          <p:cNvSpPr txBox="1"/>
          <p:nvPr/>
        </p:nvSpPr>
        <p:spPr>
          <a:xfrm>
            <a:off x="2591488" y="2849211"/>
            <a:ext cx="3940010" cy="892200"/>
          </a:xfrm>
          <a:prstGeom prst="rect">
            <a:avLst/>
          </a:prstGeom>
          <a:noFill/>
          <a:ln>
            <a:noFill/>
          </a:ln>
        </p:spPr>
        <p:txBody>
          <a:bodyPr spcFirstLastPara="1" wrap="square" lIns="91425" tIns="91425" rIns="91425" bIns="91425" anchor="ctr" anchorCtr="0">
            <a:noAutofit/>
          </a:bodyPr>
          <a:lstStyle/>
          <a:p>
            <a:pPr lvl="0" algn="ctr">
              <a:buClr>
                <a:schemeClr val="lt1"/>
              </a:buClr>
              <a:buSzPts val="1400"/>
            </a:pPr>
            <a:r>
              <a:rPr lang="en" sz="1800" b="1" dirty="0">
                <a:solidFill>
                  <a:schemeClr val="lt1"/>
                </a:solidFill>
                <a:latin typeface="Open Sans"/>
                <a:ea typeface="Open Sans"/>
                <a:cs typeface="Open Sans"/>
                <a:sym typeface="Open Sans"/>
              </a:rPr>
              <a:t>Vos </a:t>
            </a:r>
            <a:r>
              <a:rPr lang="en" sz="1800" b="1" dirty="0" smtClean="0">
                <a:solidFill>
                  <a:schemeClr val="lt1"/>
                </a:solidFill>
                <a:latin typeface="Open Sans"/>
                <a:ea typeface="Open Sans"/>
                <a:cs typeface="Open Sans"/>
                <a:sym typeface="Open Sans"/>
              </a:rPr>
              <a:t>commentaires et </a:t>
            </a:r>
            <a:r>
              <a:rPr lang="en" sz="1800" b="1" i="0" u="none" strike="noStrike" cap="none" dirty="0">
                <a:solidFill>
                  <a:schemeClr val="lt1"/>
                </a:solidFill>
                <a:latin typeface="Open Sans"/>
                <a:ea typeface="Open Sans"/>
                <a:cs typeface="Open Sans"/>
                <a:sym typeface="Open Sans"/>
              </a:rPr>
              <a:t>questions </a:t>
            </a:r>
            <a:r>
              <a:rPr lang="en" sz="1800" b="1" i="0" u="none" strike="noStrike" cap="none" dirty="0" smtClean="0">
                <a:solidFill>
                  <a:schemeClr val="lt1"/>
                </a:solidFill>
                <a:latin typeface="Open Sans"/>
                <a:ea typeface="Open Sans"/>
                <a:cs typeface="Open Sans"/>
                <a:sym typeface="Open Sans"/>
              </a:rPr>
              <a:t>sont </a:t>
            </a:r>
            <a:r>
              <a:rPr lang="en" sz="1800" b="1" i="0" u="none" strike="noStrike" cap="none" dirty="0">
                <a:solidFill>
                  <a:schemeClr val="lt1"/>
                </a:solidFill>
                <a:latin typeface="Open Sans"/>
                <a:ea typeface="Open Sans"/>
                <a:cs typeface="Open Sans"/>
                <a:sym typeface="Open Sans"/>
              </a:rPr>
              <a:t>les bienvenus !</a:t>
            </a:r>
            <a:endParaRPr sz="1800" b="1" i="0" u="none" strike="noStrike" cap="none"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
          <p:cNvSpPr/>
          <p:nvPr/>
        </p:nvSpPr>
        <p:spPr>
          <a:xfrm>
            <a:off x="471654" y="1471950"/>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
          <p:cNvSpPr/>
          <p:nvPr/>
        </p:nvSpPr>
        <p:spPr>
          <a:xfrm>
            <a:off x="1710360" y="1471950"/>
            <a:ext cx="2613089"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
          <p:cNvSpPr txBox="1">
            <a:spLocks noGrp="1"/>
          </p:cNvSpPr>
          <p:nvPr>
            <p:ph type="title" idx="15"/>
          </p:nvPr>
        </p:nvSpPr>
        <p:spPr>
          <a:xfrm>
            <a:off x="713225" y="467400"/>
            <a:ext cx="3848727" cy="70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smtClean="0">
                <a:solidFill>
                  <a:schemeClr val="bg1"/>
                </a:solidFill>
              </a:rPr>
              <a:t>Plan de cours</a:t>
            </a:r>
            <a:endParaRPr dirty="0">
              <a:solidFill>
                <a:schemeClr val="bg1"/>
              </a:solidFill>
            </a:endParaRPr>
          </a:p>
        </p:txBody>
      </p:sp>
      <p:sp>
        <p:nvSpPr>
          <p:cNvPr id="532" name="Google Shape;532;p2"/>
          <p:cNvSpPr txBox="1">
            <a:spLocks noGrp="1"/>
          </p:cNvSpPr>
          <p:nvPr>
            <p:ph type="subTitle" idx="5"/>
          </p:nvPr>
        </p:nvSpPr>
        <p:spPr>
          <a:xfrm flipH="1">
            <a:off x="1746094" y="1582297"/>
            <a:ext cx="2577355" cy="795390"/>
          </a:xfrm>
          <a:prstGeom prst="rect">
            <a:avLst/>
          </a:prstGeom>
          <a:noFill/>
          <a:ln>
            <a:noFill/>
          </a:ln>
        </p:spPr>
        <p:txBody>
          <a:bodyPr spcFirstLastPara="1" wrap="square" lIns="91425" tIns="91425" rIns="91425" bIns="91425" anchor="ctr" anchorCtr="0">
            <a:noAutofit/>
          </a:bodyPr>
          <a:lstStyle/>
          <a:p>
            <a:pPr marL="0" lvl="0" indent="0" algn="ctr"/>
            <a:r>
              <a:rPr lang="en" sz="2300" dirty="0" smtClean="0"/>
              <a:t>Définition du </a:t>
            </a:r>
            <a:r>
              <a:rPr lang="fr-FR" sz="2300" dirty="0" smtClean="0"/>
              <a:t>Patrons logiciels</a:t>
            </a:r>
            <a:endParaRPr sz="2300" dirty="0"/>
          </a:p>
        </p:txBody>
      </p:sp>
      <p:sp>
        <p:nvSpPr>
          <p:cNvPr id="533" name="Google Shape;533;p2"/>
          <p:cNvSpPr txBox="1">
            <a:spLocks noGrp="1"/>
          </p:cNvSpPr>
          <p:nvPr>
            <p:ph type="title"/>
          </p:nvPr>
        </p:nvSpPr>
        <p:spPr>
          <a:xfrm flipH="1">
            <a:off x="471654" y="1588500"/>
            <a:ext cx="1086300" cy="795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smtClean="0"/>
              <a:t>01</a:t>
            </a:r>
            <a:endParaRPr dirty="0"/>
          </a:p>
        </p:txBody>
      </p:sp>
      <p:sp>
        <p:nvSpPr>
          <p:cNvPr id="535" name="Google Shape;535;p2"/>
          <p:cNvSpPr/>
          <p:nvPr/>
        </p:nvSpPr>
        <p:spPr>
          <a:xfrm>
            <a:off x="6120478" y="1465747"/>
            <a:ext cx="2613089"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
          <p:cNvSpPr txBox="1">
            <a:spLocks noGrp="1"/>
          </p:cNvSpPr>
          <p:nvPr>
            <p:ph type="subTitle" idx="5"/>
          </p:nvPr>
        </p:nvSpPr>
        <p:spPr>
          <a:xfrm flipH="1">
            <a:off x="6082263" y="1471950"/>
            <a:ext cx="2717603" cy="998047"/>
          </a:xfrm>
          <a:prstGeom prst="rect">
            <a:avLst/>
          </a:prstGeom>
          <a:noFill/>
          <a:ln>
            <a:noFill/>
          </a:ln>
        </p:spPr>
        <p:txBody>
          <a:bodyPr spcFirstLastPara="1" wrap="square" lIns="91425" tIns="91425" rIns="91425" bIns="91425" anchor="ctr" anchorCtr="0">
            <a:noAutofit/>
          </a:bodyPr>
          <a:lstStyle/>
          <a:p>
            <a:pPr marL="0" lvl="0" indent="0" algn="ctr"/>
            <a:r>
              <a:rPr lang="en-US" sz="2200" dirty="0"/>
              <a:t>Architecture client/serveur</a:t>
            </a:r>
            <a:endParaRPr sz="2200" dirty="0"/>
          </a:p>
        </p:txBody>
      </p:sp>
      <p:sp>
        <p:nvSpPr>
          <p:cNvPr id="538" name="Google Shape;538;p2"/>
          <p:cNvSpPr/>
          <p:nvPr/>
        </p:nvSpPr>
        <p:spPr>
          <a:xfrm>
            <a:off x="4807817" y="1465747"/>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
          <p:cNvSpPr txBox="1">
            <a:spLocks noGrp="1"/>
          </p:cNvSpPr>
          <p:nvPr>
            <p:ph type="title"/>
          </p:nvPr>
        </p:nvSpPr>
        <p:spPr>
          <a:xfrm flipH="1">
            <a:off x="4807817" y="1582297"/>
            <a:ext cx="1086300" cy="79539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smtClean="0"/>
              <a:t>02</a:t>
            </a:r>
            <a:endParaRPr dirty="0"/>
          </a:p>
        </p:txBody>
      </p:sp>
      <p:sp>
        <p:nvSpPr>
          <p:cNvPr id="542" name="Google Shape;542;p2"/>
          <p:cNvSpPr/>
          <p:nvPr/>
        </p:nvSpPr>
        <p:spPr>
          <a:xfrm>
            <a:off x="471654" y="3033374"/>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
          <p:cNvSpPr/>
          <p:nvPr/>
        </p:nvSpPr>
        <p:spPr>
          <a:xfrm>
            <a:off x="1746094" y="3033374"/>
            <a:ext cx="2577355"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
          <p:cNvSpPr txBox="1">
            <a:spLocks noGrp="1"/>
          </p:cNvSpPr>
          <p:nvPr>
            <p:ph type="subTitle" idx="5"/>
          </p:nvPr>
        </p:nvSpPr>
        <p:spPr>
          <a:xfrm flipH="1">
            <a:off x="1746094" y="3033374"/>
            <a:ext cx="2577354" cy="1004250"/>
          </a:xfrm>
          <a:prstGeom prst="rect">
            <a:avLst/>
          </a:prstGeom>
          <a:noFill/>
          <a:ln>
            <a:noFill/>
          </a:ln>
        </p:spPr>
        <p:txBody>
          <a:bodyPr spcFirstLastPara="1" wrap="square" lIns="91425" tIns="91425" rIns="91425" bIns="91425" anchor="ctr" anchorCtr="0">
            <a:noAutofit/>
          </a:bodyPr>
          <a:lstStyle/>
          <a:p>
            <a:pPr marL="0" lvl="0" indent="0" algn="ctr"/>
            <a:r>
              <a:rPr lang="en-US" sz="2200" dirty="0"/>
              <a:t>Architecture en couches</a:t>
            </a:r>
            <a:endParaRPr sz="2200" dirty="0"/>
          </a:p>
        </p:txBody>
      </p:sp>
      <p:sp>
        <p:nvSpPr>
          <p:cNvPr id="545" name="Google Shape;545;p2"/>
          <p:cNvSpPr txBox="1"/>
          <p:nvPr/>
        </p:nvSpPr>
        <p:spPr>
          <a:xfrm flipH="1">
            <a:off x="471654" y="3149924"/>
            <a:ext cx="1086300" cy="79539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4800"/>
              <a:buFont typeface="Open Sans"/>
              <a:buNone/>
            </a:pPr>
            <a:r>
              <a:rPr lang="en" sz="4500" b="1" i="0" u="none" strike="noStrike" cap="none" dirty="0" smtClean="0">
                <a:solidFill>
                  <a:schemeClr val="lt2"/>
                </a:solidFill>
                <a:latin typeface="Open Sans"/>
                <a:ea typeface="Open Sans"/>
                <a:cs typeface="Open Sans"/>
                <a:sym typeface="Open Sans"/>
              </a:rPr>
              <a:t>03</a:t>
            </a:r>
            <a:endParaRPr sz="4500" b="1" i="0" u="none" strike="noStrike" cap="none" dirty="0">
              <a:solidFill>
                <a:schemeClr val="lt2"/>
              </a:solidFill>
              <a:latin typeface="Open Sans"/>
              <a:ea typeface="Open Sans"/>
              <a:cs typeface="Open Sans"/>
              <a:sym typeface="Open Sans"/>
            </a:endParaRPr>
          </a:p>
        </p:txBody>
      </p:sp>
      <p:sp>
        <p:nvSpPr>
          <p:cNvPr id="17" name="Rectangle 16"/>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smtClean="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18" name="Rectangle 1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22" name="Rectangle 21"/>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a:solidFill>
                  <a:srgbClr val="000000"/>
                </a:solidFill>
                <a:latin typeface="Open Sans" panose="020B0604020202020204" charset="0"/>
                <a:ea typeface="Open Sans" panose="020B0604020202020204" charset="0"/>
                <a:cs typeface="Open Sans" panose="020B0604020202020204" charset="0"/>
              </a:rPr>
              <a:t>02</a:t>
            </a:r>
            <a:endParaRPr lang="en-US" sz="1300" dirty="0">
              <a:solidFill>
                <a:srgbClr val="000000"/>
              </a:solidFill>
            </a:endParaRPr>
          </a:p>
        </p:txBody>
      </p:sp>
      <p:sp>
        <p:nvSpPr>
          <p:cNvPr id="19" name="Google Shape;542;p2"/>
          <p:cNvSpPr/>
          <p:nvPr/>
        </p:nvSpPr>
        <p:spPr>
          <a:xfrm>
            <a:off x="4807817" y="2941064"/>
            <a:ext cx="1086300"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543;p2"/>
          <p:cNvSpPr/>
          <p:nvPr/>
        </p:nvSpPr>
        <p:spPr>
          <a:xfrm>
            <a:off x="6082257" y="2941064"/>
            <a:ext cx="2577355" cy="1004250"/>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544;p2"/>
          <p:cNvSpPr txBox="1">
            <a:spLocks noGrp="1"/>
          </p:cNvSpPr>
          <p:nvPr>
            <p:ph type="subTitle" idx="5"/>
          </p:nvPr>
        </p:nvSpPr>
        <p:spPr>
          <a:xfrm flipH="1">
            <a:off x="6082256" y="2941064"/>
            <a:ext cx="2577355" cy="1004250"/>
          </a:xfrm>
          <a:prstGeom prst="rect">
            <a:avLst/>
          </a:prstGeom>
          <a:noFill/>
          <a:ln>
            <a:noFill/>
          </a:ln>
        </p:spPr>
        <p:txBody>
          <a:bodyPr spcFirstLastPara="1" wrap="square" lIns="91425" tIns="91425" rIns="91425" bIns="91425" anchor="ctr" anchorCtr="0">
            <a:noAutofit/>
          </a:bodyPr>
          <a:lstStyle/>
          <a:p>
            <a:pPr marL="0" lvl="0" indent="0" algn="ctr"/>
            <a:r>
              <a:rPr lang="en-US" sz="2200" dirty="0"/>
              <a:t>Architecture orientée services</a:t>
            </a:r>
            <a:endParaRPr sz="2200" dirty="0"/>
          </a:p>
        </p:txBody>
      </p:sp>
      <p:sp>
        <p:nvSpPr>
          <p:cNvPr id="23" name="Google Shape;545;p2"/>
          <p:cNvSpPr txBox="1"/>
          <p:nvPr/>
        </p:nvSpPr>
        <p:spPr>
          <a:xfrm flipH="1">
            <a:off x="4807817" y="3057614"/>
            <a:ext cx="1086300" cy="79539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4800"/>
              <a:buFont typeface="Open Sans"/>
              <a:buNone/>
            </a:pPr>
            <a:r>
              <a:rPr lang="en" sz="4500" b="1" i="0" u="none" strike="noStrike" cap="none" dirty="0" smtClean="0">
                <a:solidFill>
                  <a:schemeClr val="lt2"/>
                </a:solidFill>
                <a:latin typeface="Open Sans"/>
                <a:ea typeface="Open Sans"/>
                <a:cs typeface="Open Sans"/>
                <a:sym typeface="Open Sans"/>
              </a:rPr>
              <a:t>04</a:t>
            </a:r>
            <a:endParaRPr sz="4500" b="1" i="0" u="none" strike="noStrike" cap="none" dirty="0">
              <a:solidFill>
                <a:schemeClr val="lt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
          <p:cNvSpPr/>
          <p:nvPr/>
        </p:nvSpPr>
        <p:spPr>
          <a:xfrm>
            <a:off x="657225" y="1273995"/>
            <a:ext cx="7848146" cy="3138891"/>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dirty="0">
                <a:solidFill>
                  <a:schemeClr val="lt1"/>
                </a:solidFill>
                <a:latin typeface="Open Sans"/>
                <a:ea typeface="Open Sans"/>
                <a:cs typeface="Open Sans"/>
                <a:sym typeface="Open Sans"/>
              </a:rPr>
              <a:t>	Les Patrons Logiciels, souvent appelés "Design Patterns" en anglais, sont des solutions </a:t>
            </a:r>
            <a:r>
              <a:rPr lang="en-US" dirty="0" smtClean="0">
                <a:solidFill>
                  <a:schemeClr val="lt1"/>
                </a:solidFill>
                <a:latin typeface="Open Sans"/>
                <a:ea typeface="Open Sans"/>
                <a:cs typeface="Open Sans"/>
                <a:sym typeface="Open Sans"/>
              </a:rPr>
              <a:t>pour </a:t>
            </a:r>
            <a:r>
              <a:rPr lang="en-US" dirty="0">
                <a:solidFill>
                  <a:schemeClr val="lt1"/>
                </a:solidFill>
                <a:latin typeface="Open Sans"/>
                <a:ea typeface="Open Sans"/>
                <a:cs typeface="Open Sans"/>
                <a:sym typeface="Open Sans"/>
              </a:rPr>
              <a:t>résoudre des problèmes </a:t>
            </a:r>
            <a:r>
              <a:rPr lang="en-US" dirty="0" smtClean="0">
                <a:solidFill>
                  <a:schemeClr val="lt1"/>
                </a:solidFill>
                <a:latin typeface="Open Sans"/>
                <a:ea typeface="Open Sans"/>
                <a:cs typeface="Open Sans"/>
                <a:sym typeface="Open Sans"/>
              </a:rPr>
              <a:t>dans </a:t>
            </a:r>
            <a:r>
              <a:rPr lang="en-US" dirty="0">
                <a:solidFill>
                  <a:schemeClr val="lt1"/>
                </a:solidFill>
                <a:latin typeface="Open Sans"/>
                <a:ea typeface="Open Sans"/>
                <a:cs typeface="Open Sans"/>
                <a:sym typeface="Open Sans"/>
              </a:rPr>
              <a:t>le domaine de la conception logicielle. Ils représentent des bonnes pratiques qui ont émergé de l'expérience des développeurs et qui peuvent être appliquées pour améliorer la qualité, la maintenabilité et la robustesse des logiciels. </a:t>
            </a:r>
            <a:endParaRPr lang="en-US" dirty="0" smtClean="0">
              <a:solidFill>
                <a:schemeClr val="lt1"/>
              </a:solidFill>
              <a:latin typeface="Open Sans"/>
              <a:ea typeface="Open Sans"/>
              <a:cs typeface="Open Sans"/>
              <a:sym typeface="Open Sans"/>
            </a:endParaRPr>
          </a:p>
          <a:p>
            <a:endParaRPr lang="en-US" sz="300" u="sng" dirty="0" smtClean="0">
              <a:solidFill>
                <a:schemeClr val="lt1"/>
              </a:solidFill>
              <a:latin typeface="Open Sans"/>
              <a:ea typeface="Open Sans"/>
              <a:cs typeface="Open Sans"/>
              <a:sym typeface="Open Sans"/>
            </a:endParaRPr>
          </a:p>
          <a:p>
            <a:r>
              <a:rPr lang="fr-FR" b="1" u="sng" dirty="0" smtClean="0">
                <a:solidFill>
                  <a:schemeClr val="lt1"/>
                </a:solidFill>
                <a:latin typeface="Open Sans"/>
                <a:ea typeface="Open Sans"/>
                <a:cs typeface="Open Sans"/>
                <a:sym typeface="Open Sans"/>
              </a:rPr>
              <a:t>Parmi </a:t>
            </a:r>
            <a:r>
              <a:rPr lang="fr-FR" b="1" u="sng" dirty="0">
                <a:solidFill>
                  <a:schemeClr val="lt1"/>
                </a:solidFill>
                <a:latin typeface="Open Sans"/>
                <a:ea typeface="Open Sans"/>
                <a:cs typeface="Open Sans"/>
                <a:sym typeface="Open Sans"/>
              </a:rPr>
              <a:t>ces fonctionnalités</a:t>
            </a:r>
            <a:r>
              <a:rPr lang="fr-FR" b="1" dirty="0">
                <a:solidFill>
                  <a:schemeClr val="lt1"/>
                </a:solidFill>
                <a:latin typeface="Open Sans"/>
                <a:ea typeface="Open Sans"/>
                <a:cs typeface="Open Sans"/>
                <a:sym typeface="Open Sans"/>
              </a:rPr>
              <a:t>:</a:t>
            </a:r>
          </a:p>
          <a:p>
            <a:endParaRPr lang="fr-FR" sz="200" b="1" dirty="0">
              <a:solidFill>
                <a:schemeClr val="lt1"/>
              </a:solidFill>
              <a:latin typeface="Open Sans"/>
              <a:ea typeface="Open Sans"/>
              <a:cs typeface="Open Sans"/>
              <a:sym typeface="Open Sans"/>
            </a:endParaRPr>
          </a:p>
          <a:p>
            <a:pPr marL="285750" indent="-285750">
              <a:buFont typeface="Arial" panose="020B0604020202020204" pitchFamily="34" charset="0"/>
              <a:buChar char="•"/>
            </a:pPr>
            <a:r>
              <a:rPr lang="fr-FR" b="1" dirty="0">
                <a:solidFill>
                  <a:schemeClr val="lt1"/>
                </a:solidFill>
                <a:latin typeface="Open Sans"/>
                <a:ea typeface="Open Sans"/>
                <a:cs typeface="Open Sans"/>
                <a:sym typeface="Open Sans"/>
              </a:rPr>
              <a:t>Réutilisabilité</a:t>
            </a:r>
            <a:r>
              <a:rPr lang="fr-FR" dirty="0">
                <a:solidFill>
                  <a:schemeClr val="lt1"/>
                </a:solidFill>
                <a:latin typeface="Open Sans"/>
                <a:ea typeface="Open Sans"/>
                <a:cs typeface="Open Sans"/>
                <a:sym typeface="Open Sans"/>
              </a:rPr>
              <a:t> : </a:t>
            </a:r>
            <a:r>
              <a:rPr lang="fr-FR" dirty="0" smtClean="0">
                <a:solidFill>
                  <a:schemeClr val="lt1"/>
                </a:solidFill>
                <a:latin typeface="Open Sans"/>
                <a:ea typeface="Open Sans"/>
                <a:cs typeface="Open Sans"/>
                <a:sym typeface="Open Sans"/>
              </a:rPr>
              <a:t>Donne des </a:t>
            </a:r>
            <a:r>
              <a:rPr lang="fr-FR" dirty="0">
                <a:solidFill>
                  <a:schemeClr val="lt1"/>
                </a:solidFill>
                <a:latin typeface="Open Sans"/>
                <a:ea typeface="Open Sans"/>
                <a:cs typeface="Open Sans"/>
                <a:sym typeface="Open Sans"/>
              </a:rPr>
              <a:t>solutions </a:t>
            </a:r>
            <a:r>
              <a:rPr lang="fr-FR" dirty="0" smtClean="0">
                <a:solidFill>
                  <a:schemeClr val="lt1"/>
                </a:solidFill>
                <a:latin typeface="Open Sans"/>
                <a:ea typeface="Open Sans"/>
                <a:cs typeface="Open Sans"/>
                <a:sym typeface="Open Sans"/>
              </a:rPr>
              <a:t>à </a:t>
            </a:r>
            <a:r>
              <a:rPr lang="fr-FR" dirty="0">
                <a:solidFill>
                  <a:schemeClr val="lt1"/>
                </a:solidFill>
                <a:latin typeface="Open Sans"/>
                <a:ea typeface="Open Sans"/>
                <a:cs typeface="Open Sans"/>
                <a:sym typeface="Open Sans"/>
              </a:rPr>
              <a:t>des problèmes récurrents. Ils peuvent être réutilisés dans différentes parties d'un système </a:t>
            </a:r>
            <a:r>
              <a:rPr lang="fr-FR" dirty="0" smtClean="0">
                <a:solidFill>
                  <a:schemeClr val="lt1"/>
                </a:solidFill>
                <a:latin typeface="Open Sans"/>
                <a:ea typeface="Open Sans"/>
                <a:cs typeface="Open Sans"/>
                <a:sym typeface="Open Sans"/>
              </a:rPr>
              <a:t>logiciel.</a:t>
            </a:r>
            <a:endParaRPr lang="fr-FR" dirty="0">
              <a:solidFill>
                <a:schemeClr val="lt1"/>
              </a:solidFill>
              <a:latin typeface="Open Sans"/>
              <a:ea typeface="Open Sans"/>
              <a:cs typeface="Open Sans"/>
              <a:sym typeface="Open Sans"/>
            </a:endParaRPr>
          </a:p>
          <a:p>
            <a:pPr marL="285750" indent="-285750">
              <a:buFont typeface="Arial" panose="020B0604020202020204" pitchFamily="34" charset="0"/>
              <a:buChar char="•"/>
            </a:pPr>
            <a:r>
              <a:rPr lang="fr-FR" b="1" dirty="0">
                <a:solidFill>
                  <a:schemeClr val="lt1"/>
                </a:solidFill>
                <a:latin typeface="Open Sans"/>
                <a:ea typeface="Open Sans"/>
                <a:cs typeface="Open Sans"/>
                <a:sym typeface="Open Sans"/>
              </a:rPr>
              <a:t>Flexibilité</a:t>
            </a:r>
            <a:r>
              <a:rPr lang="fr-FR" dirty="0">
                <a:solidFill>
                  <a:schemeClr val="lt1"/>
                </a:solidFill>
                <a:latin typeface="Open Sans"/>
                <a:ea typeface="Open Sans"/>
                <a:cs typeface="Open Sans"/>
                <a:sym typeface="Open Sans"/>
              </a:rPr>
              <a:t>  : </a:t>
            </a:r>
            <a:r>
              <a:rPr lang="fr-FR" dirty="0" smtClean="0">
                <a:solidFill>
                  <a:schemeClr val="lt1"/>
                </a:solidFill>
                <a:latin typeface="Open Sans"/>
                <a:ea typeface="Open Sans"/>
                <a:cs typeface="Open Sans"/>
                <a:sym typeface="Open Sans"/>
              </a:rPr>
              <a:t>Rendent </a:t>
            </a:r>
            <a:r>
              <a:rPr lang="fr-FR" dirty="0">
                <a:solidFill>
                  <a:schemeClr val="lt1"/>
                </a:solidFill>
                <a:latin typeface="Open Sans"/>
                <a:ea typeface="Open Sans"/>
                <a:cs typeface="Open Sans"/>
                <a:sym typeface="Open Sans"/>
              </a:rPr>
              <a:t>le code plus flexible et adaptable aux </a:t>
            </a:r>
            <a:r>
              <a:rPr lang="fr-FR" dirty="0" smtClean="0">
                <a:solidFill>
                  <a:schemeClr val="lt1"/>
                </a:solidFill>
                <a:latin typeface="Open Sans"/>
                <a:ea typeface="Open Sans"/>
                <a:cs typeface="Open Sans"/>
                <a:sym typeface="Open Sans"/>
              </a:rPr>
              <a:t>changements.</a:t>
            </a:r>
            <a:endParaRPr lang="fr-FR" dirty="0">
              <a:solidFill>
                <a:schemeClr val="lt1"/>
              </a:solidFill>
              <a:latin typeface="Open Sans"/>
              <a:ea typeface="Open Sans"/>
              <a:cs typeface="Open Sans"/>
              <a:sym typeface="Open Sans"/>
            </a:endParaRPr>
          </a:p>
          <a:p>
            <a:pPr marL="285750" indent="-285750">
              <a:buFont typeface="Arial" panose="020B0604020202020204" pitchFamily="34" charset="0"/>
              <a:buChar char="•"/>
            </a:pPr>
            <a:r>
              <a:rPr lang="fr-FR" b="1" dirty="0">
                <a:solidFill>
                  <a:schemeClr val="lt1"/>
                </a:solidFill>
                <a:latin typeface="Open Sans"/>
                <a:ea typeface="Open Sans"/>
                <a:cs typeface="Open Sans"/>
                <a:sym typeface="Open Sans"/>
              </a:rPr>
              <a:t>Compréhension commune </a:t>
            </a:r>
            <a:r>
              <a:rPr lang="fr-FR" dirty="0">
                <a:solidFill>
                  <a:schemeClr val="lt1"/>
                </a:solidFill>
                <a:latin typeface="Open Sans"/>
                <a:ea typeface="Open Sans"/>
                <a:cs typeface="Open Sans"/>
                <a:sym typeface="Open Sans"/>
              </a:rPr>
              <a:t>: </a:t>
            </a:r>
            <a:r>
              <a:rPr lang="fr-FR" dirty="0" smtClean="0">
                <a:solidFill>
                  <a:schemeClr val="lt1"/>
                </a:solidFill>
                <a:latin typeface="Open Sans"/>
                <a:ea typeface="Open Sans"/>
                <a:cs typeface="Open Sans"/>
                <a:sym typeface="Open Sans"/>
              </a:rPr>
              <a:t>Ils ont un </a:t>
            </a:r>
            <a:r>
              <a:rPr lang="fr-FR" dirty="0">
                <a:solidFill>
                  <a:schemeClr val="lt1"/>
                </a:solidFill>
                <a:latin typeface="Open Sans"/>
                <a:ea typeface="Open Sans"/>
                <a:cs typeface="Open Sans"/>
                <a:sym typeface="Open Sans"/>
              </a:rPr>
              <a:t>langage commun compris par les </a:t>
            </a:r>
            <a:r>
              <a:rPr lang="fr-FR" dirty="0" smtClean="0">
                <a:solidFill>
                  <a:schemeClr val="lt1"/>
                </a:solidFill>
                <a:latin typeface="Open Sans"/>
                <a:ea typeface="Open Sans"/>
                <a:cs typeface="Open Sans"/>
                <a:sym typeface="Open Sans"/>
              </a:rPr>
              <a:t>développeurs, ce qui facilite la communication entre eux.</a:t>
            </a:r>
            <a:endParaRPr lang="fr-FR" dirty="0">
              <a:solidFill>
                <a:schemeClr val="lt1"/>
              </a:solidFill>
              <a:latin typeface="Open Sans"/>
              <a:ea typeface="Open Sans"/>
              <a:cs typeface="Open Sans"/>
              <a:sym typeface="Open Sans"/>
            </a:endParaRPr>
          </a:p>
          <a:p>
            <a:pPr marL="285750" indent="-285750">
              <a:buFont typeface="Arial" panose="020B0604020202020204" pitchFamily="34" charset="0"/>
              <a:buChar char="•"/>
            </a:pPr>
            <a:r>
              <a:rPr lang="fr-FR" b="1" dirty="0" smtClean="0">
                <a:solidFill>
                  <a:schemeClr val="lt1"/>
                </a:solidFill>
                <a:latin typeface="Open Sans"/>
                <a:ea typeface="Open Sans"/>
                <a:cs typeface="Open Sans"/>
                <a:sym typeface="Open Sans"/>
              </a:rPr>
              <a:t>Maintenabilité </a:t>
            </a:r>
            <a:r>
              <a:rPr lang="fr-FR" dirty="0" smtClean="0">
                <a:solidFill>
                  <a:schemeClr val="lt1"/>
                </a:solidFill>
                <a:latin typeface="Open Sans"/>
                <a:ea typeface="Open Sans"/>
                <a:cs typeface="Open Sans"/>
                <a:sym typeface="Open Sans"/>
              </a:rPr>
              <a:t>: facilite la maintenace et la correction des erreurs.</a:t>
            </a:r>
            <a:endParaRPr lang="fr-FR" b="1" dirty="0">
              <a:solidFill>
                <a:schemeClr val="lt1"/>
              </a:solidFill>
              <a:latin typeface="Open Sans"/>
              <a:ea typeface="Open Sans"/>
              <a:cs typeface="Open Sans"/>
              <a:sym typeface="Open Sans"/>
            </a:endParaRPr>
          </a:p>
        </p:txBody>
      </p:sp>
      <p:sp>
        <p:nvSpPr>
          <p:cNvPr id="616" name="Google Shape;616;p4"/>
          <p:cNvSpPr txBox="1">
            <a:spLocks noGrp="1"/>
          </p:cNvSpPr>
          <p:nvPr>
            <p:ph type="title"/>
          </p:nvPr>
        </p:nvSpPr>
        <p:spPr>
          <a:xfrm>
            <a:off x="1590258" y="295456"/>
            <a:ext cx="7717500" cy="704100"/>
          </a:xfrm>
          <a:prstGeom prst="rect">
            <a:avLst/>
          </a:prstGeom>
          <a:noFill/>
          <a:ln>
            <a:noFill/>
          </a:ln>
        </p:spPr>
        <p:txBody>
          <a:bodyPr spcFirstLastPara="1" wrap="square" lIns="91425" tIns="91425" rIns="91425" bIns="91425" anchor="t" anchorCtr="0">
            <a:noAutofit/>
          </a:bodyPr>
          <a:lstStyle/>
          <a:p>
            <a:pPr lvl="0">
              <a:buSzPts val="2400"/>
            </a:pPr>
            <a:r>
              <a:rPr lang="en-US" sz="2800" dirty="0"/>
              <a:t>Définition du </a:t>
            </a:r>
            <a:r>
              <a:rPr lang="fr-FR" sz="2800" dirty="0" smtClean="0"/>
              <a:t>patrons </a:t>
            </a:r>
            <a:r>
              <a:rPr lang="fr-FR" sz="2800" dirty="0"/>
              <a:t>logiciels</a:t>
            </a:r>
            <a:endParaRPr lang="en-US" sz="2800" dirty="0"/>
          </a:p>
        </p:txBody>
      </p:sp>
      <p:sp>
        <p:nvSpPr>
          <p:cNvPr id="5" name="Google Shape;529;p2"/>
          <p:cNvSpPr/>
          <p:nvPr/>
        </p:nvSpPr>
        <p:spPr>
          <a:xfrm>
            <a:off x="65722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533;p2"/>
          <p:cNvSpPr txBox="1">
            <a:spLocks/>
          </p:cNvSpPr>
          <p:nvPr/>
        </p:nvSpPr>
        <p:spPr>
          <a:xfrm flipH="1">
            <a:off x="515690" y="175022"/>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01</a:t>
            </a:r>
            <a:endParaRPr lang="en" sz="2800" dirty="0">
              <a:solidFill>
                <a:schemeClr val="tx2"/>
              </a:solidFill>
            </a:endParaRPr>
          </a:p>
        </p:txBody>
      </p:sp>
      <p:sp>
        <p:nvSpPr>
          <p:cNvPr id="8" name="Rectangle 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03</a:t>
            </a:r>
            <a:endParaRPr lang="en-US" sz="1300" dirty="0">
              <a:solidFill>
                <a:srgbClr val="000000"/>
              </a:solidFill>
            </a:endParaRPr>
          </a:p>
        </p:txBody>
      </p:sp>
      <p:sp>
        <p:nvSpPr>
          <p:cNvPr id="11" name="Rectangle 10"/>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smtClean="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
          <p:cNvSpPr/>
          <p:nvPr/>
        </p:nvSpPr>
        <p:spPr>
          <a:xfrm>
            <a:off x="657225" y="1253001"/>
            <a:ext cx="7848146" cy="3231358"/>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lvl="0">
              <a:buSzPts val="1400"/>
            </a:pPr>
            <a:r>
              <a:rPr lang="en-US" dirty="0">
                <a:solidFill>
                  <a:schemeClr val="bg1"/>
                </a:solidFill>
                <a:latin typeface="Open Sans" panose="020B0604020202020204" charset="0"/>
                <a:ea typeface="Open Sans" panose="020B0604020202020204" charset="0"/>
                <a:cs typeface="Open Sans" panose="020B0604020202020204" charset="0"/>
              </a:rPr>
              <a:t> </a:t>
            </a:r>
            <a:r>
              <a:rPr lang="en-US" dirty="0" smtClean="0">
                <a:solidFill>
                  <a:schemeClr val="bg1"/>
                </a:solidFill>
                <a:latin typeface="Open Sans" panose="020B0604020202020204" charset="0"/>
                <a:ea typeface="Open Sans" panose="020B0604020202020204" charset="0"/>
                <a:cs typeface="Open Sans" panose="020B0604020202020204" charset="0"/>
              </a:rPr>
              <a:t>            Les patrons </a:t>
            </a:r>
            <a:r>
              <a:rPr lang="en-US" dirty="0">
                <a:solidFill>
                  <a:schemeClr val="bg1"/>
                </a:solidFill>
                <a:latin typeface="Open Sans" panose="020B0604020202020204" charset="0"/>
                <a:ea typeface="Open Sans" panose="020B0604020202020204" charset="0"/>
                <a:cs typeface="Open Sans" panose="020B0604020202020204" charset="0"/>
              </a:rPr>
              <a:t>logiciels peuvent être regroupés en plusieurs catégories en fonction de leurs objectifs et de la manière dont ils résolvent les problèmes de </a:t>
            </a:r>
            <a:r>
              <a:rPr lang="en-US" dirty="0" smtClean="0">
                <a:solidFill>
                  <a:schemeClr val="bg1"/>
                </a:solidFill>
                <a:latin typeface="Open Sans" panose="020B0604020202020204" charset="0"/>
                <a:ea typeface="Open Sans" panose="020B0604020202020204" charset="0"/>
                <a:cs typeface="Open Sans" panose="020B0604020202020204" charset="0"/>
              </a:rPr>
              <a:t>conception:</a:t>
            </a:r>
          </a:p>
          <a:p>
            <a:pPr lvl="0">
              <a:buSzPts val="1400"/>
            </a:pPr>
            <a:endParaRPr lang="fr-FR" sz="1400" i="0" u="none" strike="noStrike" cap="none" dirty="0">
              <a:solidFill>
                <a:schemeClr val="bg1"/>
              </a:solidFill>
              <a:latin typeface="Open Sans" panose="020B0604020202020204" charset="0"/>
              <a:ea typeface="Open Sans" panose="020B0604020202020204" charset="0"/>
              <a:cs typeface="Open Sans" panose="020B0604020202020204" charset="0"/>
              <a:sym typeface="Arial"/>
            </a:endParaRPr>
          </a:p>
          <a:p>
            <a:pPr marL="285750" lvl="0" indent="-285750">
              <a:buSzPts val="1400"/>
              <a:buFont typeface="Arial" panose="020B0604020202020204" pitchFamily="34" charset="0"/>
              <a:buChar char="•"/>
            </a:pPr>
            <a:r>
              <a:rPr lang="fr-FR" b="1" dirty="0" smtClean="0">
                <a:solidFill>
                  <a:schemeClr val="bg1"/>
                </a:solidFill>
                <a:latin typeface="Open Sans" panose="020B0604020202020204" charset="0"/>
                <a:ea typeface="Open Sans" panose="020B0604020202020204" charset="0"/>
                <a:cs typeface="Open Sans" panose="020B0604020202020204" charset="0"/>
              </a:rPr>
              <a:t>Patrons de création :  </a:t>
            </a:r>
            <a:r>
              <a:rPr lang="fr-FR" dirty="0" smtClean="0">
                <a:solidFill>
                  <a:schemeClr val="bg1"/>
                </a:solidFill>
                <a:latin typeface="Open Sans" panose="020B0604020202020204" charset="0"/>
                <a:ea typeface="Open Sans" panose="020B0604020202020204" charset="0"/>
                <a:cs typeface="Open Sans" panose="020B0604020202020204" charset="0"/>
              </a:rPr>
              <a:t>résponsable de créer les objets automatiquement, au lieu d’avoir les instancier directement. </a:t>
            </a:r>
            <a:r>
              <a:rPr lang="fr-FR" dirty="0">
                <a:solidFill>
                  <a:schemeClr val="bg1"/>
                </a:solidFill>
                <a:latin typeface="Open Sans" panose="020B0604020202020204" charset="0"/>
                <a:ea typeface="Open Sans" panose="020B0604020202020204" charset="0"/>
                <a:cs typeface="Open Sans" panose="020B0604020202020204" charset="0"/>
              </a:rPr>
              <a:t>Exemples</a:t>
            </a:r>
            <a:r>
              <a:rPr lang="fr-FR" dirty="0" smtClean="0">
                <a:solidFill>
                  <a:schemeClr val="bg1"/>
                </a:solidFill>
                <a:latin typeface="Open Sans" panose="020B0604020202020204" charset="0"/>
                <a:ea typeface="Open Sans" panose="020B0604020202020204" charset="0"/>
                <a:cs typeface="Open Sans" panose="020B0604020202020204" charset="0"/>
              </a:rPr>
              <a:t>: Méthodes Factory, Singleton, </a:t>
            </a:r>
            <a:r>
              <a:rPr lang="fr-FR" dirty="0" smtClean="0">
                <a:solidFill>
                  <a:schemeClr val="bg1"/>
                </a:solidFill>
                <a:latin typeface="Open Sans" panose="020B0604020202020204" charset="0"/>
                <a:ea typeface="Open Sans" panose="020B0604020202020204" charset="0"/>
                <a:cs typeface="Open Sans" panose="020B0604020202020204" charset="0"/>
              </a:rPr>
              <a:t>Builder..</a:t>
            </a:r>
          </a:p>
          <a:p>
            <a:pPr marL="285750" lvl="0" indent="-285750">
              <a:buSzPts val="1400"/>
              <a:buFont typeface="Arial" panose="020B0604020202020204" pitchFamily="34" charset="0"/>
              <a:buChar char="•"/>
            </a:pPr>
            <a:endParaRPr lang="fr-FR" sz="500" dirty="0">
              <a:solidFill>
                <a:schemeClr val="bg1"/>
              </a:solidFill>
              <a:latin typeface="Open Sans" panose="020B0604020202020204" charset="0"/>
              <a:ea typeface="Open Sans" panose="020B0604020202020204" charset="0"/>
              <a:cs typeface="Open Sans" panose="020B0604020202020204" charset="0"/>
            </a:endParaRPr>
          </a:p>
          <a:p>
            <a:pPr marL="285750" lvl="0" indent="-285750">
              <a:buSzPts val="1400"/>
              <a:buFont typeface="Arial" panose="020B0604020202020204" pitchFamily="34" charset="0"/>
              <a:buChar char="•"/>
            </a:pPr>
            <a:r>
              <a:rPr lang="fr-FR" b="1" dirty="0">
                <a:solidFill>
                  <a:schemeClr val="bg1"/>
                </a:solidFill>
                <a:latin typeface="Open Sans" panose="020B0604020202020204" charset="0"/>
                <a:ea typeface="Open Sans" panose="020B0604020202020204" charset="0"/>
                <a:cs typeface="Open Sans" panose="020B0604020202020204" charset="0"/>
              </a:rPr>
              <a:t>Patrons de </a:t>
            </a:r>
            <a:r>
              <a:rPr lang="fr-FR" b="1" dirty="0" smtClean="0">
                <a:solidFill>
                  <a:schemeClr val="bg1"/>
                </a:solidFill>
                <a:latin typeface="Open Sans" panose="020B0604020202020204" charset="0"/>
                <a:ea typeface="Open Sans" panose="020B0604020202020204" charset="0"/>
                <a:cs typeface="Open Sans" panose="020B0604020202020204" charset="0"/>
              </a:rPr>
              <a:t>comportement : </a:t>
            </a:r>
            <a:r>
              <a:rPr lang="fr-FR" dirty="0" smtClean="0">
                <a:solidFill>
                  <a:schemeClr val="bg1"/>
                </a:solidFill>
                <a:latin typeface="Open Sans" panose="020B0604020202020204" charset="0"/>
                <a:ea typeface="Open Sans" panose="020B0604020202020204" charset="0"/>
                <a:cs typeface="Open Sans" panose="020B0604020202020204" charset="0"/>
              </a:rPr>
              <a:t>ils se </a:t>
            </a:r>
            <a:r>
              <a:rPr lang="fr-FR" dirty="0">
                <a:solidFill>
                  <a:schemeClr val="bg1"/>
                </a:solidFill>
                <a:latin typeface="Open Sans" panose="020B0604020202020204" charset="0"/>
                <a:ea typeface="Open Sans" panose="020B0604020202020204" charset="0"/>
                <a:cs typeface="Open Sans" panose="020B0604020202020204" charset="0"/>
              </a:rPr>
              <a:t>concentrent sur la manière dont les objets interagissent et répartissent les responsabilités entre </a:t>
            </a:r>
            <a:r>
              <a:rPr lang="fr-FR" dirty="0" smtClean="0">
                <a:solidFill>
                  <a:schemeClr val="bg1"/>
                </a:solidFill>
                <a:latin typeface="Open Sans" panose="020B0604020202020204" charset="0"/>
                <a:ea typeface="Open Sans" panose="020B0604020202020204" charset="0"/>
                <a:cs typeface="Open Sans" panose="020B0604020202020204" charset="0"/>
              </a:rPr>
              <a:t>eux. </a:t>
            </a:r>
            <a:r>
              <a:rPr lang="fr-FR" dirty="0">
                <a:solidFill>
                  <a:schemeClr val="bg1"/>
                </a:solidFill>
                <a:latin typeface="Open Sans" panose="020B0604020202020204" charset="0"/>
                <a:ea typeface="Open Sans" panose="020B0604020202020204" charset="0"/>
                <a:cs typeface="Open Sans" panose="020B0604020202020204" charset="0"/>
              </a:rPr>
              <a:t>Exemples: Observer, Strategy, </a:t>
            </a:r>
            <a:r>
              <a:rPr lang="fr-FR" dirty="0" smtClean="0">
                <a:solidFill>
                  <a:schemeClr val="bg1"/>
                </a:solidFill>
                <a:latin typeface="Open Sans" panose="020B0604020202020204" charset="0"/>
                <a:ea typeface="Open Sans" panose="020B0604020202020204" charset="0"/>
                <a:cs typeface="Open Sans" panose="020B0604020202020204" charset="0"/>
              </a:rPr>
              <a:t>Command...</a:t>
            </a:r>
          </a:p>
          <a:p>
            <a:pPr marL="285750" indent="-285750">
              <a:buSzPts val="1400"/>
              <a:buFont typeface="Arial" panose="020B0604020202020204" pitchFamily="34" charset="0"/>
              <a:buChar char="•"/>
            </a:pPr>
            <a:r>
              <a:rPr lang="fr-FR" b="1" dirty="0">
                <a:solidFill>
                  <a:schemeClr val="bg1"/>
                </a:solidFill>
                <a:latin typeface="Open Sans" panose="020B0604020202020204" charset="0"/>
                <a:ea typeface="Open Sans" panose="020B0604020202020204" charset="0"/>
                <a:cs typeface="Open Sans" panose="020B0604020202020204" charset="0"/>
              </a:rPr>
              <a:t>Patrons de </a:t>
            </a:r>
            <a:r>
              <a:rPr lang="fr-FR" b="1" dirty="0" smtClean="0">
                <a:solidFill>
                  <a:schemeClr val="bg1"/>
                </a:solidFill>
                <a:latin typeface="Open Sans" panose="020B0604020202020204" charset="0"/>
                <a:ea typeface="Open Sans" panose="020B0604020202020204" charset="0"/>
                <a:cs typeface="Open Sans" panose="020B0604020202020204" charset="0"/>
              </a:rPr>
              <a:t>structure : </a:t>
            </a:r>
            <a:r>
              <a:rPr lang="fr-FR" dirty="0" smtClean="0">
                <a:solidFill>
                  <a:schemeClr val="bg1"/>
                </a:solidFill>
                <a:latin typeface="Open Sans" panose="020B0604020202020204" charset="0"/>
                <a:ea typeface="Open Sans" panose="020B0604020202020204" charset="0"/>
                <a:cs typeface="Open Sans" panose="020B0604020202020204" charset="0"/>
              </a:rPr>
              <a:t>ils se </a:t>
            </a:r>
            <a:r>
              <a:rPr lang="fr-FR" dirty="0">
                <a:solidFill>
                  <a:schemeClr val="bg1"/>
                </a:solidFill>
                <a:latin typeface="Open Sans" panose="020B0604020202020204" charset="0"/>
                <a:ea typeface="Open Sans" panose="020B0604020202020204" charset="0"/>
                <a:cs typeface="Open Sans" panose="020B0604020202020204" charset="0"/>
              </a:rPr>
              <a:t>concentrent sur la composition d'objets pour former des structures plus grandes</a:t>
            </a:r>
            <a:r>
              <a:rPr lang="fr-FR" dirty="0" smtClean="0">
                <a:solidFill>
                  <a:schemeClr val="bg1"/>
                </a:solidFill>
                <a:latin typeface="Open Sans" panose="020B0604020202020204" charset="0"/>
                <a:ea typeface="Open Sans" panose="020B0604020202020204" charset="0"/>
                <a:cs typeface="Open Sans" panose="020B0604020202020204" charset="0"/>
              </a:rPr>
              <a:t>. Exemples: </a:t>
            </a:r>
            <a:r>
              <a:rPr lang="en-US" dirty="0">
                <a:solidFill>
                  <a:schemeClr val="bg1"/>
                </a:solidFill>
                <a:latin typeface="Open Sans" panose="020B0604020202020204" charset="0"/>
                <a:ea typeface="Open Sans" panose="020B0604020202020204" charset="0"/>
                <a:cs typeface="Open Sans" panose="020B0604020202020204" charset="0"/>
              </a:rPr>
              <a:t>Adapter </a:t>
            </a:r>
            <a:r>
              <a:rPr lang="en-US" dirty="0" smtClean="0">
                <a:solidFill>
                  <a:schemeClr val="bg1"/>
                </a:solidFill>
                <a:latin typeface="Open Sans" panose="020B0604020202020204" charset="0"/>
                <a:ea typeface="Open Sans" panose="020B0604020202020204" charset="0"/>
                <a:cs typeface="Open Sans" panose="020B0604020202020204" charset="0"/>
              </a:rPr>
              <a:t>,</a:t>
            </a:r>
            <a:r>
              <a:rPr lang="en-US" dirty="0">
                <a:solidFill>
                  <a:schemeClr val="bg1"/>
                </a:solidFill>
                <a:latin typeface="Open Sans" panose="020B0604020202020204" charset="0"/>
                <a:ea typeface="Open Sans" panose="020B0604020202020204" charset="0"/>
                <a:cs typeface="Open Sans" panose="020B0604020202020204" charset="0"/>
              </a:rPr>
              <a:t> </a:t>
            </a:r>
            <a:r>
              <a:rPr lang="en-US" dirty="0" smtClean="0">
                <a:solidFill>
                  <a:schemeClr val="bg1"/>
                </a:solidFill>
                <a:latin typeface="Open Sans" panose="020B0604020202020204" charset="0"/>
                <a:ea typeface="Open Sans" panose="020B0604020202020204" charset="0"/>
                <a:cs typeface="Open Sans" panose="020B0604020202020204" charset="0"/>
              </a:rPr>
              <a:t>Composite, Decorator...</a:t>
            </a:r>
            <a:endParaRPr sz="1400" i="0" u="none" strike="noStrike" cap="none" dirty="0">
              <a:solidFill>
                <a:schemeClr val="bg1"/>
              </a:solidFill>
              <a:latin typeface="Open Sans" panose="020B0604020202020204" charset="0"/>
              <a:ea typeface="Open Sans" panose="020B0604020202020204" charset="0"/>
              <a:cs typeface="Open Sans" panose="020B0604020202020204" charset="0"/>
              <a:sym typeface="Arial"/>
            </a:endParaRPr>
          </a:p>
        </p:txBody>
      </p:sp>
      <p:sp>
        <p:nvSpPr>
          <p:cNvPr id="616" name="Google Shape;616;p4"/>
          <p:cNvSpPr txBox="1">
            <a:spLocks noGrp="1"/>
          </p:cNvSpPr>
          <p:nvPr>
            <p:ph type="title"/>
          </p:nvPr>
        </p:nvSpPr>
        <p:spPr>
          <a:xfrm>
            <a:off x="1590258" y="295456"/>
            <a:ext cx="7717500" cy="704100"/>
          </a:xfrm>
          <a:prstGeom prst="rect">
            <a:avLst/>
          </a:prstGeom>
          <a:noFill/>
          <a:ln>
            <a:noFill/>
          </a:ln>
        </p:spPr>
        <p:txBody>
          <a:bodyPr spcFirstLastPara="1" wrap="square" lIns="91425" tIns="91425" rIns="91425" bIns="91425" anchor="t" anchorCtr="0">
            <a:noAutofit/>
          </a:bodyPr>
          <a:lstStyle/>
          <a:p>
            <a:pPr lvl="0">
              <a:buSzPts val="2400"/>
            </a:pPr>
            <a:r>
              <a:rPr lang="en-US" sz="2800" dirty="0"/>
              <a:t>Définition du </a:t>
            </a:r>
            <a:r>
              <a:rPr lang="fr-FR" sz="2800" dirty="0" smtClean="0"/>
              <a:t>patrons </a:t>
            </a:r>
            <a:r>
              <a:rPr lang="fr-FR" sz="2800" dirty="0"/>
              <a:t>logiciels</a:t>
            </a:r>
            <a:endParaRPr lang="en-US" sz="2800" dirty="0"/>
          </a:p>
        </p:txBody>
      </p:sp>
      <p:sp>
        <p:nvSpPr>
          <p:cNvPr id="5" name="Google Shape;529;p2"/>
          <p:cNvSpPr/>
          <p:nvPr/>
        </p:nvSpPr>
        <p:spPr>
          <a:xfrm>
            <a:off x="65722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533;p2"/>
          <p:cNvSpPr txBox="1">
            <a:spLocks/>
          </p:cNvSpPr>
          <p:nvPr/>
        </p:nvSpPr>
        <p:spPr>
          <a:xfrm flipH="1">
            <a:off x="515690" y="175022"/>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01</a:t>
            </a:r>
            <a:endParaRPr lang="en" sz="2800" dirty="0">
              <a:solidFill>
                <a:schemeClr val="tx2"/>
              </a:solidFill>
            </a:endParaRPr>
          </a:p>
        </p:txBody>
      </p:sp>
      <p:sp>
        <p:nvSpPr>
          <p:cNvPr id="8" name="Rectangle 7"/>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04</a:t>
            </a:r>
            <a:endParaRPr lang="en-US" sz="1300" dirty="0">
              <a:solidFill>
                <a:srgbClr val="000000"/>
              </a:solidFill>
            </a:endParaRPr>
          </a:p>
        </p:txBody>
      </p:sp>
      <p:sp>
        <p:nvSpPr>
          <p:cNvPr id="10" name="Rectangle 9"/>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smtClean="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84140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5" name="Google Shape;616;p4"/>
          <p:cNvSpPr txBox="1">
            <a:spLocks/>
          </p:cNvSpPr>
          <p:nvPr/>
        </p:nvSpPr>
        <p:spPr>
          <a:xfrm>
            <a:off x="1601688" y="295456"/>
            <a:ext cx="5602000"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marL="0" lvl="0" indent="0"/>
            <a:r>
              <a:rPr lang="en-US" sz="2800" dirty="0"/>
              <a:t>Architecture client/serveur</a:t>
            </a:r>
          </a:p>
          <a:p>
            <a:r>
              <a:rPr lang="en-US" sz="2800" dirty="0" smtClean="0"/>
              <a:t/>
            </a:r>
            <a:br>
              <a:rPr lang="en-US" sz="2800" dirty="0" smtClean="0"/>
            </a:br>
            <a:endParaRPr lang="en-US" sz="2800" dirty="0"/>
          </a:p>
        </p:txBody>
      </p:sp>
      <p:sp>
        <p:nvSpPr>
          <p:cNvPr id="6"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02</a:t>
            </a:r>
            <a:endParaRPr lang="en" sz="2800" dirty="0">
              <a:solidFill>
                <a:schemeClr val="tx2"/>
              </a:solidFill>
            </a:endParaRPr>
          </a:p>
        </p:txBody>
      </p:sp>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05</a:t>
            </a:r>
            <a:endParaRPr lang="en-US" sz="1300" dirty="0">
              <a:solidFill>
                <a:srgbClr val="000000"/>
              </a:solidFill>
            </a:endParaRPr>
          </a:p>
        </p:txBody>
      </p:sp>
      <p:sp>
        <p:nvSpPr>
          <p:cNvPr id="20" name="Google Shape;615;p4"/>
          <p:cNvSpPr/>
          <p:nvPr/>
        </p:nvSpPr>
        <p:spPr>
          <a:xfrm>
            <a:off x="668655" y="1225647"/>
            <a:ext cx="7848146" cy="3365309"/>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617;p4"/>
          <p:cNvSpPr txBox="1"/>
          <p:nvPr/>
        </p:nvSpPr>
        <p:spPr>
          <a:xfrm>
            <a:off x="780837" y="1322865"/>
            <a:ext cx="7735964" cy="3127275"/>
          </a:xfrm>
          <a:prstGeom prst="rect">
            <a:avLst/>
          </a:prstGeom>
          <a:noFill/>
          <a:ln>
            <a:noFill/>
          </a:ln>
        </p:spPr>
        <p:txBody>
          <a:bodyPr spcFirstLastPara="1" wrap="square" lIns="91425" tIns="91425" rIns="91425" bIns="91425" anchor="t" anchorCtr="0">
            <a:noAutofit/>
          </a:bodyPr>
          <a:lstStyle/>
          <a:p>
            <a:r>
              <a:rPr lang="en-US" sz="1500" dirty="0" smtClean="0">
                <a:solidFill>
                  <a:schemeClr val="bg1"/>
                </a:solidFill>
                <a:latin typeface="Open Sans" panose="020B0604020202020204" charset="0"/>
                <a:ea typeface="Open Sans" panose="020B0604020202020204" charset="0"/>
                <a:cs typeface="Open Sans" panose="020B0604020202020204" charset="0"/>
              </a:rPr>
              <a:t>	L'architecture </a:t>
            </a:r>
            <a:r>
              <a:rPr lang="en-US" sz="1500" dirty="0">
                <a:solidFill>
                  <a:schemeClr val="bg1"/>
                </a:solidFill>
                <a:latin typeface="Open Sans" panose="020B0604020202020204" charset="0"/>
                <a:ea typeface="Open Sans" panose="020B0604020202020204" charset="0"/>
                <a:cs typeface="Open Sans" panose="020B0604020202020204" charset="0"/>
              </a:rPr>
              <a:t>client-serveur est un modèle de conception qui divise une application ou un système informatique en deux parties principales : le client et le serveur. Ces deux parties communiquent entre elles pour accomplir une tâche ou fournir un service</a:t>
            </a:r>
            <a:r>
              <a:rPr lang="en-US" sz="1500" dirty="0" smtClean="0">
                <a:solidFill>
                  <a:schemeClr val="bg1"/>
                </a:solidFill>
                <a:latin typeface="Open Sans" panose="020B0604020202020204" charset="0"/>
                <a:ea typeface="Open Sans" panose="020B0604020202020204" charset="0"/>
                <a:cs typeface="Open Sans" panose="020B0604020202020204" charset="0"/>
              </a:rPr>
              <a:t>.</a:t>
            </a:r>
          </a:p>
          <a:p>
            <a:endParaRPr lang="fr-FR" sz="1500" dirty="0" smtClean="0">
              <a:solidFill>
                <a:schemeClr val="bg1"/>
              </a:solidFill>
              <a:latin typeface="Open Sans" panose="020B0604020202020204" charset="0"/>
              <a:ea typeface="Open Sans" panose="020B0604020202020204" charset="0"/>
              <a:cs typeface="Open Sans" panose="020B0604020202020204" charset="0"/>
            </a:endParaRPr>
          </a:p>
          <a:p>
            <a:r>
              <a:rPr lang="en-US" sz="1500" b="1" dirty="0" smtClean="0">
                <a:solidFill>
                  <a:schemeClr val="bg1"/>
                </a:solidFill>
                <a:latin typeface="Open Sans" panose="020B0604020202020204" charset="0"/>
                <a:ea typeface="Open Sans" panose="020B0604020202020204" charset="0"/>
                <a:cs typeface="Open Sans" panose="020B0604020202020204" charset="0"/>
              </a:rPr>
              <a:t>Client</a:t>
            </a:r>
            <a:r>
              <a:rPr lang="en-US" sz="1500" dirty="0" smtClean="0">
                <a:solidFill>
                  <a:schemeClr val="bg1"/>
                </a:solidFill>
                <a:latin typeface="Open Sans" panose="020B0604020202020204" charset="0"/>
                <a:ea typeface="Open Sans" panose="020B0604020202020204" charset="0"/>
                <a:cs typeface="Open Sans" panose="020B0604020202020204" charset="0"/>
              </a:rPr>
              <a:t> : </a:t>
            </a:r>
          </a:p>
          <a:p>
            <a:r>
              <a:rPr lang="en-US" sz="1500" dirty="0" smtClean="0">
                <a:solidFill>
                  <a:schemeClr val="bg1"/>
                </a:solidFill>
                <a:latin typeface="Open Sans" panose="020B0604020202020204" charset="0"/>
                <a:ea typeface="Open Sans" panose="020B0604020202020204" charset="0"/>
                <a:cs typeface="Open Sans" panose="020B0604020202020204" charset="0"/>
              </a:rPr>
              <a:t>- Est </a:t>
            </a:r>
            <a:r>
              <a:rPr lang="en-US" sz="1500" dirty="0">
                <a:solidFill>
                  <a:schemeClr val="bg1"/>
                </a:solidFill>
                <a:latin typeface="Open Sans" panose="020B0604020202020204" charset="0"/>
                <a:ea typeface="Open Sans" panose="020B0604020202020204" charset="0"/>
                <a:cs typeface="Open Sans" panose="020B0604020202020204" charset="0"/>
              </a:rPr>
              <a:t>l'interface utilisateur ou l'application qui interagit avec l'utilisateur final</a:t>
            </a:r>
            <a:r>
              <a:rPr lang="en-US" sz="1500" dirty="0" smtClean="0">
                <a:solidFill>
                  <a:schemeClr val="bg1"/>
                </a:solidFill>
                <a:latin typeface="Open Sans" panose="020B0604020202020204" charset="0"/>
                <a:ea typeface="Open Sans" panose="020B0604020202020204" charset="0"/>
                <a:cs typeface="Open Sans" panose="020B0604020202020204" charset="0"/>
              </a:rPr>
              <a:t>.</a:t>
            </a:r>
          </a:p>
          <a:p>
            <a:r>
              <a:rPr lang="en-US" sz="1500" dirty="0" smtClean="0">
                <a:solidFill>
                  <a:schemeClr val="bg1"/>
                </a:solidFill>
                <a:latin typeface="Open Sans" panose="020B0604020202020204" charset="0"/>
                <a:ea typeface="Open Sans" panose="020B0604020202020204" charset="0"/>
                <a:cs typeface="Open Sans" panose="020B0604020202020204" charset="0"/>
              </a:rPr>
              <a:t>- Il </a:t>
            </a:r>
            <a:r>
              <a:rPr lang="en-US" sz="1500" dirty="0">
                <a:solidFill>
                  <a:schemeClr val="bg1"/>
                </a:solidFill>
                <a:latin typeface="Open Sans" panose="020B0604020202020204" charset="0"/>
                <a:ea typeface="Open Sans" panose="020B0604020202020204" charset="0"/>
                <a:cs typeface="Open Sans" panose="020B0604020202020204" charset="0"/>
              </a:rPr>
              <a:t>envoie des demandes au serveur pour obtenir des données, des ressources ou effectuer des </a:t>
            </a:r>
            <a:r>
              <a:rPr lang="en-US" sz="1500" dirty="0" smtClean="0">
                <a:solidFill>
                  <a:schemeClr val="bg1"/>
                </a:solidFill>
                <a:latin typeface="Open Sans" panose="020B0604020202020204" charset="0"/>
                <a:ea typeface="Open Sans" panose="020B0604020202020204" charset="0"/>
                <a:cs typeface="Open Sans" panose="020B0604020202020204" charset="0"/>
              </a:rPr>
              <a:t>actions</a:t>
            </a:r>
          </a:p>
          <a:p>
            <a:r>
              <a:rPr lang="en-US" sz="1500" b="1" dirty="0" smtClean="0">
                <a:solidFill>
                  <a:schemeClr val="bg1"/>
                </a:solidFill>
                <a:latin typeface="Open Sans" panose="020B0604020202020204" charset="0"/>
                <a:ea typeface="Open Sans" panose="020B0604020202020204" charset="0"/>
                <a:cs typeface="Open Sans" panose="020B0604020202020204" charset="0"/>
              </a:rPr>
              <a:t>Serveur </a:t>
            </a:r>
            <a:r>
              <a:rPr lang="en-US" sz="1500" dirty="0" smtClean="0">
                <a:solidFill>
                  <a:schemeClr val="bg1"/>
                </a:solidFill>
                <a:latin typeface="Open Sans" panose="020B0604020202020204" charset="0"/>
                <a:ea typeface="Open Sans" panose="020B0604020202020204" charset="0"/>
                <a:cs typeface="Open Sans" panose="020B0604020202020204" charset="0"/>
              </a:rPr>
              <a:t>: </a:t>
            </a:r>
          </a:p>
          <a:p>
            <a:r>
              <a:rPr lang="en-US" sz="1500" dirty="0" smtClean="0">
                <a:solidFill>
                  <a:schemeClr val="bg1"/>
                </a:solidFill>
                <a:latin typeface="Open Sans" panose="020B0604020202020204" charset="0"/>
                <a:ea typeface="Open Sans" panose="020B0604020202020204" charset="0"/>
                <a:cs typeface="Open Sans" panose="020B0604020202020204" charset="0"/>
              </a:rPr>
              <a:t>- Une </a:t>
            </a:r>
            <a:r>
              <a:rPr lang="en-US" sz="1500" dirty="0">
                <a:solidFill>
                  <a:schemeClr val="bg1"/>
                </a:solidFill>
                <a:latin typeface="Open Sans" panose="020B0604020202020204" charset="0"/>
                <a:ea typeface="Open Sans" panose="020B0604020202020204" charset="0"/>
                <a:cs typeface="Open Sans" panose="020B0604020202020204" charset="0"/>
              </a:rPr>
              <a:t>machine ou un logiciel qui fournit des services en répondant aux demandes des clients</a:t>
            </a:r>
            <a:r>
              <a:rPr lang="en-US" sz="1500" dirty="0" smtClean="0">
                <a:solidFill>
                  <a:schemeClr val="bg1"/>
                </a:solidFill>
                <a:latin typeface="Open Sans" panose="020B0604020202020204" charset="0"/>
                <a:ea typeface="Open Sans" panose="020B0604020202020204" charset="0"/>
                <a:cs typeface="Open Sans" panose="020B0604020202020204" charset="0"/>
              </a:rPr>
              <a:t>.</a:t>
            </a:r>
          </a:p>
          <a:p>
            <a:r>
              <a:rPr lang="fr-FR" sz="1500" dirty="0">
                <a:solidFill>
                  <a:schemeClr val="bg1"/>
                </a:solidFill>
                <a:latin typeface="Open Sans" panose="020B0604020202020204" charset="0"/>
                <a:ea typeface="Open Sans" panose="020B0604020202020204" charset="0"/>
                <a:cs typeface="Open Sans" panose="020B0604020202020204" charset="0"/>
              </a:rPr>
              <a:t>- Il gère les ressources, les données </a:t>
            </a:r>
            <a:r>
              <a:rPr lang="fr-FR" sz="1500" dirty="0" smtClean="0">
                <a:solidFill>
                  <a:schemeClr val="bg1"/>
                </a:solidFill>
                <a:latin typeface="Open Sans" panose="020B0604020202020204" charset="0"/>
                <a:ea typeface="Open Sans" panose="020B0604020202020204" charset="0"/>
                <a:cs typeface="Open Sans" panose="020B0604020202020204" charset="0"/>
              </a:rPr>
              <a:t>spécifiques </a:t>
            </a:r>
            <a:r>
              <a:rPr lang="fr-FR" sz="1500" dirty="0">
                <a:solidFill>
                  <a:schemeClr val="bg1"/>
                </a:solidFill>
                <a:latin typeface="Open Sans" panose="020B0604020202020204" charset="0"/>
                <a:ea typeface="Open Sans" panose="020B0604020202020204" charset="0"/>
                <a:cs typeface="Open Sans" panose="020B0604020202020204" charset="0"/>
              </a:rPr>
              <a:t>demandées par les clients</a:t>
            </a:r>
            <a:r>
              <a:rPr lang="fr-FR" sz="1500" dirty="0" smtClean="0">
                <a:solidFill>
                  <a:schemeClr val="bg1"/>
                </a:solidFill>
                <a:latin typeface="Open Sans" panose="020B0604020202020204" charset="0"/>
                <a:ea typeface="Open Sans" panose="020B0604020202020204" charset="0"/>
                <a:cs typeface="Open Sans" panose="020B0604020202020204" charset="0"/>
              </a:rPr>
              <a:t>.</a:t>
            </a:r>
            <a:endParaRPr lang="fr-FR" sz="1500" dirty="0">
              <a:solidFill>
                <a:schemeClr val="bg1"/>
              </a:solidFill>
              <a:latin typeface="Open Sans" panose="020B0604020202020204" charset="0"/>
              <a:ea typeface="Open Sans" panose="020B0604020202020204" charset="0"/>
              <a:cs typeface="Open Sans" panose="020B060402020202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5" name="Google Shape;616;p4"/>
          <p:cNvSpPr txBox="1">
            <a:spLocks/>
          </p:cNvSpPr>
          <p:nvPr/>
        </p:nvSpPr>
        <p:spPr>
          <a:xfrm>
            <a:off x="1601688" y="295456"/>
            <a:ext cx="5602000"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marL="0" lvl="0" indent="0"/>
            <a:r>
              <a:rPr lang="en-US" sz="2800" dirty="0"/>
              <a:t>Architecture client/serveur</a:t>
            </a:r>
          </a:p>
          <a:p>
            <a:r>
              <a:rPr lang="en-US" sz="2800" dirty="0" smtClean="0"/>
              <a:t/>
            </a:r>
            <a:br>
              <a:rPr lang="en-US" sz="2800" dirty="0" smtClean="0"/>
            </a:br>
            <a:endParaRPr lang="en-US" sz="2800" dirty="0"/>
          </a:p>
        </p:txBody>
      </p:sp>
      <p:sp>
        <p:nvSpPr>
          <p:cNvPr id="6"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02</a:t>
            </a:r>
            <a:endParaRPr lang="en" sz="2800" dirty="0">
              <a:solidFill>
                <a:schemeClr val="tx2"/>
              </a:solidFill>
            </a:endParaRPr>
          </a:p>
        </p:txBody>
      </p:sp>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06</a:t>
            </a:r>
            <a:endParaRPr lang="en-US" sz="1300" dirty="0">
              <a:solidFill>
                <a:srgbClr val="000000"/>
              </a:solidFill>
            </a:endParaRPr>
          </a:p>
        </p:txBody>
      </p:sp>
      <p:sp>
        <p:nvSpPr>
          <p:cNvPr id="20" name="Google Shape;615;p4"/>
          <p:cNvSpPr/>
          <p:nvPr/>
        </p:nvSpPr>
        <p:spPr>
          <a:xfrm>
            <a:off x="727397" y="1122784"/>
            <a:ext cx="7418070" cy="1037691"/>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lvl="0">
              <a:buSzPts val="1400"/>
            </a:pPr>
            <a:r>
              <a:rPr lang="en-US" dirty="0" smtClean="0">
                <a:solidFill>
                  <a:schemeClr val="bg1"/>
                </a:solidFill>
                <a:latin typeface="Open Sans" panose="020B0604020202020204" charset="0"/>
                <a:ea typeface="Open Sans" panose="020B0604020202020204" charset="0"/>
                <a:cs typeface="Open Sans" panose="020B0604020202020204" charset="0"/>
              </a:rPr>
              <a:t>	La </a:t>
            </a:r>
            <a:r>
              <a:rPr lang="en-US" dirty="0">
                <a:solidFill>
                  <a:schemeClr val="bg1"/>
                </a:solidFill>
                <a:latin typeface="Open Sans" panose="020B0604020202020204" charset="0"/>
                <a:ea typeface="Open Sans" panose="020B0604020202020204" charset="0"/>
                <a:cs typeface="Open Sans" panose="020B0604020202020204" charset="0"/>
              </a:rPr>
              <a:t>communication entre le client et le serveur se fait généralement via </a:t>
            </a:r>
            <a:r>
              <a:rPr lang="en-US" dirty="0" smtClean="0">
                <a:solidFill>
                  <a:schemeClr val="bg1"/>
                </a:solidFill>
                <a:latin typeface="Open Sans" panose="020B0604020202020204" charset="0"/>
                <a:ea typeface="Open Sans" panose="020B0604020202020204" charset="0"/>
                <a:cs typeface="Open Sans" panose="020B0604020202020204" charset="0"/>
              </a:rPr>
              <a:t>un           réseau</a:t>
            </a:r>
            <a:r>
              <a:rPr lang="en-US" dirty="0">
                <a:solidFill>
                  <a:schemeClr val="bg1"/>
                </a:solidFill>
                <a:latin typeface="Open Sans" panose="020B0604020202020204" charset="0"/>
                <a:ea typeface="Open Sans" panose="020B0604020202020204" charset="0"/>
                <a:cs typeface="Open Sans" panose="020B0604020202020204" charset="0"/>
              </a:rPr>
              <a:t>, souvent à l'aide de protocoles standard tels que HTTP, TCP/IP, ou d'autres </a:t>
            </a:r>
            <a:r>
              <a:rPr lang="en-US" dirty="0" smtClean="0">
                <a:solidFill>
                  <a:schemeClr val="bg1"/>
                </a:solidFill>
                <a:latin typeface="Open Sans" panose="020B0604020202020204" charset="0"/>
                <a:ea typeface="Open Sans" panose="020B0604020202020204" charset="0"/>
                <a:cs typeface="Open Sans" panose="020B0604020202020204" charset="0"/>
              </a:rPr>
              <a:t>     protocoles </a:t>
            </a:r>
            <a:r>
              <a:rPr lang="en-US" dirty="0">
                <a:solidFill>
                  <a:schemeClr val="bg1"/>
                </a:solidFill>
                <a:latin typeface="Open Sans" panose="020B0604020202020204" charset="0"/>
                <a:ea typeface="Open Sans" panose="020B0604020202020204" charset="0"/>
                <a:cs typeface="Open Sans" panose="020B0604020202020204" charset="0"/>
              </a:rPr>
              <a:t>spécialisés</a:t>
            </a:r>
            <a:endParaRPr b="0" i="0" u="none" strike="noStrike" cap="none" dirty="0">
              <a:solidFill>
                <a:schemeClr val="bg1"/>
              </a:solidFill>
              <a:latin typeface="Open Sans" panose="020B0604020202020204" charset="0"/>
              <a:ea typeface="Open Sans" panose="020B0604020202020204" charset="0"/>
              <a:cs typeface="Open Sans" panose="020B0604020202020204" charset="0"/>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49" y="2310118"/>
            <a:ext cx="5195766" cy="2459534"/>
          </a:xfrm>
          <a:prstGeom prst="rect">
            <a:avLst/>
          </a:prstGeom>
        </p:spPr>
      </p:pic>
    </p:spTree>
    <p:extLst>
      <p:ext uri="{BB962C8B-B14F-4D97-AF65-F5344CB8AC3E}">
        <p14:creationId xmlns:p14="http://schemas.microsoft.com/office/powerpoint/2010/main" val="374621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07</a:t>
            </a:r>
            <a:endParaRPr lang="en-US" sz="1300" dirty="0">
              <a:solidFill>
                <a:srgbClr val="000000"/>
              </a:solidFill>
            </a:endParaRPr>
          </a:p>
        </p:txBody>
      </p:sp>
      <p:sp>
        <p:nvSpPr>
          <p:cNvPr id="14" name="Google Shape;616;p4"/>
          <p:cNvSpPr txBox="1">
            <a:spLocks/>
          </p:cNvSpPr>
          <p:nvPr/>
        </p:nvSpPr>
        <p:spPr>
          <a:xfrm>
            <a:off x="1601688" y="295456"/>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a:t>Architecture en couches</a:t>
            </a:r>
          </a:p>
          <a:p>
            <a:r>
              <a:rPr lang="en-US" sz="2800" dirty="0" smtClean="0"/>
              <a:t/>
            </a:r>
            <a:br>
              <a:rPr lang="en-US" sz="2800" dirty="0" smtClean="0"/>
            </a:br>
            <a:endParaRPr lang="en-US" sz="2800" dirty="0"/>
          </a:p>
        </p:txBody>
      </p:sp>
      <p:sp>
        <p:nvSpPr>
          <p:cNvPr id="15"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03</a:t>
            </a:r>
            <a:endParaRPr lang="en" sz="2800" dirty="0">
              <a:solidFill>
                <a:schemeClr val="tx2"/>
              </a:solidFill>
            </a:endParaRPr>
          </a:p>
        </p:txBody>
      </p:sp>
      <p:sp>
        <p:nvSpPr>
          <p:cNvPr id="13" name="Google Shape;615;p4"/>
          <p:cNvSpPr/>
          <p:nvPr/>
        </p:nvSpPr>
        <p:spPr>
          <a:xfrm>
            <a:off x="657225" y="1090846"/>
            <a:ext cx="7848146" cy="3517249"/>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r>
              <a:rPr lang="en-US" dirty="0" smtClean="0">
                <a:solidFill>
                  <a:schemeClr val="bg1"/>
                </a:solidFill>
                <a:latin typeface="Open Sans"/>
                <a:ea typeface="Open Sans"/>
                <a:cs typeface="Open Sans"/>
                <a:sym typeface="Open Sans"/>
              </a:rPr>
              <a:t>	</a:t>
            </a:r>
          </a:p>
          <a:p>
            <a:endParaRPr lang="en-US" dirty="0">
              <a:solidFill>
                <a:schemeClr val="bg1"/>
              </a:solidFill>
              <a:latin typeface="Open Sans"/>
              <a:ea typeface="Open Sans"/>
              <a:cs typeface="Open Sans"/>
              <a:sym typeface="Open Sans"/>
            </a:endParaRPr>
          </a:p>
          <a:p>
            <a:endParaRPr lang="en-US" dirty="0" smtClean="0">
              <a:solidFill>
                <a:schemeClr val="bg1"/>
              </a:solidFill>
              <a:latin typeface="Open Sans"/>
              <a:ea typeface="Open Sans"/>
              <a:cs typeface="Open Sans"/>
              <a:sym typeface="Open Sans"/>
            </a:endParaRPr>
          </a:p>
          <a:p>
            <a:r>
              <a:rPr lang="en-US" dirty="0">
                <a:solidFill>
                  <a:schemeClr val="bg1"/>
                </a:solidFill>
                <a:latin typeface="Open Sans"/>
                <a:ea typeface="Open Sans"/>
                <a:cs typeface="Open Sans"/>
                <a:sym typeface="Open Sans"/>
              </a:rPr>
              <a:t>	</a:t>
            </a:r>
            <a:r>
              <a:rPr lang="en-US" dirty="0" smtClean="0">
                <a:solidFill>
                  <a:schemeClr val="bg1"/>
                </a:solidFill>
                <a:latin typeface="Open Sans"/>
                <a:ea typeface="Open Sans"/>
                <a:cs typeface="Open Sans"/>
                <a:sym typeface="Open Sans"/>
              </a:rPr>
              <a:t>L'architecture </a:t>
            </a:r>
            <a:r>
              <a:rPr lang="en-US" dirty="0">
                <a:solidFill>
                  <a:schemeClr val="bg1"/>
                </a:solidFill>
                <a:latin typeface="Open Sans"/>
                <a:ea typeface="Open Sans"/>
                <a:cs typeface="Open Sans"/>
                <a:sym typeface="Open Sans"/>
              </a:rPr>
              <a:t>en couches est </a:t>
            </a:r>
            <a:r>
              <a:rPr lang="en-US" dirty="0" smtClean="0">
                <a:solidFill>
                  <a:schemeClr val="bg1"/>
                </a:solidFill>
                <a:latin typeface="Open Sans"/>
                <a:ea typeface="Open Sans"/>
                <a:cs typeface="Open Sans"/>
                <a:sym typeface="Open Sans"/>
              </a:rPr>
              <a:t>une architecture </a:t>
            </a:r>
            <a:r>
              <a:rPr lang="en-US" dirty="0">
                <a:solidFill>
                  <a:schemeClr val="bg1"/>
                </a:solidFill>
                <a:latin typeface="Open Sans"/>
                <a:ea typeface="Open Sans"/>
                <a:cs typeface="Open Sans"/>
                <a:sym typeface="Open Sans"/>
              </a:rPr>
              <a:t>logicielle qui organise un système en plusieurs couches distinctes, chacune ayant des responsabilités spécifiques. Chaque couche communique avec les couches adjacentes selon un ensemble de règles définies</a:t>
            </a:r>
            <a:r>
              <a:rPr lang="en-US" dirty="0" smtClean="0">
                <a:solidFill>
                  <a:schemeClr val="bg1"/>
                </a:solidFill>
                <a:latin typeface="Open Sans"/>
                <a:ea typeface="Open Sans"/>
                <a:cs typeface="Open Sans"/>
                <a:sym typeface="Open Sans"/>
              </a:rPr>
              <a:t>.</a:t>
            </a:r>
          </a:p>
          <a:p>
            <a:endParaRPr lang="en-US" sz="300" dirty="0" smtClean="0">
              <a:solidFill>
                <a:schemeClr val="bg1"/>
              </a:solidFill>
              <a:latin typeface="Open Sans"/>
              <a:ea typeface="Open Sans"/>
              <a:cs typeface="Open Sans"/>
              <a:sym typeface="Open Sans"/>
            </a:endParaRPr>
          </a:p>
          <a:p>
            <a:pPr marL="285750" indent="-285750">
              <a:buFont typeface="Arial" panose="020B0604020202020204" pitchFamily="34" charset="0"/>
              <a:buChar char="•"/>
            </a:pPr>
            <a:r>
              <a:rPr lang="en-US" b="1" dirty="0" smtClean="0">
                <a:solidFill>
                  <a:schemeClr val="bg1"/>
                </a:solidFill>
                <a:latin typeface="Open Sans"/>
                <a:ea typeface="Open Sans"/>
                <a:cs typeface="Open Sans"/>
                <a:sym typeface="Open Sans"/>
              </a:rPr>
              <a:t>Couche </a:t>
            </a:r>
            <a:r>
              <a:rPr lang="en-US" b="1" dirty="0">
                <a:solidFill>
                  <a:schemeClr val="bg1"/>
                </a:solidFill>
                <a:latin typeface="Open Sans"/>
                <a:ea typeface="Open Sans"/>
                <a:cs typeface="Open Sans"/>
                <a:sym typeface="Open Sans"/>
              </a:rPr>
              <a:t>Présentation : </a:t>
            </a:r>
            <a:r>
              <a:rPr lang="en-US" dirty="0" smtClean="0">
                <a:solidFill>
                  <a:schemeClr val="bg1"/>
                </a:solidFill>
                <a:latin typeface="Open Sans"/>
                <a:ea typeface="Open Sans"/>
                <a:cs typeface="Open Sans"/>
                <a:sym typeface="Open Sans"/>
              </a:rPr>
              <a:t>Gère </a:t>
            </a:r>
            <a:r>
              <a:rPr lang="en-US" dirty="0">
                <a:solidFill>
                  <a:schemeClr val="bg1"/>
                </a:solidFill>
                <a:latin typeface="Open Sans"/>
                <a:ea typeface="Open Sans"/>
                <a:cs typeface="Open Sans"/>
                <a:sym typeface="Open Sans"/>
              </a:rPr>
              <a:t>l'interface utilisateur et la présentation des </a:t>
            </a:r>
            <a:r>
              <a:rPr lang="en-US" dirty="0" smtClean="0">
                <a:solidFill>
                  <a:schemeClr val="bg1"/>
                </a:solidFill>
                <a:latin typeface="Open Sans"/>
                <a:ea typeface="Open Sans"/>
                <a:cs typeface="Open Sans"/>
                <a:sym typeface="Open Sans"/>
              </a:rPr>
              <a:t>informations</a:t>
            </a:r>
            <a:r>
              <a:rPr lang="en-US" dirty="0">
                <a:solidFill>
                  <a:schemeClr val="bg1"/>
                </a:solidFill>
                <a:latin typeface="Open Sans"/>
                <a:ea typeface="Open Sans"/>
                <a:cs typeface="Open Sans"/>
                <a:sym typeface="Open Sans"/>
              </a:rPr>
              <a:t> </a:t>
            </a:r>
            <a:r>
              <a:rPr lang="en-US" dirty="0" smtClean="0">
                <a:solidFill>
                  <a:schemeClr val="bg1"/>
                </a:solidFill>
                <a:latin typeface="Open Sans"/>
                <a:ea typeface="Open Sans"/>
                <a:cs typeface="Open Sans"/>
                <a:sym typeface="Open Sans"/>
              </a:rPr>
              <a:t>et traite </a:t>
            </a:r>
            <a:r>
              <a:rPr lang="en-US" dirty="0">
                <a:solidFill>
                  <a:schemeClr val="bg1"/>
                </a:solidFill>
                <a:latin typeface="Open Sans"/>
                <a:ea typeface="Open Sans"/>
                <a:cs typeface="Open Sans"/>
                <a:sym typeface="Open Sans"/>
              </a:rPr>
              <a:t>les interactions utilisateur et communique avec la couche </a:t>
            </a:r>
            <a:r>
              <a:rPr lang="en-US" dirty="0" smtClean="0">
                <a:solidFill>
                  <a:schemeClr val="bg1"/>
                </a:solidFill>
                <a:latin typeface="Open Sans"/>
                <a:ea typeface="Open Sans"/>
                <a:cs typeface="Open Sans"/>
                <a:sym typeface="Open Sans"/>
              </a:rPr>
              <a:t>métier pour </a:t>
            </a:r>
            <a:r>
              <a:rPr lang="en-US" dirty="0">
                <a:solidFill>
                  <a:schemeClr val="bg1"/>
                </a:solidFill>
                <a:latin typeface="Open Sans"/>
                <a:ea typeface="Open Sans"/>
                <a:cs typeface="Open Sans"/>
                <a:sym typeface="Open Sans"/>
              </a:rPr>
              <a:t>obtenir ou envoyer des </a:t>
            </a:r>
            <a:r>
              <a:rPr lang="en-US" dirty="0" smtClean="0">
                <a:solidFill>
                  <a:schemeClr val="bg1"/>
                </a:solidFill>
                <a:latin typeface="Open Sans"/>
                <a:ea typeface="Open Sans"/>
                <a:cs typeface="Open Sans"/>
                <a:sym typeface="Open Sans"/>
              </a:rPr>
              <a:t>données.</a:t>
            </a:r>
          </a:p>
          <a:p>
            <a:pPr marL="285750" indent="-285750">
              <a:buFont typeface="Arial" panose="020B0604020202020204" pitchFamily="34" charset="0"/>
              <a:buChar char="•"/>
            </a:pPr>
            <a:r>
              <a:rPr lang="fr-FR" b="1" dirty="0">
                <a:solidFill>
                  <a:schemeClr val="bg1"/>
                </a:solidFill>
                <a:latin typeface="Open Sans"/>
                <a:ea typeface="Open Sans"/>
                <a:cs typeface="Open Sans"/>
                <a:sym typeface="Open Sans"/>
              </a:rPr>
              <a:t>Couche </a:t>
            </a:r>
            <a:r>
              <a:rPr lang="fr-FR" b="1" dirty="0" smtClean="0">
                <a:solidFill>
                  <a:schemeClr val="bg1"/>
                </a:solidFill>
                <a:latin typeface="Open Sans"/>
                <a:ea typeface="Open Sans"/>
                <a:cs typeface="Open Sans"/>
                <a:sym typeface="Open Sans"/>
              </a:rPr>
              <a:t>Métier </a:t>
            </a:r>
            <a:r>
              <a:rPr lang="fr-FR" b="1" dirty="0">
                <a:solidFill>
                  <a:schemeClr val="bg1"/>
                </a:solidFill>
                <a:latin typeface="Open Sans"/>
                <a:ea typeface="Open Sans"/>
                <a:cs typeface="Open Sans"/>
                <a:sym typeface="Open Sans"/>
              </a:rPr>
              <a:t>: </a:t>
            </a:r>
            <a:r>
              <a:rPr lang="fr-FR" dirty="0">
                <a:solidFill>
                  <a:schemeClr val="bg1"/>
                </a:solidFill>
                <a:latin typeface="Open Sans"/>
                <a:ea typeface="Open Sans"/>
                <a:cs typeface="Open Sans"/>
                <a:sym typeface="Open Sans"/>
              </a:rPr>
              <a:t>Elle traite les données reçues de la couche de présentation, effectue des opérations métier et communique avec la couche de données pour accéder aux informations </a:t>
            </a:r>
            <a:r>
              <a:rPr lang="fr-FR" dirty="0" smtClean="0">
                <a:solidFill>
                  <a:schemeClr val="bg1"/>
                </a:solidFill>
                <a:latin typeface="Open Sans"/>
                <a:ea typeface="Open Sans"/>
                <a:cs typeface="Open Sans"/>
                <a:sym typeface="Open Sans"/>
              </a:rPr>
              <a:t>nécessaires.</a:t>
            </a:r>
          </a:p>
          <a:p>
            <a:pPr marL="285750" indent="-285750">
              <a:buFont typeface="Arial" panose="020B0604020202020204" pitchFamily="34" charset="0"/>
              <a:buChar char="•"/>
            </a:pPr>
            <a:r>
              <a:rPr lang="fr-FR" b="1" dirty="0" smtClean="0">
                <a:solidFill>
                  <a:schemeClr val="bg1"/>
                </a:solidFill>
                <a:latin typeface="Open Sans"/>
                <a:ea typeface="Open Sans"/>
                <a:cs typeface="Open Sans"/>
                <a:sym typeface="Open Sans"/>
              </a:rPr>
              <a:t>Couche </a:t>
            </a:r>
            <a:r>
              <a:rPr lang="en-US" b="1" dirty="0">
                <a:solidFill>
                  <a:schemeClr val="bg1"/>
                </a:solidFill>
                <a:latin typeface="Open Sans" panose="020B0604020202020204" charset="0"/>
                <a:ea typeface="Open Sans" panose="020B0604020202020204" charset="0"/>
                <a:cs typeface="Open Sans" panose="020B0604020202020204" charset="0"/>
              </a:rPr>
              <a:t>Données : </a:t>
            </a:r>
            <a:r>
              <a:rPr lang="en-US" dirty="0">
                <a:solidFill>
                  <a:schemeClr val="bg1"/>
                </a:solidFill>
                <a:latin typeface="Open Sans" panose="020B0604020202020204" charset="0"/>
                <a:ea typeface="Open Sans" panose="020B0604020202020204" charset="0"/>
                <a:cs typeface="Open Sans" panose="020B0604020202020204" charset="0"/>
              </a:rPr>
              <a:t>gère l'accès aux sources de données, telles que les bases de données, les services web, les fichiers, </a:t>
            </a:r>
            <a:r>
              <a:rPr lang="en-US" dirty="0" smtClean="0">
                <a:solidFill>
                  <a:schemeClr val="bg1"/>
                </a:solidFill>
                <a:latin typeface="Open Sans" panose="020B0604020202020204" charset="0"/>
                <a:ea typeface="Open Sans" panose="020B0604020202020204" charset="0"/>
                <a:cs typeface="Open Sans" panose="020B0604020202020204" charset="0"/>
              </a:rPr>
              <a:t>etc. Elle </a:t>
            </a:r>
            <a:r>
              <a:rPr lang="en-US" dirty="0">
                <a:solidFill>
                  <a:schemeClr val="bg1"/>
                </a:solidFill>
                <a:latin typeface="Open Sans" panose="020B0604020202020204" charset="0"/>
                <a:ea typeface="Open Sans" panose="020B0604020202020204" charset="0"/>
                <a:cs typeface="Open Sans" panose="020B0604020202020204" charset="0"/>
              </a:rPr>
              <a:t>récupère et stocke les données nécessaires pour la couche logique métier.</a:t>
            </a:r>
          </a:p>
          <a:p>
            <a:pPr marL="285750" indent="-285750">
              <a:buFont typeface="Arial" panose="020B0604020202020204" pitchFamily="34" charset="0"/>
              <a:buChar char="•"/>
            </a:pPr>
            <a:endParaRPr lang="en-US" dirty="0">
              <a:solidFill>
                <a:schemeClr val="bg1"/>
              </a:solidFill>
              <a:latin typeface="Open Sans" panose="020B0604020202020204" charset="0"/>
              <a:ea typeface="Open Sans" panose="020B0604020202020204" charset="0"/>
              <a:cs typeface="Open Sans" panose="020B0604020202020204" charset="0"/>
              <a:sym typeface="Open Sans"/>
            </a:endParaRPr>
          </a:p>
          <a:p>
            <a:pPr marL="285750" indent="-285750">
              <a:buFont typeface="Arial" panose="020B0604020202020204" pitchFamily="34" charset="0"/>
              <a:buChar char="•"/>
            </a:pPr>
            <a:endParaRPr lang="en-US" dirty="0" smtClean="0">
              <a:solidFill>
                <a:schemeClr val="bg1"/>
              </a:solidFill>
              <a:latin typeface="Open Sans"/>
              <a:ea typeface="Open Sans"/>
              <a:cs typeface="Open Sans"/>
              <a:sym typeface="Open Sans"/>
            </a:endParaRPr>
          </a:p>
          <a:p>
            <a:r>
              <a:rPr lang="en-US" b="1" dirty="0" smtClean="0">
                <a:solidFill>
                  <a:schemeClr val="bg1"/>
                </a:solidFill>
                <a:latin typeface="Open Sans"/>
                <a:ea typeface="Open Sans"/>
                <a:cs typeface="Open Sans"/>
                <a:sym typeface="Open Sans"/>
              </a:rPr>
              <a:t> </a:t>
            </a:r>
            <a:endParaRPr lang="en-US" b="1" dirty="0">
              <a:solidFill>
                <a:schemeClr val="bg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 name="Rectangle 7"/>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9" name="Rectangle 8"/>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0" name="Rectangle 9"/>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08</a:t>
            </a:r>
            <a:endParaRPr lang="en-US" sz="1300" dirty="0">
              <a:solidFill>
                <a:srgbClr val="000000"/>
              </a:solidFill>
            </a:endParaRPr>
          </a:p>
        </p:txBody>
      </p:sp>
      <p:sp>
        <p:nvSpPr>
          <p:cNvPr id="14" name="Google Shape;616;p4"/>
          <p:cNvSpPr txBox="1">
            <a:spLocks/>
          </p:cNvSpPr>
          <p:nvPr/>
        </p:nvSpPr>
        <p:spPr>
          <a:xfrm>
            <a:off x="1601688" y="295456"/>
            <a:ext cx="4799112"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pPr lvl="0">
              <a:buSzPts val="2400"/>
            </a:pPr>
            <a:r>
              <a:rPr lang="en-US" sz="2800" dirty="0"/>
              <a:t>Architecture en couches</a:t>
            </a:r>
          </a:p>
          <a:p>
            <a:r>
              <a:rPr lang="en-US" sz="2800" dirty="0" smtClean="0"/>
              <a:t/>
            </a:r>
            <a:br>
              <a:rPr lang="en-US" sz="2800" dirty="0" smtClean="0"/>
            </a:br>
            <a:endParaRPr lang="en-US" sz="2800" dirty="0"/>
          </a:p>
        </p:txBody>
      </p:sp>
      <p:sp>
        <p:nvSpPr>
          <p:cNvPr id="15"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03</a:t>
            </a:r>
            <a:endParaRPr lang="en" sz="2800" dirty="0">
              <a:solidFill>
                <a:schemeClr val="tx2"/>
              </a:solidFill>
            </a:endParaRPr>
          </a:p>
        </p:txBody>
      </p:sp>
      <p:sp>
        <p:nvSpPr>
          <p:cNvPr id="12" name="Google Shape;615;p4"/>
          <p:cNvSpPr/>
          <p:nvPr/>
        </p:nvSpPr>
        <p:spPr>
          <a:xfrm>
            <a:off x="895349" y="1055468"/>
            <a:ext cx="7315200" cy="3517249"/>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lvl="5"/>
            <a:endParaRPr lang="en-US" b="1" dirty="0">
              <a:solidFill>
                <a:schemeClr val="bg1"/>
              </a:solidFill>
              <a:latin typeface="Open Sans"/>
              <a:ea typeface="Open Sans"/>
              <a:cs typeface="Open Sans"/>
              <a:sym typeface="Ope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12" y="1234923"/>
            <a:ext cx="5857875" cy="3067050"/>
          </a:xfrm>
          <a:prstGeom prst="rect">
            <a:avLst/>
          </a:prstGeom>
        </p:spPr>
      </p:pic>
    </p:spTree>
    <p:extLst>
      <p:ext uri="{BB962C8B-B14F-4D97-AF65-F5344CB8AC3E}">
        <p14:creationId xmlns:p14="http://schemas.microsoft.com/office/powerpoint/2010/main" val="3549205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13" name="Rectangle 12"/>
          <p:cNvSpPr/>
          <p:nvPr/>
        </p:nvSpPr>
        <p:spPr>
          <a:xfrm>
            <a:off x="2409824" y="4843462"/>
            <a:ext cx="5676901" cy="295275"/>
          </a:xfrm>
          <a:prstGeom prst="rect">
            <a:avLst/>
          </a:prstGeom>
          <a:solidFill>
            <a:schemeClr val="accent3">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solidFill>
                  <a:srgbClr val="000000"/>
                </a:solidFill>
              </a:rPr>
              <a:t>Les patrons logiciels</a:t>
            </a:r>
            <a:endParaRPr lang="en-US" sz="1200" dirty="0">
              <a:solidFill>
                <a:srgbClr val="000000"/>
              </a:solidFill>
              <a:latin typeface="Open Sans" panose="020B0604020202020204" charset="0"/>
              <a:ea typeface="Open Sans" panose="020B0604020202020204" charset="0"/>
              <a:cs typeface="Open Sans" panose="020B0604020202020204" charset="0"/>
            </a:endParaRPr>
          </a:p>
        </p:txBody>
      </p:sp>
      <p:sp>
        <p:nvSpPr>
          <p:cNvPr id="14" name="Rectangle 13"/>
          <p:cNvSpPr/>
          <p:nvPr/>
        </p:nvSpPr>
        <p:spPr>
          <a:xfrm>
            <a:off x="0" y="4843462"/>
            <a:ext cx="2409825" cy="300038"/>
          </a:xfrm>
          <a:prstGeom prst="rect">
            <a:avLst/>
          </a:prstGeom>
          <a:solidFill>
            <a:schemeClr val="bg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dirty="0">
                <a:solidFill>
                  <a:schemeClr val="tx1"/>
                </a:solidFill>
                <a:latin typeface="Open Sans" panose="020B0604020202020204" charset="0"/>
                <a:ea typeface="Open Sans" panose="020B0604020202020204" charset="0"/>
                <a:cs typeface="Open Sans" panose="020B0604020202020204" charset="0"/>
              </a:rPr>
              <a:t>Ali El Ouankrimi</a:t>
            </a:r>
            <a:endParaRPr lang="en-US" sz="1300" dirty="0">
              <a:solidFill>
                <a:schemeClr val="tx1"/>
              </a:solidFill>
              <a:latin typeface="Open Sans" panose="020B0604020202020204" charset="0"/>
              <a:ea typeface="Open Sans" panose="020B0604020202020204" charset="0"/>
              <a:cs typeface="Open Sans" panose="020B0604020202020204" charset="0"/>
            </a:endParaRPr>
          </a:p>
        </p:txBody>
      </p:sp>
      <p:sp>
        <p:nvSpPr>
          <p:cNvPr id="15" name="Rectangle 14"/>
          <p:cNvSpPr/>
          <p:nvPr/>
        </p:nvSpPr>
        <p:spPr>
          <a:xfrm>
            <a:off x="8086725" y="4843462"/>
            <a:ext cx="1057275" cy="295275"/>
          </a:xfrm>
          <a:prstGeom prst="rect">
            <a:avLst/>
          </a:prstGeom>
          <a:solidFill>
            <a:srgbClr val="E7E6E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1300" b="1" dirty="0" smtClean="0">
                <a:solidFill>
                  <a:srgbClr val="000000"/>
                </a:solidFill>
                <a:latin typeface="Open Sans" panose="020B0604020202020204" charset="0"/>
                <a:ea typeface="Open Sans" panose="020B0604020202020204" charset="0"/>
                <a:cs typeface="Open Sans" panose="020B0604020202020204" charset="0"/>
              </a:rPr>
              <a:t>09</a:t>
            </a:r>
            <a:endParaRPr lang="en-US" sz="1300" dirty="0">
              <a:solidFill>
                <a:srgbClr val="000000"/>
              </a:solidFill>
            </a:endParaRPr>
          </a:p>
        </p:txBody>
      </p:sp>
      <p:sp>
        <p:nvSpPr>
          <p:cNvPr id="19" name="Google Shape;616;p4"/>
          <p:cNvSpPr txBox="1">
            <a:spLocks/>
          </p:cNvSpPr>
          <p:nvPr/>
        </p:nvSpPr>
        <p:spPr>
          <a:xfrm>
            <a:off x="1613420" y="142347"/>
            <a:ext cx="4532412" cy="971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Open Sans"/>
              <a:buNone/>
              <a:defRPr sz="48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9pPr>
          </a:lstStyle>
          <a:p>
            <a:r>
              <a:rPr lang="en-US" sz="2400" dirty="0"/>
              <a:t>Architecture orientée services</a:t>
            </a:r>
          </a:p>
          <a:p>
            <a:r>
              <a:rPr lang="en-US" sz="2400" dirty="0"/>
              <a:t/>
            </a:r>
            <a:br>
              <a:rPr lang="en-US" sz="2400" dirty="0"/>
            </a:br>
            <a:endParaRPr lang="en-US" sz="2800" dirty="0"/>
          </a:p>
        </p:txBody>
      </p:sp>
      <p:sp>
        <p:nvSpPr>
          <p:cNvPr id="20" name="Google Shape;529;p2"/>
          <p:cNvSpPr/>
          <p:nvPr/>
        </p:nvSpPr>
        <p:spPr>
          <a:xfrm>
            <a:off x="668655" y="204166"/>
            <a:ext cx="803231" cy="742561"/>
          </a:xfrm>
          <a:prstGeom prst="roundRect">
            <a:avLst>
              <a:gd name="adj" fmla="val 16667"/>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533;p2"/>
          <p:cNvSpPr txBox="1">
            <a:spLocks/>
          </p:cNvSpPr>
          <p:nvPr/>
        </p:nvSpPr>
        <p:spPr>
          <a:xfrm flipH="1">
            <a:off x="527120" y="177751"/>
            <a:ext cx="1086300" cy="795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Open Sans"/>
              <a:buNone/>
              <a:defRPr sz="32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3000"/>
              <a:buFont typeface="Open Sans"/>
              <a:buNone/>
              <a:defRPr sz="3200" b="0" i="0" u="none" strike="noStrike" cap="none">
                <a:solidFill>
                  <a:schemeClr val="lt1"/>
                </a:solidFill>
                <a:latin typeface="Open Sans"/>
                <a:ea typeface="Open Sans"/>
                <a:cs typeface="Open Sans"/>
                <a:sym typeface="Open Sans"/>
              </a:defRPr>
            </a:lvl9pPr>
          </a:lstStyle>
          <a:p>
            <a:pPr algn="ctr">
              <a:buSzPts val="4800"/>
            </a:pPr>
            <a:r>
              <a:rPr lang="en" sz="2800" dirty="0" smtClean="0">
                <a:solidFill>
                  <a:schemeClr val="tx2"/>
                </a:solidFill>
              </a:rPr>
              <a:t>04</a:t>
            </a:r>
            <a:endParaRPr lang="en" sz="2800" dirty="0">
              <a:solidFill>
                <a:schemeClr val="tx2"/>
              </a:solidFill>
            </a:endParaRPr>
          </a:p>
        </p:txBody>
      </p:sp>
      <p:sp>
        <p:nvSpPr>
          <p:cNvPr id="10" name="Google Shape;615;p4"/>
          <p:cNvSpPr/>
          <p:nvPr/>
        </p:nvSpPr>
        <p:spPr>
          <a:xfrm>
            <a:off x="657225" y="1090846"/>
            <a:ext cx="7848146" cy="3517249"/>
          </a:xfrm>
          <a:prstGeom prst="roundRect">
            <a:avLst>
              <a:gd name="adj" fmla="val 10161"/>
            </a:avLst>
          </a:prstGeom>
          <a:solidFill>
            <a:schemeClr val="accent3"/>
          </a:solidFill>
          <a:ln>
            <a:noFill/>
          </a:ln>
          <a:effectLst>
            <a:outerShdw dist="76200" dir="3000000" algn="bl" rotWithShape="0">
              <a:schemeClr val="lt1">
                <a:alpha val="24705"/>
              </a:schemeClr>
            </a:outerShdw>
          </a:effectLst>
        </p:spPr>
        <p:txBody>
          <a:bodyPr spcFirstLastPara="1" wrap="square" lIns="91425" tIns="91425" rIns="91425" bIns="91425" anchor="ctr" anchorCtr="0">
            <a:noAutofit/>
          </a:bodyPr>
          <a:lstStyle/>
          <a:p>
            <a:pPr lvl="5"/>
            <a:r>
              <a:rPr lang="en-US" dirty="0" smtClean="0">
                <a:solidFill>
                  <a:schemeClr val="bg1"/>
                </a:solidFill>
                <a:latin typeface="Open Sans"/>
                <a:ea typeface="Open Sans"/>
                <a:cs typeface="Open Sans"/>
                <a:sym typeface="Open Sans"/>
              </a:rPr>
              <a:t>	L'architecture </a:t>
            </a:r>
            <a:r>
              <a:rPr lang="en-US" dirty="0">
                <a:solidFill>
                  <a:schemeClr val="bg1"/>
                </a:solidFill>
                <a:latin typeface="Open Sans"/>
                <a:ea typeface="Open Sans"/>
                <a:cs typeface="Open Sans"/>
                <a:sym typeface="Open Sans"/>
              </a:rPr>
              <a:t>orientée services (SOA) est une approche dans la conception logicielle où les fonctionnalités d'une application sont organisées comme des services </a:t>
            </a:r>
            <a:r>
              <a:rPr lang="en-US" dirty="0" smtClean="0">
                <a:solidFill>
                  <a:schemeClr val="bg1"/>
                </a:solidFill>
                <a:latin typeface="Open Sans"/>
                <a:ea typeface="Open Sans"/>
                <a:cs typeface="Open Sans"/>
                <a:sym typeface="Open Sans"/>
              </a:rPr>
              <a:t>indépendants, chacun de ces services effectue </a:t>
            </a:r>
            <a:r>
              <a:rPr lang="en-US" dirty="0">
                <a:solidFill>
                  <a:schemeClr val="bg1"/>
                </a:solidFill>
                <a:latin typeface="Open Sans"/>
                <a:ea typeface="Open Sans"/>
                <a:cs typeface="Open Sans"/>
                <a:sym typeface="Open Sans"/>
              </a:rPr>
              <a:t>des tâches </a:t>
            </a:r>
            <a:r>
              <a:rPr lang="en-US" dirty="0" smtClean="0">
                <a:solidFill>
                  <a:schemeClr val="bg1"/>
                </a:solidFill>
                <a:latin typeface="Open Sans"/>
                <a:ea typeface="Open Sans"/>
                <a:cs typeface="Open Sans"/>
                <a:sym typeface="Open Sans"/>
              </a:rPr>
              <a:t>spécifiques qui </a:t>
            </a:r>
            <a:r>
              <a:rPr lang="en-US" dirty="0">
                <a:solidFill>
                  <a:schemeClr val="bg1"/>
                </a:solidFill>
                <a:latin typeface="Open Sans"/>
                <a:ea typeface="Open Sans"/>
                <a:cs typeface="Open Sans"/>
                <a:sym typeface="Open Sans"/>
              </a:rPr>
              <a:t>peuvent être utilisés et combinés pour construire des applications plus </a:t>
            </a:r>
            <a:r>
              <a:rPr lang="en-US" dirty="0" smtClean="0">
                <a:solidFill>
                  <a:schemeClr val="bg1"/>
                </a:solidFill>
                <a:latin typeface="Open Sans"/>
                <a:ea typeface="Open Sans"/>
                <a:cs typeface="Open Sans"/>
                <a:sym typeface="Open Sans"/>
              </a:rPr>
              <a:t>complexes, en </a:t>
            </a:r>
            <a:r>
              <a:rPr lang="en-US" dirty="0">
                <a:solidFill>
                  <a:schemeClr val="bg1"/>
                </a:solidFill>
                <a:latin typeface="Open Sans"/>
                <a:ea typeface="Open Sans"/>
                <a:cs typeface="Open Sans"/>
                <a:sym typeface="Open Sans"/>
              </a:rPr>
              <a:t>permettant aux différents services de communiquer entre eux de manière standardisée, souvent à travers des protocoles web comme SOAP ou REST</a:t>
            </a:r>
            <a:r>
              <a:rPr lang="en-US" dirty="0" smtClean="0">
                <a:solidFill>
                  <a:schemeClr val="bg1"/>
                </a:solidFill>
                <a:latin typeface="Open Sans"/>
                <a:ea typeface="Open Sans"/>
                <a:cs typeface="Open Sans"/>
                <a:sym typeface="Open Sans"/>
              </a:rPr>
              <a:t>.</a:t>
            </a:r>
          </a:p>
          <a:p>
            <a:pPr lvl="5"/>
            <a:endParaRPr lang="en-US" sz="500" dirty="0" smtClean="0">
              <a:solidFill>
                <a:schemeClr val="bg1"/>
              </a:solidFill>
              <a:latin typeface="Open Sans"/>
              <a:ea typeface="Open Sans"/>
              <a:cs typeface="Open Sans"/>
              <a:sym typeface="Open Sans"/>
            </a:endParaRPr>
          </a:p>
          <a:p>
            <a:pPr lvl="5"/>
            <a:r>
              <a:rPr lang="fr-FR" b="1" u="sng" dirty="0" smtClean="0">
                <a:solidFill>
                  <a:schemeClr val="bg1"/>
                </a:solidFill>
                <a:latin typeface="Open Sans"/>
                <a:ea typeface="Open Sans"/>
                <a:cs typeface="Open Sans"/>
                <a:sym typeface="Open Sans"/>
              </a:rPr>
              <a:t>Parmi les types des services il ya :</a:t>
            </a:r>
            <a:endParaRPr lang="en-US" b="1" u="sng" dirty="0" smtClean="0">
              <a:solidFill>
                <a:schemeClr val="bg1"/>
              </a:solidFill>
              <a:latin typeface="Open Sans"/>
              <a:ea typeface="Open Sans"/>
              <a:cs typeface="Open Sans"/>
              <a:sym typeface="Open Sans"/>
            </a:endParaRPr>
          </a:p>
          <a:p>
            <a:pPr marL="285750" lvl="5" indent="-285750">
              <a:buFont typeface="Arial" panose="020B0604020202020204" pitchFamily="34" charset="0"/>
              <a:buChar char="•"/>
            </a:pPr>
            <a:r>
              <a:rPr lang="en-US" b="1" dirty="0">
                <a:solidFill>
                  <a:schemeClr val="bg1"/>
                </a:solidFill>
                <a:latin typeface="Open Sans"/>
                <a:ea typeface="Open Sans"/>
                <a:cs typeface="Open Sans"/>
                <a:sym typeface="Open Sans"/>
              </a:rPr>
              <a:t>Services de Communication </a:t>
            </a:r>
            <a:r>
              <a:rPr lang="en-US" dirty="0">
                <a:solidFill>
                  <a:schemeClr val="bg1"/>
                </a:solidFill>
                <a:latin typeface="Open Sans"/>
                <a:ea typeface="Open Sans"/>
                <a:cs typeface="Open Sans"/>
                <a:sym typeface="Open Sans"/>
              </a:rPr>
              <a:t>: Ces services facilitent la communication entre différents composants du </a:t>
            </a:r>
            <a:r>
              <a:rPr lang="en-US" dirty="0" smtClean="0">
                <a:solidFill>
                  <a:schemeClr val="bg1"/>
                </a:solidFill>
                <a:latin typeface="Open Sans"/>
                <a:ea typeface="Open Sans"/>
                <a:cs typeface="Open Sans"/>
                <a:sym typeface="Open Sans"/>
              </a:rPr>
              <a:t>système.</a:t>
            </a:r>
          </a:p>
          <a:p>
            <a:pPr marL="285750" lvl="5" indent="-285750">
              <a:buFont typeface="Arial" panose="020B0604020202020204" pitchFamily="34" charset="0"/>
              <a:buChar char="•"/>
            </a:pPr>
            <a:r>
              <a:rPr lang="en-US" b="1" dirty="0" smtClean="0">
                <a:solidFill>
                  <a:schemeClr val="bg1"/>
                </a:solidFill>
                <a:latin typeface="Open Sans"/>
                <a:ea typeface="Open Sans"/>
                <a:cs typeface="Open Sans"/>
                <a:sym typeface="Open Sans"/>
              </a:rPr>
              <a:t>Services </a:t>
            </a:r>
            <a:r>
              <a:rPr lang="en-US" b="1" dirty="0">
                <a:solidFill>
                  <a:schemeClr val="bg1"/>
                </a:solidFill>
                <a:latin typeface="Open Sans"/>
                <a:ea typeface="Open Sans"/>
                <a:cs typeface="Open Sans"/>
                <a:sym typeface="Open Sans"/>
              </a:rPr>
              <a:t>Métier </a:t>
            </a:r>
            <a:r>
              <a:rPr lang="en-US" dirty="0">
                <a:solidFill>
                  <a:schemeClr val="bg1"/>
                </a:solidFill>
                <a:latin typeface="Open Sans"/>
                <a:ea typeface="Open Sans"/>
                <a:cs typeface="Open Sans"/>
                <a:sym typeface="Open Sans"/>
              </a:rPr>
              <a:t>: Ces services automatisent les processus métier essentiels, tels que la gestion des commandes et des </a:t>
            </a:r>
            <a:r>
              <a:rPr lang="en-US" dirty="0" smtClean="0">
                <a:solidFill>
                  <a:schemeClr val="bg1"/>
                </a:solidFill>
                <a:latin typeface="Open Sans"/>
                <a:ea typeface="Open Sans"/>
                <a:cs typeface="Open Sans"/>
                <a:sym typeface="Open Sans"/>
              </a:rPr>
              <a:t>clients.</a:t>
            </a:r>
            <a:endParaRPr lang="en-US" dirty="0">
              <a:solidFill>
                <a:schemeClr val="bg1"/>
              </a:solidFill>
              <a:latin typeface="Open Sans"/>
              <a:ea typeface="Open Sans"/>
              <a:cs typeface="Open Sans"/>
              <a:sym typeface="Open Sans"/>
            </a:endParaRPr>
          </a:p>
          <a:p>
            <a:pPr marL="285750" lvl="5" indent="-285750">
              <a:buFont typeface="Arial" panose="020B0604020202020204" pitchFamily="34" charset="0"/>
              <a:buChar char="•"/>
            </a:pPr>
            <a:r>
              <a:rPr lang="en-US" b="1" dirty="0">
                <a:solidFill>
                  <a:schemeClr val="bg1"/>
                </a:solidFill>
                <a:latin typeface="Open Sans"/>
                <a:ea typeface="Open Sans"/>
                <a:cs typeface="Open Sans"/>
                <a:sym typeface="Open Sans"/>
              </a:rPr>
              <a:t>Services de Données </a:t>
            </a:r>
            <a:r>
              <a:rPr lang="en-US" dirty="0">
                <a:solidFill>
                  <a:schemeClr val="bg1"/>
                </a:solidFill>
                <a:latin typeface="Open Sans"/>
                <a:ea typeface="Open Sans"/>
                <a:cs typeface="Open Sans"/>
                <a:sym typeface="Open Sans"/>
              </a:rPr>
              <a:t>: Facilitant l'accès et la manipulation des données à travers des opérations </a:t>
            </a:r>
            <a:r>
              <a:rPr lang="en-US" dirty="0" smtClean="0">
                <a:solidFill>
                  <a:schemeClr val="bg1"/>
                </a:solidFill>
                <a:latin typeface="Open Sans"/>
                <a:ea typeface="Open Sans"/>
                <a:cs typeface="Open Sans"/>
                <a:sym typeface="Open Sans"/>
              </a:rPr>
              <a:t>standardisées</a:t>
            </a:r>
            <a:r>
              <a:rPr lang="en-US" dirty="0">
                <a:solidFill>
                  <a:schemeClr val="bg1"/>
                </a:solidFill>
                <a:latin typeface="Open Sans"/>
                <a:ea typeface="Open Sans"/>
                <a:cs typeface="Open Sans"/>
                <a:sym typeface="Open Sans"/>
              </a:rPr>
              <a:t>.</a:t>
            </a:r>
            <a:endParaRPr lang="en-US" dirty="0">
              <a:solidFill>
                <a:schemeClr val="bg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coholism Treatment Drugs Breakthrough by Slidesgo">
  <a:themeElements>
    <a:clrScheme name="Simple Light">
      <a:dk1>
        <a:srgbClr val="F8F6FF"/>
      </a:dk1>
      <a:lt1>
        <a:srgbClr val="1D0D8D"/>
      </a:lt1>
      <a:dk2>
        <a:srgbClr val="F46F25"/>
      </a:dk2>
      <a:lt2>
        <a:srgbClr val="FC462D"/>
      </a:lt2>
      <a:accent1>
        <a:srgbClr val="EFEEFC"/>
      </a:accent1>
      <a:accent2>
        <a:srgbClr val="9BA6E9"/>
      </a:accent2>
      <a:accent3>
        <a:srgbClr val="FFFFFF"/>
      </a:accent3>
      <a:accent4>
        <a:srgbClr val="F7D238"/>
      </a:accent4>
      <a:accent5>
        <a:srgbClr val="FFFFFF"/>
      </a:accent5>
      <a:accent6>
        <a:srgbClr val="FFFFFF"/>
      </a:accent6>
      <a:hlink>
        <a:srgbClr val="1D0D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3271</TotalTime>
  <Words>237</Words>
  <Application>Microsoft Office PowerPoint</Application>
  <PresentationFormat>On-screen Show (16:9)</PresentationFormat>
  <Paragraphs>98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Inconsolata</vt:lpstr>
      <vt:lpstr>Open Sans</vt:lpstr>
      <vt:lpstr>Arial</vt:lpstr>
      <vt:lpstr>Josefin Sans</vt:lpstr>
      <vt:lpstr>Alcoholism Treatment Drugs Breakthrough by Slidesgo</vt:lpstr>
      <vt:lpstr>Les Patrons Logiciels (Design Patterns)</vt:lpstr>
      <vt:lpstr>Plan de cours</vt:lpstr>
      <vt:lpstr>Définition du patrons logiciels</vt:lpstr>
      <vt:lpstr>Définition du patrons logiciels</vt:lpstr>
      <vt:lpstr>PowerPoint Presentation</vt:lpstr>
      <vt:lpstr>PowerPoint Presentation</vt:lpstr>
      <vt:lpstr>PowerPoint Presentation</vt:lpstr>
      <vt:lpstr>PowerPoint Presentation</vt:lpstr>
      <vt:lpstr>PowerPoint Presentation</vt:lpstr>
      <vt:lpstr>MERCI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Conception d’une application Web pour la création des CV</dc:title>
  <dc:creator>Administrator</dc:creator>
  <cp:lastModifiedBy>Windows User</cp:lastModifiedBy>
  <cp:revision>83</cp:revision>
  <dcterms:modified xsi:type="dcterms:W3CDTF">2023-11-13T15:56:03Z</dcterms:modified>
</cp:coreProperties>
</file>