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70" r:id="rId5"/>
    <p:sldId id="268" r:id="rId6"/>
    <p:sldId id="267" r:id="rId7"/>
  </p:sldIdLst>
  <p:sldSz cx="9144000" cy="5143500" type="screen16x9"/>
  <p:notesSz cx="6858000" cy="9144000"/>
  <p:embeddedFontLst>
    <p:embeddedFont>
      <p:font typeface="Open Sans" panose="020B0604020202020204" charset="0"/>
      <p:regular r:id="rId10"/>
      <p:bold r:id="rId11"/>
      <p:italic r:id="rId12"/>
      <p:boldItalic r:id="rId13"/>
    </p:embeddedFont>
    <p:embeddedFont>
      <p:font typeface="Inconsolata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OwhPP9ZvmsFe1t1GpI4fKwVnQ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>
        <p:scale>
          <a:sx n="100" d="100"/>
          <a:sy n="100" d="100"/>
        </p:scale>
        <p:origin x="4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7497A-3B6F-4C78-836D-5F6D41D91D8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8DC4B-509C-4A94-ABEB-0A5B9A1B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22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2423170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01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22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3" name="Google Shape;6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9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3" name="Google Shape;6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75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756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6" name="Google Shape;8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09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4"/>
          <p:cNvGrpSpPr/>
          <p:nvPr/>
        </p:nvGrpSpPr>
        <p:grpSpPr>
          <a:xfrm>
            <a:off x="-278700" y="-5062696"/>
            <a:ext cx="9621724" cy="15319654"/>
            <a:chOff x="-95250" y="1991329"/>
            <a:chExt cx="9621724" cy="15319654"/>
          </a:xfrm>
        </p:grpSpPr>
        <p:grpSp>
          <p:nvGrpSpPr>
            <p:cNvPr id="10" name="Google Shape;10;p14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11" name="Google Shape;11;p14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" name="Google Shape;12;p14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" name="Google Shape;13;p14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" name="Google Shape;14;p14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" name="Google Shape;15;p14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" name="Google Shape;16;p14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" name="Google Shape;17;p14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" name="Google Shape;18;p14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" name="Google Shape;19;p14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" name="Google Shape;20;p14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" name="Google Shape;21;p14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" name="Google Shape;22;p14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" name="Google Shape;23;p14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" name="Google Shape;24;p14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" name="Google Shape;25;p14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" name="Google Shape;26;p14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" name="Google Shape;27;p14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" name="Google Shape;28;p14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" name="Google Shape;29;p14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" name="Google Shape;30;p14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" name="Google Shape;31;p14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" name="Google Shape;32;p14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" name="Google Shape;33;p14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" name="Google Shape;34;p14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" name="Google Shape;35;p14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6" name="Google Shape;36;p14"/>
            <p:cNvGrpSpPr/>
            <p:nvPr/>
          </p:nvGrpSpPr>
          <p:grpSpPr>
            <a:xfrm>
              <a:off x="4755450" y="1991329"/>
              <a:ext cx="0" cy="15319654"/>
              <a:chOff x="4755450" y="1991329"/>
              <a:chExt cx="0" cy="15319654"/>
            </a:xfrm>
          </p:grpSpPr>
          <p:cxnSp>
            <p:nvCxnSpPr>
              <p:cNvPr id="37" name="Google Shape;37;p14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" name="Google Shape;38;p14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" name="Google Shape;39;p14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" name="Google Shape;40;p14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" name="Google Shape;41;p14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" name="Google Shape;42;p14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" name="Google Shape;43;p14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" name="Google Shape;44;p14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" name="Google Shape;45;p14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" name="Google Shape;46;p14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" name="Google Shape;47;p14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" name="Google Shape;48;p14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" name="Google Shape;49;p14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" name="Google Shape;50;p14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51" name="Google Shape;51;p14"/>
          <p:cNvSpPr/>
          <p:nvPr/>
        </p:nvSpPr>
        <p:spPr>
          <a:xfrm>
            <a:off x="4033210" y="1620814"/>
            <a:ext cx="5434634" cy="3841960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4"/>
          <p:cNvSpPr/>
          <p:nvPr/>
        </p:nvSpPr>
        <p:spPr>
          <a:xfrm>
            <a:off x="-95250" y="-95250"/>
            <a:ext cx="2087083" cy="1700643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1"/>
          </p:nvPr>
        </p:nvSpPr>
        <p:spPr>
          <a:xfrm>
            <a:off x="713225" y="3595350"/>
            <a:ext cx="41826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713225" y="1203600"/>
            <a:ext cx="5190300" cy="15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5"/>
          <p:cNvGrpSpPr/>
          <p:nvPr/>
        </p:nvGrpSpPr>
        <p:grpSpPr>
          <a:xfrm>
            <a:off x="-278700" y="-5062696"/>
            <a:ext cx="9621724" cy="15319654"/>
            <a:chOff x="-95250" y="1991329"/>
            <a:chExt cx="9621724" cy="15319654"/>
          </a:xfrm>
        </p:grpSpPr>
        <p:grpSp>
          <p:nvGrpSpPr>
            <p:cNvPr id="57" name="Google Shape;57;p15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58" name="Google Shape;58;p15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15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" name="Google Shape;60;p15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" name="Google Shape;61;p15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" name="Google Shape;62;p15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" name="Google Shape;63;p15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" name="Google Shape;64;p15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" name="Google Shape;65;p15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" name="Google Shape;66;p15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" name="Google Shape;67;p15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" name="Google Shape;68;p15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" name="Google Shape;69;p15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" name="Google Shape;70;p15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" name="Google Shape;71;p15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" name="Google Shape;72;p15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3" name="Google Shape;73;p15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4" name="Google Shape;74;p15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" name="Google Shape;75;p15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76;p15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" name="Google Shape;77;p15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8" name="Google Shape;78;p15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15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" name="Google Shape;80;p15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" name="Google Shape;81;p15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" name="Google Shape;82;p15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3" name="Google Shape;83;p15"/>
            <p:cNvGrpSpPr/>
            <p:nvPr/>
          </p:nvGrpSpPr>
          <p:grpSpPr>
            <a:xfrm>
              <a:off x="4755450" y="1991329"/>
              <a:ext cx="0" cy="15319654"/>
              <a:chOff x="4755450" y="1991329"/>
              <a:chExt cx="0" cy="15319654"/>
            </a:xfrm>
          </p:grpSpPr>
          <p:cxnSp>
            <p:nvCxnSpPr>
              <p:cNvPr id="84" name="Google Shape;84;p15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5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" name="Google Shape;86;p15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" name="Google Shape;87;p15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5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" name="Google Shape;89;p15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" name="Google Shape;90;p15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" name="Google Shape;91;p15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" name="Google Shape;92;p15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" name="Google Shape;93;p15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" name="Google Shape;94;p15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" name="Google Shape;95;p15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" name="Google Shape;96;p15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" name="Google Shape;97;p15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 flipH="1">
            <a:off x="2051600" y="1841464"/>
            <a:ext cx="2364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2"/>
          </p:nvPr>
        </p:nvSpPr>
        <p:spPr>
          <a:xfrm flipH="1">
            <a:off x="2051600" y="3554450"/>
            <a:ext cx="2364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3"/>
          </p:nvPr>
        </p:nvSpPr>
        <p:spPr>
          <a:xfrm>
            <a:off x="5966200" y="1841463"/>
            <a:ext cx="2364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4"/>
          </p:nvPr>
        </p:nvSpPr>
        <p:spPr>
          <a:xfrm>
            <a:off x="5966200" y="3554450"/>
            <a:ext cx="2364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/>
          <p:nvPr/>
        </p:nvSpPr>
        <p:spPr>
          <a:xfrm rot="10800000" flipH="1">
            <a:off x="-95250" y="3809550"/>
            <a:ext cx="1746180" cy="1422861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 rot="627001">
            <a:off x="7904813" y="-547504"/>
            <a:ext cx="2111177" cy="2833658"/>
          </a:xfrm>
          <a:custGeom>
            <a:avLst/>
            <a:gdLst/>
            <a:ahLst/>
            <a:cxnLst/>
            <a:rect l="l" t="t" r="r" b="b"/>
            <a:pathLst>
              <a:path w="75230" h="100975" extrusionOk="0">
                <a:moveTo>
                  <a:pt x="70914" y="86506"/>
                </a:moveTo>
                <a:cubicBezTo>
                  <a:pt x="69363" y="92160"/>
                  <a:pt x="64166" y="100427"/>
                  <a:pt x="57600" y="100671"/>
                </a:cubicBezTo>
                <a:cubicBezTo>
                  <a:pt x="48421" y="100975"/>
                  <a:pt x="40731" y="92069"/>
                  <a:pt x="38451" y="83953"/>
                </a:cubicBezTo>
                <a:cubicBezTo>
                  <a:pt x="36718" y="77874"/>
                  <a:pt x="37174" y="70761"/>
                  <a:pt x="33010" y="65959"/>
                </a:cubicBezTo>
                <a:cubicBezTo>
                  <a:pt x="26840" y="58937"/>
                  <a:pt x="14894" y="61521"/>
                  <a:pt x="7204" y="56171"/>
                </a:cubicBezTo>
                <a:cubicBezTo>
                  <a:pt x="2311" y="52706"/>
                  <a:pt x="0" y="45959"/>
                  <a:pt x="1824" y="40214"/>
                </a:cubicBezTo>
                <a:cubicBezTo>
                  <a:pt x="3101" y="36171"/>
                  <a:pt x="6140" y="32645"/>
                  <a:pt x="6171" y="28420"/>
                </a:cubicBezTo>
                <a:cubicBezTo>
                  <a:pt x="6232" y="25685"/>
                  <a:pt x="4925" y="23101"/>
                  <a:pt x="4134" y="20487"/>
                </a:cubicBezTo>
                <a:cubicBezTo>
                  <a:pt x="2432" y="14742"/>
                  <a:pt x="3405" y="6323"/>
                  <a:pt x="8268" y="2858"/>
                </a:cubicBezTo>
                <a:cubicBezTo>
                  <a:pt x="11581" y="517"/>
                  <a:pt x="17204" y="0"/>
                  <a:pt x="20882" y="821"/>
                </a:cubicBezTo>
                <a:cubicBezTo>
                  <a:pt x="24530" y="1642"/>
                  <a:pt x="27873" y="3496"/>
                  <a:pt x="31065" y="5472"/>
                </a:cubicBezTo>
                <a:cubicBezTo>
                  <a:pt x="48998" y="16566"/>
                  <a:pt x="60974" y="34591"/>
                  <a:pt x="68543" y="54986"/>
                </a:cubicBezTo>
                <a:cubicBezTo>
                  <a:pt x="68543" y="54986"/>
                  <a:pt x="75230" y="71217"/>
                  <a:pt x="70914" y="86506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5"/>
          </p:nvPr>
        </p:nvSpPr>
        <p:spPr>
          <a:xfrm flipH="1">
            <a:off x="2051600" y="1537276"/>
            <a:ext cx="236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6"/>
          </p:nvPr>
        </p:nvSpPr>
        <p:spPr>
          <a:xfrm flipH="1">
            <a:off x="2051600" y="3250250"/>
            <a:ext cx="236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7"/>
          </p:nvPr>
        </p:nvSpPr>
        <p:spPr>
          <a:xfrm>
            <a:off x="5966200" y="1537275"/>
            <a:ext cx="236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8"/>
          </p:nvPr>
        </p:nvSpPr>
        <p:spPr>
          <a:xfrm>
            <a:off x="5966200" y="3250250"/>
            <a:ext cx="236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 flipH="1">
            <a:off x="747650" y="1483725"/>
            <a:ext cx="1086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 idx="9"/>
          </p:nvPr>
        </p:nvSpPr>
        <p:spPr>
          <a:xfrm flipH="1">
            <a:off x="747650" y="3196400"/>
            <a:ext cx="1086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 idx="13"/>
          </p:nvPr>
        </p:nvSpPr>
        <p:spPr>
          <a:xfrm>
            <a:off x="4662244" y="1483725"/>
            <a:ext cx="1086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 idx="14"/>
          </p:nvPr>
        </p:nvSpPr>
        <p:spPr>
          <a:xfrm>
            <a:off x="4662244" y="3197000"/>
            <a:ext cx="10863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 idx="15"/>
          </p:nvPr>
        </p:nvSpPr>
        <p:spPr>
          <a:xfrm>
            <a:off x="713225" y="362625"/>
            <a:ext cx="77175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7"/>
          <p:cNvGrpSpPr/>
          <p:nvPr/>
        </p:nvGrpSpPr>
        <p:grpSpPr>
          <a:xfrm>
            <a:off x="-278700" y="-5062696"/>
            <a:ext cx="9621724" cy="15319654"/>
            <a:chOff x="-95250" y="1991329"/>
            <a:chExt cx="9621724" cy="15319654"/>
          </a:xfrm>
        </p:grpSpPr>
        <p:grpSp>
          <p:nvGrpSpPr>
            <p:cNvPr id="163" name="Google Shape;163;p17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164" name="Google Shape;164;p17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5" name="Google Shape;165;p17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6" name="Google Shape;166;p17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7" name="Google Shape;167;p17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8" name="Google Shape;168;p17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9" name="Google Shape;169;p17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1" name="Google Shape;171;p17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2" name="Google Shape;172;p17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3" name="Google Shape;173;p17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4" name="Google Shape;174;p17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5" name="Google Shape;175;p17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p17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7" name="Google Shape;177;p17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8" name="Google Shape;178;p17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9" name="Google Shape;179;p17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0" name="Google Shape;180;p17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1" name="Google Shape;181;p17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2" name="Google Shape;182;p17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3" name="Google Shape;183;p17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4" name="Google Shape;184;p17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5" name="Google Shape;185;p17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6" name="Google Shape;186;p17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7" name="Google Shape;187;p17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8" name="Google Shape;188;p17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9" name="Google Shape;189;p17"/>
            <p:cNvGrpSpPr/>
            <p:nvPr/>
          </p:nvGrpSpPr>
          <p:grpSpPr>
            <a:xfrm>
              <a:off x="4755450" y="1991329"/>
              <a:ext cx="0" cy="15319654"/>
              <a:chOff x="4755450" y="1991329"/>
              <a:chExt cx="0" cy="15319654"/>
            </a:xfrm>
          </p:grpSpPr>
          <p:cxnSp>
            <p:nvCxnSpPr>
              <p:cNvPr id="190" name="Google Shape;190;p17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1" name="Google Shape;191;p17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2" name="Google Shape;192;p17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3" name="Google Shape;193;p17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4" name="Google Shape;194;p17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5" name="Google Shape;195;p17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6" name="Google Shape;196;p17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7" name="Google Shape;197;p17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8" name="Google Shape;198;p17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9" name="Google Shape;199;p17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0" name="Google Shape;200;p17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1" name="Google Shape;201;p17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2" name="Google Shape;202;p17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p17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04" name="Google Shape;204;p17"/>
          <p:cNvSpPr/>
          <p:nvPr/>
        </p:nvSpPr>
        <p:spPr>
          <a:xfrm rot="-6983311">
            <a:off x="6708816" y="-1257427"/>
            <a:ext cx="2142024" cy="2743446"/>
          </a:xfrm>
          <a:custGeom>
            <a:avLst/>
            <a:gdLst/>
            <a:ahLst/>
            <a:cxnLst/>
            <a:rect l="l" t="t" r="r" b="b"/>
            <a:pathLst>
              <a:path w="61491" h="78756" extrusionOk="0">
                <a:moveTo>
                  <a:pt x="59728" y="11612"/>
                </a:moveTo>
                <a:cubicBezTo>
                  <a:pt x="59697" y="10822"/>
                  <a:pt x="59576" y="10031"/>
                  <a:pt x="59394" y="9271"/>
                </a:cubicBezTo>
                <a:cubicBezTo>
                  <a:pt x="58451" y="5624"/>
                  <a:pt x="55776" y="2402"/>
                  <a:pt x="52220" y="1338"/>
                </a:cubicBezTo>
                <a:cubicBezTo>
                  <a:pt x="47630" y="1"/>
                  <a:pt x="42645" y="2432"/>
                  <a:pt x="39484" y="6049"/>
                </a:cubicBezTo>
                <a:cubicBezTo>
                  <a:pt x="36323" y="9636"/>
                  <a:pt x="34651" y="14196"/>
                  <a:pt x="32828" y="18664"/>
                </a:cubicBezTo>
                <a:cubicBezTo>
                  <a:pt x="31065" y="23071"/>
                  <a:pt x="28967" y="27570"/>
                  <a:pt x="25320" y="30700"/>
                </a:cubicBezTo>
                <a:cubicBezTo>
                  <a:pt x="20973" y="34378"/>
                  <a:pt x="15046" y="35594"/>
                  <a:pt x="10548" y="39059"/>
                </a:cubicBezTo>
                <a:cubicBezTo>
                  <a:pt x="4013" y="44074"/>
                  <a:pt x="0" y="53710"/>
                  <a:pt x="2432" y="61582"/>
                </a:cubicBezTo>
                <a:cubicBezTo>
                  <a:pt x="4772" y="68999"/>
                  <a:pt x="11064" y="78209"/>
                  <a:pt x="21338" y="78543"/>
                </a:cubicBezTo>
                <a:cubicBezTo>
                  <a:pt x="28967" y="78756"/>
                  <a:pt x="40639" y="75564"/>
                  <a:pt x="44226" y="69819"/>
                </a:cubicBezTo>
                <a:cubicBezTo>
                  <a:pt x="44287" y="69789"/>
                  <a:pt x="61491" y="54226"/>
                  <a:pt x="59728" y="11612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-639975" y="4290275"/>
            <a:ext cx="1487019" cy="1488653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21"/>
          <p:cNvGrpSpPr/>
          <p:nvPr/>
        </p:nvGrpSpPr>
        <p:grpSpPr>
          <a:xfrm>
            <a:off x="-278700" y="-5062696"/>
            <a:ext cx="9621724" cy="15319654"/>
            <a:chOff x="-95250" y="1991329"/>
            <a:chExt cx="9621724" cy="15319654"/>
          </a:xfrm>
        </p:grpSpPr>
        <p:grpSp>
          <p:nvGrpSpPr>
            <p:cNvPr id="360" name="Google Shape;360;p21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361" name="Google Shape;361;p21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2" name="Google Shape;362;p21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3" name="Google Shape;363;p21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4" name="Google Shape;364;p21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5" name="Google Shape;365;p21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6" name="Google Shape;366;p21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7" name="Google Shape;367;p21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8" name="Google Shape;368;p21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9" name="Google Shape;369;p21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0" name="Google Shape;370;p21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1" name="Google Shape;371;p21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2" name="Google Shape;372;p21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3" name="Google Shape;373;p21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4" name="Google Shape;374;p21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5" name="Google Shape;375;p21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6" name="Google Shape;376;p21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7" name="Google Shape;377;p21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8" name="Google Shape;378;p21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9" name="Google Shape;379;p21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0" name="Google Shape;380;p21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1" name="Google Shape;381;p21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2" name="Google Shape;382;p21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3" name="Google Shape;383;p21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4" name="Google Shape;384;p21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5" name="Google Shape;385;p21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86" name="Google Shape;386;p21"/>
            <p:cNvGrpSpPr/>
            <p:nvPr/>
          </p:nvGrpSpPr>
          <p:grpSpPr>
            <a:xfrm>
              <a:off x="4755450" y="1991329"/>
              <a:ext cx="0" cy="15319654"/>
              <a:chOff x="4755450" y="1991329"/>
              <a:chExt cx="0" cy="15319654"/>
            </a:xfrm>
          </p:grpSpPr>
          <p:cxnSp>
            <p:nvCxnSpPr>
              <p:cNvPr id="387" name="Google Shape;387;p21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8" name="Google Shape;388;p21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9" name="Google Shape;389;p21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0" name="Google Shape;390;p21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1" name="Google Shape;391;p21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2" name="Google Shape;392;p21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3" name="Google Shape;393;p21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4" name="Google Shape;394;p21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5" name="Google Shape;395;p21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6" name="Google Shape;396;p21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7" name="Google Shape;397;p21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8" name="Google Shape;398;p21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9" name="Google Shape;399;p21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0" name="Google Shape;400;p21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401" name="Google Shape;401;p21"/>
          <p:cNvSpPr/>
          <p:nvPr/>
        </p:nvSpPr>
        <p:spPr>
          <a:xfrm>
            <a:off x="-95250" y="-95250"/>
            <a:ext cx="2087083" cy="1700643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1"/>
          <p:cNvSpPr/>
          <p:nvPr/>
        </p:nvSpPr>
        <p:spPr>
          <a:xfrm>
            <a:off x="4033210" y="1620814"/>
            <a:ext cx="5434634" cy="3841960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1"/>
          <p:cNvSpPr/>
          <p:nvPr/>
        </p:nvSpPr>
        <p:spPr>
          <a:xfrm>
            <a:off x="-514275" y="3443898"/>
            <a:ext cx="2238271" cy="2240766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1"/>
          <p:cNvSpPr txBox="1">
            <a:spLocks noGrp="1"/>
          </p:cNvSpPr>
          <p:nvPr>
            <p:ph type="body" idx="1"/>
          </p:nvPr>
        </p:nvSpPr>
        <p:spPr>
          <a:xfrm>
            <a:off x="1951925" y="2529825"/>
            <a:ext cx="26271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5" name="Google Shape;405;p21"/>
          <p:cNvSpPr txBox="1">
            <a:spLocks noGrp="1"/>
          </p:cNvSpPr>
          <p:nvPr>
            <p:ph type="title"/>
          </p:nvPr>
        </p:nvSpPr>
        <p:spPr>
          <a:xfrm>
            <a:off x="1951925" y="1520325"/>
            <a:ext cx="18348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23"/>
          <p:cNvGrpSpPr/>
          <p:nvPr/>
        </p:nvGrpSpPr>
        <p:grpSpPr>
          <a:xfrm>
            <a:off x="-278700" y="-5062696"/>
            <a:ext cx="9621724" cy="15319654"/>
            <a:chOff x="-95250" y="1991329"/>
            <a:chExt cx="9621724" cy="15319654"/>
          </a:xfrm>
        </p:grpSpPr>
        <p:grpSp>
          <p:nvGrpSpPr>
            <p:cNvPr id="409" name="Google Shape;409;p23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410" name="Google Shape;410;p23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1" name="Google Shape;411;p23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2" name="Google Shape;412;p23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3" name="Google Shape;413;p23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4" name="Google Shape;414;p23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5" name="Google Shape;415;p23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6" name="Google Shape;416;p23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7" name="Google Shape;417;p23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8" name="Google Shape;418;p23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9" name="Google Shape;419;p23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0" name="Google Shape;420;p23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1" name="Google Shape;421;p23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2" name="Google Shape;422;p23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3" name="Google Shape;423;p23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4" name="Google Shape;424;p23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5" name="Google Shape;425;p23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6" name="Google Shape;426;p23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7" name="Google Shape;427;p23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8" name="Google Shape;428;p23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9" name="Google Shape;429;p23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0" name="Google Shape;430;p23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1" name="Google Shape;431;p23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2" name="Google Shape;432;p23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3" name="Google Shape;433;p23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4" name="Google Shape;434;p23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35" name="Google Shape;435;p23"/>
            <p:cNvGrpSpPr/>
            <p:nvPr/>
          </p:nvGrpSpPr>
          <p:grpSpPr>
            <a:xfrm>
              <a:off x="4755450" y="1991329"/>
              <a:ext cx="0" cy="15319654"/>
              <a:chOff x="4755450" y="1991329"/>
              <a:chExt cx="0" cy="15319654"/>
            </a:xfrm>
          </p:grpSpPr>
          <p:cxnSp>
            <p:nvCxnSpPr>
              <p:cNvPr id="436" name="Google Shape;436;p23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7" name="Google Shape;437;p23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8" name="Google Shape;438;p23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9" name="Google Shape;439;p23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0" name="Google Shape;440;p23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1" name="Google Shape;441;p23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2" name="Google Shape;442;p23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3" name="Google Shape;443;p23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4" name="Google Shape;444;p23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5" name="Google Shape;445;p23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6" name="Google Shape;446;p23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7" name="Google Shape;447;p23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8" name="Google Shape;448;p23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9" name="Google Shape;449;p23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450" name="Google Shape;450;p23"/>
          <p:cNvSpPr/>
          <p:nvPr/>
        </p:nvSpPr>
        <p:spPr>
          <a:xfrm>
            <a:off x="4033210" y="1620814"/>
            <a:ext cx="5434634" cy="3841960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3"/>
          <p:cNvSpPr/>
          <p:nvPr/>
        </p:nvSpPr>
        <p:spPr>
          <a:xfrm>
            <a:off x="-95250" y="-95250"/>
            <a:ext cx="2087083" cy="1700643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24"/>
          <p:cNvGrpSpPr/>
          <p:nvPr/>
        </p:nvGrpSpPr>
        <p:grpSpPr>
          <a:xfrm>
            <a:off x="-278700" y="-5062696"/>
            <a:ext cx="9621724" cy="15319654"/>
            <a:chOff x="-95250" y="1991329"/>
            <a:chExt cx="9621724" cy="15319654"/>
          </a:xfrm>
        </p:grpSpPr>
        <p:grpSp>
          <p:nvGrpSpPr>
            <p:cNvPr id="454" name="Google Shape;454;p24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455" name="Google Shape;455;p24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6" name="Google Shape;456;p24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7" name="Google Shape;457;p24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8" name="Google Shape;458;p24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9" name="Google Shape;459;p24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0" name="Google Shape;460;p24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1" name="Google Shape;461;p24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2" name="Google Shape;462;p24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3" name="Google Shape;463;p24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4" name="Google Shape;464;p24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5" name="Google Shape;465;p24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6" name="Google Shape;466;p24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7" name="Google Shape;467;p24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8" name="Google Shape;468;p24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9" name="Google Shape;469;p24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0" name="Google Shape;470;p24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1" name="Google Shape;471;p24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2" name="Google Shape;472;p24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3" name="Google Shape;473;p24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4" name="Google Shape;474;p24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5" name="Google Shape;475;p24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6" name="Google Shape;476;p24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7" name="Google Shape;477;p24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8" name="Google Shape;478;p24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9" name="Google Shape;479;p24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0" name="Google Shape;480;p24"/>
            <p:cNvGrpSpPr/>
            <p:nvPr/>
          </p:nvGrpSpPr>
          <p:grpSpPr>
            <a:xfrm>
              <a:off x="4755450" y="1991329"/>
              <a:ext cx="0" cy="15319654"/>
              <a:chOff x="4755450" y="1991329"/>
              <a:chExt cx="0" cy="15319654"/>
            </a:xfrm>
          </p:grpSpPr>
          <p:cxnSp>
            <p:nvCxnSpPr>
              <p:cNvPr id="481" name="Google Shape;481;p24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2" name="Google Shape;482;p24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3" name="Google Shape;483;p24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4" name="Google Shape;484;p24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5" name="Google Shape;485;p24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6" name="Google Shape;486;p24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7" name="Google Shape;487;p24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8" name="Google Shape;488;p24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9" name="Google Shape;489;p24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0" name="Google Shape;490;p24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1" name="Google Shape;491;p24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2" name="Google Shape;492;p24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3" name="Google Shape;493;p24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4" name="Google Shape;494;p24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495" name="Google Shape;495;p24"/>
          <p:cNvSpPr/>
          <p:nvPr/>
        </p:nvSpPr>
        <p:spPr>
          <a:xfrm rot="10800000" flipH="1">
            <a:off x="-95250" y="3809550"/>
            <a:ext cx="1746180" cy="1422861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4"/>
          <p:cNvSpPr/>
          <p:nvPr/>
        </p:nvSpPr>
        <p:spPr>
          <a:xfrm rot="627001">
            <a:off x="7904813" y="-547504"/>
            <a:ext cx="2111177" cy="2833658"/>
          </a:xfrm>
          <a:custGeom>
            <a:avLst/>
            <a:gdLst/>
            <a:ahLst/>
            <a:cxnLst/>
            <a:rect l="l" t="t" r="r" b="b"/>
            <a:pathLst>
              <a:path w="75230" h="100975" extrusionOk="0">
                <a:moveTo>
                  <a:pt x="70914" y="86506"/>
                </a:moveTo>
                <a:cubicBezTo>
                  <a:pt x="69363" y="92160"/>
                  <a:pt x="64166" y="100427"/>
                  <a:pt x="57600" y="100671"/>
                </a:cubicBezTo>
                <a:cubicBezTo>
                  <a:pt x="48421" y="100975"/>
                  <a:pt x="40731" y="92069"/>
                  <a:pt x="38451" y="83953"/>
                </a:cubicBezTo>
                <a:cubicBezTo>
                  <a:pt x="36718" y="77874"/>
                  <a:pt x="37174" y="70761"/>
                  <a:pt x="33010" y="65959"/>
                </a:cubicBezTo>
                <a:cubicBezTo>
                  <a:pt x="26840" y="58937"/>
                  <a:pt x="14894" y="61521"/>
                  <a:pt x="7204" y="56171"/>
                </a:cubicBezTo>
                <a:cubicBezTo>
                  <a:pt x="2311" y="52706"/>
                  <a:pt x="0" y="45959"/>
                  <a:pt x="1824" y="40214"/>
                </a:cubicBezTo>
                <a:cubicBezTo>
                  <a:pt x="3101" y="36171"/>
                  <a:pt x="6140" y="32645"/>
                  <a:pt x="6171" y="28420"/>
                </a:cubicBezTo>
                <a:cubicBezTo>
                  <a:pt x="6232" y="25685"/>
                  <a:pt x="4925" y="23101"/>
                  <a:pt x="4134" y="20487"/>
                </a:cubicBezTo>
                <a:cubicBezTo>
                  <a:pt x="2432" y="14742"/>
                  <a:pt x="3405" y="6323"/>
                  <a:pt x="8268" y="2858"/>
                </a:cubicBezTo>
                <a:cubicBezTo>
                  <a:pt x="11581" y="517"/>
                  <a:pt x="17204" y="0"/>
                  <a:pt x="20882" y="821"/>
                </a:cubicBezTo>
                <a:cubicBezTo>
                  <a:pt x="24530" y="1642"/>
                  <a:pt x="27873" y="3496"/>
                  <a:pt x="31065" y="5472"/>
                </a:cubicBezTo>
                <a:cubicBezTo>
                  <a:pt x="48998" y="16566"/>
                  <a:pt x="60974" y="34591"/>
                  <a:pt x="68543" y="54986"/>
                </a:cubicBezTo>
                <a:cubicBezTo>
                  <a:pt x="68543" y="54986"/>
                  <a:pt x="75230" y="71217"/>
                  <a:pt x="70914" y="86506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"/>
          <p:cNvSpPr txBox="1">
            <a:spLocks noGrp="1"/>
          </p:cNvSpPr>
          <p:nvPr>
            <p:ph type="ctrTitle"/>
          </p:nvPr>
        </p:nvSpPr>
        <p:spPr>
          <a:xfrm>
            <a:off x="420417" y="1967103"/>
            <a:ext cx="8156332" cy="149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lvl="0" algn="ctr"/>
            <a:r>
              <a:rPr lang="fr-FR" sz="4600" dirty="0" smtClean="0"/>
              <a:t>L’injection SQL</a:t>
            </a:r>
            <a:br>
              <a:rPr lang="fr-FR" sz="4600" dirty="0" smtClean="0"/>
            </a:br>
            <a:r>
              <a:rPr lang="fr-FR" sz="3600" dirty="0" smtClean="0"/>
              <a:t>(SQL injection)</a:t>
            </a:r>
            <a:endParaRPr sz="3600" b="0" dirty="0"/>
          </a:p>
        </p:txBody>
      </p:sp>
      <p:sp>
        <p:nvSpPr>
          <p:cNvPr id="520" name="Google Shape;520;p1"/>
          <p:cNvSpPr/>
          <p:nvPr/>
        </p:nvSpPr>
        <p:spPr>
          <a:xfrm>
            <a:off x="4886325" y="4155371"/>
            <a:ext cx="3543892" cy="4503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"/>
          <p:cNvSpPr txBox="1">
            <a:spLocks noGrp="1"/>
          </p:cNvSpPr>
          <p:nvPr>
            <p:ph type="subTitle" idx="1"/>
          </p:nvPr>
        </p:nvSpPr>
        <p:spPr>
          <a:xfrm>
            <a:off x="4982718" y="4255030"/>
            <a:ext cx="3342132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/>
            <a:r>
              <a:rPr lang="en-US" b="1" dirty="0" smtClean="0">
                <a:solidFill>
                  <a:schemeClr val="dk1"/>
                </a:solidFill>
              </a:rPr>
              <a:t>Module : Programmation web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524" name="Google Shape;52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9954" y="-408553"/>
            <a:ext cx="3346040" cy="250953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520;p1"/>
          <p:cNvSpPr/>
          <p:nvPr/>
        </p:nvSpPr>
        <p:spPr>
          <a:xfrm>
            <a:off x="866148" y="4155371"/>
            <a:ext cx="3447500" cy="4503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521;p1"/>
          <p:cNvSpPr txBox="1">
            <a:spLocks/>
          </p:cNvSpPr>
          <p:nvPr/>
        </p:nvSpPr>
        <p:spPr>
          <a:xfrm>
            <a:off x="953175" y="4261121"/>
            <a:ext cx="3200709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/>
            <a:r>
              <a:rPr lang="en-US" b="1" dirty="0">
                <a:solidFill>
                  <a:schemeClr val="dk1"/>
                </a:solidFill>
              </a:rPr>
              <a:t>Réalisé par : Ali El Ouankrimi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"/>
          <p:cNvSpPr/>
          <p:nvPr/>
        </p:nvSpPr>
        <p:spPr>
          <a:xfrm>
            <a:off x="471654" y="1471950"/>
            <a:ext cx="1086300" cy="100425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"/>
          <p:cNvSpPr/>
          <p:nvPr/>
        </p:nvSpPr>
        <p:spPr>
          <a:xfrm>
            <a:off x="1710360" y="1471950"/>
            <a:ext cx="2613089" cy="100425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"/>
          <p:cNvSpPr txBox="1">
            <a:spLocks noGrp="1"/>
          </p:cNvSpPr>
          <p:nvPr>
            <p:ph type="title" idx="15"/>
          </p:nvPr>
        </p:nvSpPr>
        <p:spPr>
          <a:xfrm>
            <a:off x="713225" y="467400"/>
            <a:ext cx="3848727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 smtClean="0">
                <a:solidFill>
                  <a:schemeClr val="bg1"/>
                </a:solidFill>
              </a:rPr>
              <a:t>Plan de cours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32" name="Google Shape;532;p2"/>
          <p:cNvSpPr txBox="1">
            <a:spLocks noGrp="1"/>
          </p:cNvSpPr>
          <p:nvPr>
            <p:ph type="subTitle" idx="5"/>
          </p:nvPr>
        </p:nvSpPr>
        <p:spPr>
          <a:xfrm flipH="1">
            <a:off x="1746094" y="1582297"/>
            <a:ext cx="2577355" cy="79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sz="2400" dirty="0" smtClean="0"/>
              <a:t>Définition</a:t>
            </a:r>
            <a:endParaRPr sz="2400" dirty="0"/>
          </a:p>
        </p:txBody>
      </p:sp>
      <p:sp>
        <p:nvSpPr>
          <p:cNvPr id="533" name="Google Shape;533;p2"/>
          <p:cNvSpPr txBox="1">
            <a:spLocks noGrp="1"/>
          </p:cNvSpPr>
          <p:nvPr>
            <p:ph type="title"/>
          </p:nvPr>
        </p:nvSpPr>
        <p:spPr>
          <a:xfrm flipH="1">
            <a:off x="471654" y="1588500"/>
            <a:ext cx="1086300" cy="79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 smtClean="0"/>
              <a:t>01</a:t>
            </a:r>
            <a:endParaRPr dirty="0"/>
          </a:p>
        </p:txBody>
      </p:sp>
      <p:sp>
        <p:nvSpPr>
          <p:cNvPr id="535" name="Google Shape;535;p2"/>
          <p:cNvSpPr/>
          <p:nvPr/>
        </p:nvSpPr>
        <p:spPr>
          <a:xfrm>
            <a:off x="6120478" y="1465747"/>
            <a:ext cx="2613089" cy="100425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"/>
          <p:cNvSpPr txBox="1">
            <a:spLocks noGrp="1"/>
          </p:cNvSpPr>
          <p:nvPr>
            <p:ph type="subTitle" idx="5"/>
          </p:nvPr>
        </p:nvSpPr>
        <p:spPr>
          <a:xfrm flipH="1">
            <a:off x="6082263" y="1471950"/>
            <a:ext cx="2717603" cy="99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sz="2300" dirty="0" smtClean="0"/>
              <a:t>Fonctionnement</a:t>
            </a:r>
            <a:endParaRPr sz="2300" dirty="0"/>
          </a:p>
        </p:txBody>
      </p:sp>
      <p:sp>
        <p:nvSpPr>
          <p:cNvPr id="538" name="Google Shape;538;p2"/>
          <p:cNvSpPr/>
          <p:nvPr/>
        </p:nvSpPr>
        <p:spPr>
          <a:xfrm>
            <a:off x="4807817" y="1465747"/>
            <a:ext cx="1086300" cy="100425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"/>
          <p:cNvSpPr txBox="1">
            <a:spLocks noGrp="1"/>
          </p:cNvSpPr>
          <p:nvPr>
            <p:ph type="title"/>
          </p:nvPr>
        </p:nvSpPr>
        <p:spPr>
          <a:xfrm flipH="1">
            <a:off x="4807817" y="1582297"/>
            <a:ext cx="1086300" cy="79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542" name="Google Shape;542;p2"/>
          <p:cNvSpPr/>
          <p:nvPr/>
        </p:nvSpPr>
        <p:spPr>
          <a:xfrm>
            <a:off x="2409824" y="3033374"/>
            <a:ext cx="1086300" cy="100425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"/>
          <p:cNvSpPr/>
          <p:nvPr/>
        </p:nvSpPr>
        <p:spPr>
          <a:xfrm>
            <a:off x="3684264" y="3033374"/>
            <a:ext cx="2577355" cy="100425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"/>
          <p:cNvSpPr txBox="1">
            <a:spLocks noGrp="1"/>
          </p:cNvSpPr>
          <p:nvPr>
            <p:ph type="subTitle" idx="5"/>
          </p:nvPr>
        </p:nvSpPr>
        <p:spPr>
          <a:xfrm flipH="1">
            <a:off x="3684264" y="3033374"/>
            <a:ext cx="2577354" cy="100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US" sz="2300" dirty="0" smtClean="0"/>
              <a:t>Méthodes de Protection</a:t>
            </a:r>
            <a:endParaRPr lang="en-US" sz="2300" dirty="0"/>
          </a:p>
        </p:txBody>
      </p:sp>
      <p:sp>
        <p:nvSpPr>
          <p:cNvPr id="545" name="Google Shape;545;p2"/>
          <p:cNvSpPr txBox="1"/>
          <p:nvPr/>
        </p:nvSpPr>
        <p:spPr>
          <a:xfrm flipH="1">
            <a:off x="2409824" y="3149924"/>
            <a:ext cx="1086300" cy="79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</a:pPr>
            <a:r>
              <a:rPr lang="en" sz="4500" b="1" i="0" u="none" strike="noStrike" cap="none" dirty="0" smtClean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 sz="4500" b="1" i="0" u="none" strike="noStrike" cap="none" dirty="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09824" y="4843462"/>
            <a:ext cx="5676901" cy="295275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SQL injection</a:t>
            </a:r>
            <a:endParaRPr lang="en-US" sz="12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4843462"/>
            <a:ext cx="2409825" cy="3000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Ali El Ouankrimi</a:t>
            </a:r>
            <a:endParaRPr lang="en-US" sz="1300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6725" y="4843462"/>
            <a:ext cx="1057275" cy="295275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02</a:t>
            </a:r>
            <a:endParaRPr lang="en-US"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"/>
          <p:cNvSpPr/>
          <p:nvPr/>
        </p:nvSpPr>
        <p:spPr>
          <a:xfrm>
            <a:off x="657225" y="1273995"/>
            <a:ext cx="7848146" cy="3138891"/>
          </a:xfrm>
          <a:prstGeom prst="roundRect">
            <a:avLst>
              <a:gd name="adj" fmla="val 10161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L'injection 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SQL est une technique d'attaque largement utilisée visant les bases de </a:t>
            </a:r>
            <a:r>
              <a:rPr lang="en-US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données, elle vise principalement les champs de saisie non 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filtrées ou mal filtrées. Cette pratique </a:t>
            </a:r>
            <a:r>
              <a:rPr lang="en-US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vise a modifier la requete SQL en 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injectant du code SQL non désiré dans les requêtes pour </a:t>
            </a:r>
            <a:r>
              <a:rPr lang="en-US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manipuler les 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données stockées</a:t>
            </a:r>
            <a:r>
              <a:rPr lang="en-US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  <a:p>
            <a:endParaRPr lang="en-US" sz="500" dirty="0" smtClean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Lorsqu'un attaquant réussit une injection </a:t>
            </a:r>
            <a:r>
              <a:rPr lang="en-US" b="1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SQL, il peut :</a:t>
            </a:r>
          </a:p>
          <a:p>
            <a:endParaRPr lang="en-US" sz="800" b="1" dirty="0" smtClean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Contourner l'authentification (Bypass)</a:t>
            </a:r>
            <a:r>
              <a:rPr lang="fr-FR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Extraire </a:t>
            </a:r>
            <a:r>
              <a:rPr lang="fr-FR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Modifier des données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Supprimer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Déterminer le schéma de la base de données</a:t>
            </a:r>
          </a:p>
          <a:p>
            <a:endParaRPr lang="en-US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16" name="Google Shape;616;p4"/>
          <p:cNvSpPr txBox="1">
            <a:spLocks noGrp="1"/>
          </p:cNvSpPr>
          <p:nvPr>
            <p:ph type="title"/>
          </p:nvPr>
        </p:nvSpPr>
        <p:spPr>
          <a:xfrm>
            <a:off x="1590258" y="314325"/>
            <a:ext cx="1962567" cy="52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 smtClean="0"/>
              <a:t>Définition</a:t>
            </a:r>
            <a:endParaRPr lang="en-US" sz="2800" dirty="0"/>
          </a:p>
        </p:txBody>
      </p:sp>
      <p:sp>
        <p:nvSpPr>
          <p:cNvPr id="5" name="Google Shape;529;p2"/>
          <p:cNvSpPr/>
          <p:nvPr/>
        </p:nvSpPr>
        <p:spPr>
          <a:xfrm>
            <a:off x="657225" y="204166"/>
            <a:ext cx="803231" cy="74256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33;p2"/>
          <p:cNvSpPr txBox="1">
            <a:spLocks/>
          </p:cNvSpPr>
          <p:nvPr/>
        </p:nvSpPr>
        <p:spPr>
          <a:xfrm flipH="1">
            <a:off x="515690" y="175022"/>
            <a:ext cx="1086300" cy="79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>
              <a:buSzPts val="4800"/>
            </a:pPr>
            <a:r>
              <a:rPr lang="en" sz="2800" dirty="0" smtClean="0">
                <a:solidFill>
                  <a:schemeClr val="tx2"/>
                </a:solidFill>
              </a:rPr>
              <a:t>01</a:t>
            </a:r>
            <a:endParaRPr lang="en" sz="28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843462"/>
            <a:ext cx="2409825" cy="3000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Ali El Ouankrimi</a:t>
            </a:r>
            <a:endParaRPr lang="en-US" sz="1300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86725" y="4843462"/>
            <a:ext cx="1057275" cy="295275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 smtClean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03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09824" y="4843462"/>
            <a:ext cx="5676901" cy="295275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SQL injection</a:t>
            </a:r>
            <a:endParaRPr lang="en-US" sz="12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"/>
          <p:cNvSpPr/>
          <p:nvPr/>
        </p:nvSpPr>
        <p:spPr>
          <a:xfrm>
            <a:off x="657225" y="1253001"/>
            <a:ext cx="7848146" cy="3231358"/>
          </a:xfrm>
          <a:prstGeom prst="roundRect">
            <a:avLst>
              <a:gd name="adj" fmla="val 10161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400"/>
            </a:pPr>
            <a:r>
              <a:rPr lang="fr-FR" sz="135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On a la requête suivante utilisé pour l’authentification: </a:t>
            </a:r>
            <a:endParaRPr lang="fr-FR" sz="135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>
              <a:buSzPts val="1400"/>
            </a:pPr>
            <a:r>
              <a:rPr lang="fr-FR" sz="135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SELECT * FROM </a:t>
            </a:r>
            <a:r>
              <a:rPr lang="fr-FR" sz="1350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utilisateurs </a:t>
            </a:r>
            <a:r>
              <a:rPr lang="fr-FR" sz="135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WHERE</a:t>
            </a:r>
            <a:r>
              <a:rPr lang="fr-FR" sz="135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fr-FR" sz="135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nom utilisateur </a:t>
            </a:r>
            <a:r>
              <a:rPr lang="fr-FR" sz="135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= $user AND </a:t>
            </a:r>
            <a:r>
              <a:rPr lang="fr-FR" sz="135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mot_de_passe </a:t>
            </a:r>
            <a:r>
              <a:rPr lang="fr-FR" sz="135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= $passe.</a:t>
            </a:r>
          </a:p>
          <a:p>
            <a:pPr lvl="0">
              <a:buSzPts val="1400"/>
            </a:pPr>
            <a:r>
              <a:rPr lang="fr-FR" sz="135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L'attaquant injecte du code SQL malveillant dans les champs de saisie. Par exemple, en entrant </a:t>
            </a:r>
            <a:r>
              <a:rPr lang="fr-FR" sz="135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' OR 1=1; </a:t>
            </a:r>
            <a:r>
              <a:rPr lang="fr-FR" sz="1350" b="1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# </a:t>
            </a:r>
            <a:r>
              <a:rPr lang="fr-FR" sz="135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comme nom d'utilisateur, la requête deviendrait </a:t>
            </a:r>
          </a:p>
          <a:p>
            <a:pPr lvl="0">
              <a:buSzPts val="1400"/>
            </a:pPr>
            <a:r>
              <a:rPr lang="fr-FR" sz="135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SELECT * FROM </a:t>
            </a:r>
            <a:r>
              <a:rPr lang="fr-FR" sz="1350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utilisateurs</a:t>
            </a:r>
            <a:r>
              <a:rPr lang="fr-FR" sz="135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fr-FR" sz="135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WHERE</a:t>
            </a:r>
            <a:r>
              <a:rPr lang="fr-FR" sz="135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nom_utilisateur = ‘ ’ </a:t>
            </a:r>
            <a:r>
              <a:rPr lang="fr-FR" sz="135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OR</a:t>
            </a:r>
            <a:r>
              <a:rPr lang="fr-FR" sz="135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1=1; </a:t>
            </a:r>
            <a:r>
              <a:rPr lang="fr-FR" sz="1350" dirty="0" smtClean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# </a:t>
            </a:r>
            <a:r>
              <a:rPr lang="fr-FR" sz="1350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AND mot_de_passe = 'mot_de_passe</a:t>
            </a:r>
            <a:r>
              <a:rPr lang="fr-FR" sz="1350" dirty="0" smtClean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’.</a:t>
            </a:r>
          </a:p>
          <a:p>
            <a:pPr lvl="0">
              <a:buSzPts val="1400"/>
            </a:pPr>
            <a:endParaRPr lang="fr-FR" sz="1350" dirty="0" smtClean="0">
              <a:solidFill>
                <a:schemeClr val="bg2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>
              <a:buSzPts val="1400"/>
            </a:pPr>
            <a:endParaRPr lang="fr-FR" sz="1350" dirty="0">
              <a:solidFill>
                <a:schemeClr val="bg2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>
              <a:buSzPts val="1400"/>
            </a:pPr>
            <a:endParaRPr lang="fr-FR" sz="1350" dirty="0" smtClean="0">
              <a:solidFill>
                <a:schemeClr val="bg2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>
              <a:buSzPts val="1400"/>
            </a:pPr>
            <a:endParaRPr lang="fr-FR" sz="1350" dirty="0">
              <a:solidFill>
                <a:schemeClr val="bg2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>
              <a:buSzPts val="1400"/>
            </a:pPr>
            <a:endParaRPr lang="fr-FR" sz="1350" dirty="0" smtClean="0">
              <a:solidFill>
                <a:schemeClr val="bg2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>
              <a:buSzPts val="1400"/>
            </a:pPr>
            <a:endParaRPr lang="fr-FR" sz="1350" dirty="0">
              <a:solidFill>
                <a:schemeClr val="bg2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>
              <a:buSzPts val="1400"/>
            </a:pPr>
            <a:endParaRPr lang="fr-FR" sz="1350" dirty="0" smtClean="0">
              <a:solidFill>
                <a:schemeClr val="bg2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>
              <a:buSzPts val="1400"/>
            </a:pPr>
            <a:endParaRPr lang="fr-FR" sz="1350" dirty="0">
              <a:solidFill>
                <a:schemeClr val="bg2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16" name="Google Shape;616;p4"/>
          <p:cNvSpPr txBox="1">
            <a:spLocks noGrp="1"/>
          </p:cNvSpPr>
          <p:nvPr>
            <p:ph type="title"/>
          </p:nvPr>
        </p:nvSpPr>
        <p:spPr>
          <a:xfrm>
            <a:off x="1590258" y="295456"/>
            <a:ext cx="77175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400"/>
            </a:pPr>
            <a:r>
              <a:rPr lang="en-US" sz="2800" dirty="0" smtClean="0"/>
              <a:t>Le fonctionnement</a:t>
            </a:r>
            <a:endParaRPr lang="en-US" sz="2800" dirty="0"/>
          </a:p>
        </p:txBody>
      </p:sp>
      <p:sp>
        <p:nvSpPr>
          <p:cNvPr id="5" name="Google Shape;529;p2"/>
          <p:cNvSpPr/>
          <p:nvPr/>
        </p:nvSpPr>
        <p:spPr>
          <a:xfrm>
            <a:off x="657225" y="204166"/>
            <a:ext cx="803231" cy="74256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33;p2"/>
          <p:cNvSpPr txBox="1">
            <a:spLocks/>
          </p:cNvSpPr>
          <p:nvPr/>
        </p:nvSpPr>
        <p:spPr>
          <a:xfrm flipH="1">
            <a:off x="515690" y="175022"/>
            <a:ext cx="1086300" cy="79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>
              <a:buSzPts val="4800"/>
            </a:pPr>
            <a:r>
              <a:rPr lang="en" sz="2800" dirty="0" smtClean="0">
                <a:solidFill>
                  <a:schemeClr val="tx2"/>
                </a:solidFill>
              </a:rPr>
              <a:t>02</a:t>
            </a:r>
            <a:endParaRPr lang="en" sz="28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843462"/>
            <a:ext cx="2409825" cy="3000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Ali El Ouankrimi</a:t>
            </a:r>
            <a:endParaRPr lang="en-US" sz="1300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86725" y="4843462"/>
            <a:ext cx="1057275" cy="295275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 smtClean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04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09824" y="4843462"/>
            <a:ext cx="5676901" cy="295275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SQL injection</a:t>
            </a:r>
            <a:endParaRPr lang="en-US" sz="12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433029"/>
            <a:ext cx="4048126" cy="196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6;p4"/>
          <p:cNvSpPr txBox="1">
            <a:spLocks/>
          </p:cNvSpPr>
          <p:nvPr/>
        </p:nvSpPr>
        <p:spPr>
          <a:xfrm>
            <a:off x="1601688" y="295456"/>
            <a:ext cx="56020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4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2800" dirty="0"/>
              <a:t>Méthodes de Protection</a:t>
            </a:r>
          </a:p>
        </p:txBody>
      </p:sp>
      <p:sp>
        <p:nvSpPr>
          <p:cNvPr id="6" name="Google Shape;529;p2"/>
          <p:cNvSpPr/>
          <p:nvPr/>
        </p:nvSpPr>
        <p:spPr>
          <a:xfrm>
            <a:off x="668655" y="204166"/>
            <a:ext cx="803231" cy="74256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33;p2"/>
          <p:cNvSpPr txBox="1">
            <a:spLocks/>
          </p:cNvSpPr>
          <p:nvPr/>
        </p:nvSpPr>
        <p:spPr>
          <a:xfrm flipH="1">
            <a:off x="527120" y="177751"/>
            <a:ext cx="1086300" cy="79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>
              <a:buSzPts val="4800"/>
            </a:pPr>
            <a:r>
              <a:rPr lang="en" sz="2800" dirty="0" smtClean="0">
                <a:solidFill>
                  <a:schemeClr val="tx2"/>
                </a:solidFill>
              </a:rPr>
              <a:t>03</a:t>
            </a:r>
            <a:endParaRPr lang="en" sz="28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9824" y="4843462"/>
            <a:ext cx="5676901" cy="295275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SQL injection</a:t>
            </a:r>
            <a:endParaRPr lang="en-US" sz="12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843462"/>
            <a:ext cx="2409825" cy="3000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Ali El Ouankrimi</a:t>
            </a:r>
            <a:endParaRPr lang="en-US" sz="1300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86725" y="4843462"/>
            <a:ext cx="1057275" cy="295275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 smtClean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05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20" name="Google Shape;615;p4"/>
          <p:cNvSpPr/>
          <p:nvPr/>
        </p:nvSpPr>
        <p:spPr>
          <a:xfrm>
            <a:off x="727396" y="1228725"/>
            <a:ext cx="7797479" cy="3362325"/>
          </a:xfrm>
          <a:prstGeom prst="roundRect">
            <a:avLst>
              <a:gd name="adj" fmla="val 10161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</a:p>
          <a:p>
            <a:endParaRPr lang="en-US" sz="16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Voici deux </a:t>
            </a:r>
            <a:r>
              <a:rPr lang="en-US" sz="16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méthodes les </a:t>
            </a:r>
            <a:r>
              <a:rPr lang="en-US" sz="16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plus efficaces pour </a:t>
            </a:r>
            <a:r>
              <a:rPr lang="en-US" sz="16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protéger vos applications contre les </a:t>
            </a:r>
            <a:r>
              <a:rPr lang="en-US" sz="16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injections </a:t>
            </a:r>
            <a:r>
              <a:rPr lang="en-US" sz="16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SQL </a:t>
            </a:r>
            <a:r>
              <a:rPr lang="en-US" sz="16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:</a:t>
            </a:r>
          </a:p>
          <a:p>
            <a:endParaRPr lang="en-US" sz="1600" dirty="0" smtClean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en-US" sz="500" dirty="0" smtClean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Requêtes </a:t>
            </a:r>
            <a:r>
              <a:rPr lang="en-US" sz="1600" b="1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préparées</a:t>
            </a:r>
            <a:r>
              <a:rPr lang="en-US" sz="15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5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 </a:t>
            </a:r>
            <a:r>
              <a:rPr lang="en-US" sz="16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Utilisez des requêtes paramétrées avec des marqueurs de paramètres </a:t>
            </a:r>
            <a:r>
              <a:rPr lang="en-US" sz="16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au lieu de </a:t>
            </a:r>
            <a:r>
              <a:rPr lang="en-US" sz="16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concaténer des chaînes de requêtes SQL</a:t>
            </a:r>
            <a:r>
              <a:rPr lang="en-US" sz="16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Il ya plusieurs extensions qui permet de faire cela comme: PDO en php...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Filtrage </a:t>
            </a:r>
            <a:r>
              <a:rPr lang="en-US" sz="16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 entrées </a:t>
            </a:r>
            <a:r>
              <a:rPr lang="en-US" sz="1600" b="1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utilisateur </a:t>
            </a:r>
            <a:r>
              <a:rPr lang="en-US" sz="16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 Échappez ou filtrez les caractères spéciaux </a:t>
            </a:r>
            <a:r>
              <a:rPr lang="en-US" sz="16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comme les </a:t>
            </a:r>
            <a:r>
              <a:rPr lang="en-US" sz="16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apostrophes, guillemets, etc., pour éviter leur interprétation comme des éléments de commande SQL.</a:t>
            </a:r>
          </a:p>
          <a:p>
            <a:endParaRPr lang="en-US" sz="16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500" b="1" dirty="0" smtClean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2"/>
          <p:cNvSpPr txBox="1">
            <a:spLocks noGrp="1"/>
          </p:cNvSpPr>
          <p:nvPr>
            <p:ph type="body" idx="1"/>
          </p:nvPr>
        </p:nvSpPr>
        <p:spPr>
          <a:xfrm>
            <a:off x="2602985" y="2161690"/>
            <a:ext cx="3917016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500" dirty="0"/>
              <a:t>POUR VOTRE ATTENTION</a:t>
            </a:r>
            <a:endParaRPr sz="2500" dirty="0"/>
          </a:p>
        </p:txBody>
      </p:sp>
      <p:sp>
        <p:nvSpPr>
          <p:cNvPr id="819" name="Google Shape;819;p12"/>
          <p:cNvSpPr txBox="1">
            <a:spLocks noGrp="1"/>
          </p:cNvSpPr>
          <p:nvPr>
            <p:ph type="title"/>
          </p:nvPr>
        </p:nvSpPr>
        <p:spPr>
          <a:xfrm>
            <a:off x="3172126" y="1391258"/>
            <a:ext cx="2778734" cy="121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6500" dirty="0"/>
              <a:t>MERCI</a:t>
            </a:r>
            <a:endParaRPr sz="6500" dirty="0"/>
          </a:p>
        </p:txBody>
      </p:sp>
      <p:sp>
        <p:nvSpPr>
          <p:cNvPr id="877" name="Google Shape;877;p12"/>
          <p:cNvSpPr txBox="1"/>
          <p:nvPr/>
        </p:nvSpPr>
        <p:spPr>
          <a:xfrm>
            <a:off x="2591488" y="2849211"/>
            <a:ext cx="394001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lt1"/>
              </a:buClr>
              <a:buSzPts val="1400"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Vos </a:t>
            </a:r>
            <a:r>
              <a:rPr lang="en" sz="1800" b="1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commentaires et </a:t>
            </a:r>
            <a:r>
              <a:rPr lang="en" sz="18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questions </a:t>
            </a:r>
            <a:r>
              <a:rPr lang="en" sz="1800" b="1" i="0" u="none" strike="noStrike" cap="none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sont </a:t>
            </a:r>
            <a:r>
              <a:rPr lang="en" sz="18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les bienvenus !</a:t>
            </a:r>
            <a:endParaRPr sz="1800" b="1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coholism Treatment Drugs Breakthrough by Slidesgo">
  <a:themeElements>
    <a:clrScheme name="Simple Light">
      <a:dk1>
        <a:srgbClr val="F8F6FF"/>
      </a:dk1>
      <a:lt1>
        <a:srgbClr val="1D0D8D"/>
      </a:lt1>
      <a:dk2>
        <a:srgbClr val="F46F25"/>
      </a:dk2>
      <a:lt2>
        <a:srgbClr val="FC462D"/>
      </a:lt2>
      <a:accent1>
        <a:srgbClr val="EFEEFC"/>
      </a:accent1>
      <a:accent2>
        <a:srgbClr val="9BA6E9"/>
      </a:accent2>
      <a:accent3>
        <a:srgbClr val="FFFFFF"/>
      </a:accent3>
      <a:accent4>
        <a:srgbClr val="F7D238"/>
      </a:accent4>
      <a:accent5>
        <a:srgbClr val="FFFFFF"/>
      </a:accent5>
      <a:accent6>
        <a:srgbClr val="FFFFFF"/>
      </a:accent6>
      <a:hlink>
        <a:srgbClr val="1D0D8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</TotalTime>
  <Words>68</Words>
  <Application>Microsoft Office PowerPoint</Application>
  <PresentationFormat>On-screen Show (16:9)</PresentationFormat>
  <Paragraphs>59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Open Sans</vt:lpstr>
      <vt:lpstr>Arial</vt:lpstr>
      <vt:lpstr>Inconsolata</vt:lpstr>
      <vt:lpstr>Alcoholism Treatment Drugs Breakthrough by Slidesgo</vt:lpstr>
      <vt:lpstr>L’injection SQL (SQL injection)</vt:lpstr>
      <vt:lpstr>Plan de cours</vt:lpstr>
      <vt:lpstr>Définition</vt:lpstr>
      <vt:lpstr>Le fonctionnement</vt:lpstr>
      <vt:lpstr>PowerPoint Presentation</vt:lpstr>
      <vt:lpstr>MERCI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Conception d’une application Web pour la création des CV</dc:title>
  <dc:creator>Administrator</dc:creator>
  <cp:lastModifiedBy>Windows User</cp:lastModifiedBy>
  <cp:revision>119</cp:revision>
  <dcterms:modified xsi:type="dcterms:W3CDTF">2023-11-27T11:39:36Z</dcterms:modified>
</cp:coreProperties>
</file>