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ar-E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F56C1-B427-0555-4085-C005269179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242B22-917C-1016-723C-BA9F50A129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ar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0C726A-D79E-C11D-5251-54BFAC4D9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9A11B-1460-487A-833C-73B4833631AE}" type="datetimeFigureOut">
              <a:rPr lang="ar-EG" smtClean="0"/>
              <a:t>24/04/1445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CAF074-2685-4941-97F2-177B59212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43A00F-8D31-B316-CD70-D2022F6AD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CD006-C3D1-4683-95F7-929E2BE8BF47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041867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6C425-A11F-588A-375F-46D8ECD72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9775B4-2222-8DAA-CBB8-7BA402B711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A307E6-630B-B04F-D0DB-202BE0B79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9A11B-1460-487A-833C-73B4833631AE}" type="datetimeFigureOut">
              <a:rPr lang="ar-EG" smtClean="0"/>
              <a:t>24/04/1445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2D7A2-25DF-E5BE-9665-5F0547EA9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4FEA1-F56B-A8DB-B884-9CD718059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CD006-C3D1-4683-95F7-929E2BE8BF47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931485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8BBDB1-7FA8-7B68-BAE6-6FBEC82BFD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B9FF4B-7909-DC37-344F-FCEC962F3A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1EBA31-DBB7-E1EF-8FCC-D4D1F5FBE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9A11B-1460-487A-833C-73B4833631AE}" type="datetimeFigureOut">
              <a:rPr lang="ar-EG" smtClean="0"/>
              <a:t>24/04/1445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60F0D8-6C51-46C0-20DB-635E1570B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B8E874-5F84-F411-1AE1-7AC20C985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CD006-C3D1-4683-95F7-929E2BE8BF47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559472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337EE-EE0D-61A3-8D80-B988F06CE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7BB61-A458-B86E-F0C0-47BBAA254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A2F0C-44CA-3191-9E26-1EAC26B84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9A11B-1460-487A-833C-73B4833631AE}" type="datetimeFigureOut">
              <a:rPr lang="ar-EG" smtClean="0"/>
              <a:t>24/04/1445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ED3A1B-58AD-40E4-3016-171DA699F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7F9D17-84D4-FBEC-04AA-82D243F99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CD006-C3D1-4683-95F7-929E2BE8BF47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558630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14602-7E61-B4A0-5501-B00E34F8E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2F479A-87BE-FEE5-449D-3464AFD633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43094E-3419-41C5-7DED-243D00DEA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9A11B-1460-487A-833C-73B4833631AE}" type="datetimeFigureOut">
              <a:rPr lang="ar-EG" smtClean="0"/>
              <a:t>24/04/1445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082103-130D-6240-C6B6-337C99DB2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68E081-E3B4-B239-CD5A-A0F61F02D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CD006-C3D1-4683-95F7-929E2BE8BF47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219786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3BBC0-A6CE-CBD7-16D6-CE15204A4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CF3E7-1091-580D-D96F-D0DE934CE3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DB23B9-5848-BE78-DE05-FBAFE1D750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A2344E-D986-8965-F9D9-D8E5B7D85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9A11B-1460-487A-833C-73B4833631AE}" type="datetimeFigureOut">
              <a:rPr lang="ar-EG" smtClean="0"/>
              <a:t>24/04/1445</a:t>
            </a:fld>
            <a:endParaRPr lang="ar-E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9644F2-ADD3-DAA6-E8B4-B74D62ECA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EF886D-722C-DBFE-9193-8CAF1F3AA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CD006-C3D1-4683-95F7-929E2BE8BF47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808629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9614B-2C82-9046-BE46-DE0494E2F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25980C-8695-6130-B01E-98B504B552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E85E07-35C1-132D-01D4-7582C0DA27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51D0FE-6FF8-F8FD-7266-C7630CF658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05993B-C592-4857-8103-EF2CA615A2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E6CC9A-7812-7239-89A9-8D3A182C0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9A11B-1460-487A-833C-73B4833631AE}" type="datetimeFigureOut">
              <a:rPr lang="ar-EG" smtClean="0"/>
              <a:t>24/04/1445</a:t>
            </a:fld>
            <a:endParaRPr lang="ar-E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ABD81C-F43A-FD2B-8771-53A89E556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64C727-856B-20EC-BA6E-C3C3BEB56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CD006-C3D1-4683-95F7-929E2BE8BF47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785974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2E694-A3C8-001C-81FD-6D8B0AA05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D80652-3312-7495-8E55-D5A5F42ED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9A11B-1460-487A-833C-73B4833631AE}" type="datetimeFigureOut">
              <a:rPr lang="ar-EG" smtClean="0"/>
              <a:t>24/04/1445</a:t>
            </a:fld>
            <a:endParaRPr lang="ar-E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4AEA4E-FE7C-EC5A-2470-30998F710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D0A090-6D7E-FBCD-188B-014E5CF69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CD006-C3D1-4683-95F7-929E2BE8BF47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4119435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D8D0AC-4B4C-D8B4-E07F-CAAFE23E9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9A11B-1460-487A-833C-73B4833631AE}" type="datetimeFigureOut">
              <a:rPr lang="ar-EG" smtClean="0"/>
              <a:t>24/04/1445</a:t>
            </a:fld>
            <a:endParaRPr lang="ar-E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BF6A03-075D-E56F-8711-2CDDDAA9D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7B63EF-27D8-D853-556C-EB5C50234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CD006-C3D1-4683-95F7-929E2BE8BF47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407971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F0962-2896-A055-2282-0EBA58CD4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DB88D-98CA-8183-D7CA-AC830CCB1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282795-956D-0AFA-62F6-8C6AF69C35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8E197F-D867-816A-777E-E5B20E2F9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9A11B-1460-487A-833C-73B4833631AE}" type="datetimeFigureOut">
              <a:rPr lang="ar-EG" smtClean="0"/>
              <a:t>24/04/1445</a:t>
            </a:fld>
            <a:endParaRPr lang="ar-E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47F632-ACC7-F994-CEF4-0640354B7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0C315C-4AFA-F17C-16B6-BD7944EB8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CD006-C3D1-4683-95F7-929E2BE8BF47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927961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D3C4E-07C4-9EDD-09F6-C95A615AF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715832-98EF-2F0F-BAE2-FFE203C762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E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9FE059-BCB2-DC74-5450-1095C48444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2701A6-75B2-3A79-4E0F-EF953773C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9A11B-1460-487A-833C-73B4833631AE}" type="datetimeFigureOut">
              <a:rPr lang="ar-EG" smtClean="0"/>
              <a:t>24/04/1445</a:t>
            </a:fld>
            <a:endParaRPr lang="ar-E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69B6EA-0E5B-189A-AB1D-6A798B861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D33CAE-87DC-4285-FD31-A8365CBF7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CD006-C3D1-4683-95F7-929E2BE8BF47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015962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96DB74-5D16-61CD-1FE4-64489D53D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332643-B9E5-DEF4-9D5D-91E768E2FD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1E8F3A-3781-17B6-EF1F-0D05ED1104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9A11B-1460-487A-833C-73B4833631AE}" type="datetimeFigureOut">
              <a:rPr lang="ar-EG" smtClean="0"/>
              <a:t>24/04/1445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FD15D6-21B2-6A01-980B-18E0E59E1E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A7B751-B27A-8B24-B620-3EBFBCAAFE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1CD006-C3D1-4683-95F7-929E2BE8BF47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724986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E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4655A-5607-B79E-0282-75697D0478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125172"/>
          </a:xfrm>
        </p:spPr>
        <p:txBody>
          <a:bodyPr/>
          <a:lstStyle/>
          <a:p>
            <a:r>
              <a:rPr lang="ar-EG" dirty="0"/>
              <a:t>طريقة ربط ملفات اكسيل في باور بي اي</a:t>
            </a:r>
          </a:p>
        </p:txBody>
      </p:sp>
    </p:spTree>
    <p:extLst>
      <p:ext uri="{BB962C8B-B14F-4D97-AF65-F5344CB8AC3E}">
        <p14:creationId xmlns:p14="http://schemas.microsoft.com/office/powerpoint/2010/main" val="566521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D679E-9480-96F2-28C6-0183C4AE3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 rtl="1"/>
            <a:r>
              <a:rPr lang="ar-EG" dirty="0"/>
              <a:t>قم بتحديد العمودين </a:t>
            </a:r>
            <a:r>
              <a:rPr lang="en-US" dirty="0"/>
              <a:t> </a:t>
            </a:r>
            <a:r>
              <a:rPr lang="en-US" dirty="0" err="1"/>
              <a:t>custom.Data</a:t>
            </a:r>
            <a:r>
              <a:rPr lang="ar-EG" dirty="0"/>
              <a:t>و </a:t>
            </a:r>
            <a:r>
              <a:rPr lang="en-US" dirty="0"/>
              <a:t> </a:t>
            </a:r>
            <a:r>
              <a:rPr lang="en-US" dirty="0" err="1"/>
              <a:t>Custom.Name</a:t>
            </a:r>
            <a:br>
              <a:rPr lang="en-US" dirty="0"/>
            </a:br>
            <a:r>
              <a:rPr lang="ar-EG" dirty="0"/>
              <a:t>واضغط </a:t>
            </a:r>
            <a:r>
              <a:rPr lang="en-US" dirty="0"/>
              <a:t> right click </a:t>
            </a:r>
            <a:r>
              <a:rPr lang="ar-EG" dirty="0"/>
              <a:t>ثم اختر </a:t>
            </a:r>
            <a:r>
              <a:rPr lang="en-US" dirty="0"/>
              <a:t> remove other columns</a:t>
            </a:r>
            <a:endParaRPr lang="ar-EG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462403-D746-7B9B-A94E-3A79FFC8EC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2817" y="1825625"/>
            <a:ext cx="8586366" cy="4351338"/>
          </a:xfrm>
        </p:spPr>
      </p:pic>
    </p:spTree>
    <p:extLst>
      <p:ext uri="{BB962C8B-B14F-4D97-AF65-F5344CB8AC3E}">
        <p14:creationId xmlns:p14="http://schemas.microsoft.com/office/powerpoint/2010/main" val="1446288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10E5A-E4D8-A7CF-181B-62173A9E0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 rtl="1"/>
            <a:r>
              <a:rPr lang="ar-EG" dirty="0"/>
              <a:t>اضغط </a:t>
            </a:r>
            <a:r>
              <a:rPr lang="en-US" dirty="0"/>
              <a:t> right click </a:t>
            </a:r>
            <a:r>
              <a:rPr lang="ar-EG" dirty="0"/>
              <a:t>علي المربع المحدد بالاصفر وقم بإزالة التحديد من </a:t>
            </a:r>
            <a:r>
              <a:rPr lang="en-US" dirty="0"/>
              <a:t>use original column name as prefix </a:t>
            </a:r>
            <a:r>
              <a:rPr lang="ar-EG" dirty="0"/>
              <a:t> ثم اضغط </a:t>
            </a:r>
            <a:r>
              <a:rPr lang="en-US" dirty="0"/>
              <a:t>ok</a:t>
            </a:r>
            <a:endParaRPr lang="ar-EG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7DFE200-FDE4-5739-7540-617CDCEA8E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34299" y="1825625"/>
            <a:ext cx="6323401" cy="4351338"/>
          </a:xfrm>
        </p:spPr>
      </p:pic>
    </p:spTree>
    <p:extLst>
      <p:ext uri="{BB962C8B-B14F-4D97-AF65-F5344CB8AC3E}">
        <p14:creationId xmlns:p14="http://schemas.microsoft.com/office/powerpoint/2010/main" val="124779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5E89B-7A60-F9E0-AF73-FC63AB466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 rtl="1"/>
            <a:r>
              <a:rPr lang="ar-EG" dirty="0"/>
              <a:t>قم بالضغط </a:t>
            </a:r>
            <a:r>
              <a:rPr lang="en-US" dirty="0"/>
              <a:t>right click</a:t>
            </a:r>
            <a:r>
              <a:rPr lang="ar-EG" dirty="0"/>
              <a:t> علي المربع المحدد بالاصفر ثم اختر </a:t>
            </a:r>
            <a:r>
              <a:rPr lang="en-US" dirty="0"/>
              <a:t>use first row as headers </a:t>
            </a:r>
            <a:r>
              <a:rPr lang="ar-EG" dirty="0"/>
              <a:t> ثم اضغط علي </a:t>
            </a:r>
            <a:r>
              <a:rPr lang="en-US" dirty="0" err="1"/>
              <a:t>close&amp;apply</a:t>
            </a:r>
            <a:r>
              <a:rPr lang="en-US" dirty="0"/>
              <a:t> </a:t>
            </a:r>
            <a:r>
              <a:rPr lang="ar-EG" dirty="0"/>
              <a:t>من اعلي يسار الشاشة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AC747C7-0BDC-966B-9034-163842F451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3567" y="1825625"/>
            <a:ext cx="6984866" cy="4351338"/>
          </a:xfrm>
        </p:spPr>
      </p:pic>
    </p:spTree>
    <p:extLst>
      <p:ext uri="{BB962C8B-B14F-4D97-AF65-F5344CB8AC3E}">
        <p14:creationId xmlns:p14="http://schemas.microsoft.com/office/powerpoint/2010/main" val="33951927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DDCA2-DCB2-ACC8-3BCF-02FF8849F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EG" dirty="0"/>
              <a:t>لا تنس تغيير اسم الجدول الي </a:t>
            </a:r>
            <a:r>
              <a:rPr lang="en-US" dirty="0"/>
              <a:t>Table1 </a:t>
            </a:r>
            <a:r>
              <a:rPr lang="ar-EG" dirty="0"/>
              <a:t> كما في الصورة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C1EB481-9D92-965C-F0A6-34693CAE02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0564" y="1901802"/>
            <a:ext cx="6370872" cy="4198984"/>
          </a:xfrm>
        </p:spPr>
      </p:pic>
    </p:spTree>
    <p:extLst>
      <p:ext uri="{BB962C8B-B14F-4D97-AF65-F5344CB8AC3E}">
        <p14:creationId xmlns:p14="http://schemas.microsoft.com/office/powerpoint/2010/main" val="3963844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E0885-5E6D-6565-B364-6DF14B750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ar-EG" dirty="0"/>
              <a:t>شروط ربط الملفات يجب تحقيقها قبل البدأ في الربط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E3F17-B964-1AC7-2641-D45C5E44A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ar-EG" dirty="0"/>
              <a:t>الا يتم تغيير أسماء وأماكن الأعمدة قبل او بعد الربط </a:t>
            </a:r>
          </a:p>
          <a:p>
            <a:r>
              <a:rPr lang="ar-EG" dirty="0"/>
              <a:t>أن تكون ملفات الاكسل في فولدر واحد اذا كانت اكثر من ملف</a:t>
            </a:r>
          </a:p>
          <a:p>
            <a:r>
              <a:rPr lang="ar-EG" dirty="0"/>
              <a:t>ان تكون الملفات مفتوحه غير مغلقة بكلمة سر</a:t>
            </a:r>
          </a:p>
          <a:p>
            <a:pPr marL="0" indent="0">
              <a:buNone/>
            </a:pP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2384782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98570-789A-A092-0A3B-EC8F688BA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EG" dirty="0"/>
              <a:t>بعد فتح برنامج </a:t>
            </a:r>
            <a:r>
              <a:rPr lang="en-US" dirty="0"/>
              <a:t> power bi desktop </a:t>
            </a:r>
            <a:r>
              <a:rPr lang="ar-EG" dirty="0"/>
              <a:t>قم بعمل</a:t>
            </a:r>
            <a:r>
              <a:rPr lang="en-US" dirty="0"/>
              <a:t> import </a:t>
            </a:r>
            <a:r>
              <a:rPr lang="ar-EG" dirty="0"/>
              <a:t>لملف باور بي اي الخاص بالداش بورد وستجده بهذا الشكل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4D8568-52D3-79A3-B932-9AC4A9FF36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7207" y="1825625"/>
            <a:ext cx="8577586" cy="4351338"/>
          </a:xfrm>
        </p:spPr>
      </p:pic>
    </p:spTree>
    <p:extLst>
      <p:ext uri="{BB962C8B-B14F-4D97-AF65-F5344CB8AC3E}">
        <p14:creationId xmlns:p14="http://schemas.microsoft.com/office/powerpoint/2010/main" val="2269482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96A04-B47D-9E52-BAB3-18D3DE144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EG" dirty="0"/>
              <a:t>قم بمسح </a:t>
            </a:r>
            <a:r>
              <a:rPr lang="en-US" dirty="0"/>
              <a:t> Table1 </a:t>
            </a:r>
            <a:r>
              <a:rPr lang="ar-EG" dirty="0"/>
              <a:t>فقط ولا تمسح </a:t>
            </a:r>
            <a:r>
              <a:rPr lang="en-US" dirty="0"/>
              <a:t>   DaxMeasures</a:t>
            </a:r>
            <a:r>
              <a:rPr lang="ar-EG" dirty="0"/>
              <a:t>وقم بالضغط علي </a:t>
            </a:r>
            <a:r>
              <a:rPr lang="en-US" dirty="0"/>
              <a:t>Get Data </a:t>
            </a:r>
            <a:r>
              <a:rPr lang="ar-EG" dirty="0"/>
              <a:t> ثم </a:t>
            </a:r>
            <a:r>
              <a:rPr lang="en-US" dirty="0"/>
              <a:t>Folder</a:t>
            </a:r>
            <a:r>
              <a:rPr lang="ar-EG" dirty="0"/>
              <a:t> ثم </a:t>
            </a:r>
            <a:r>
              <a:rPr lang="en-US" dirty="0"/>
              <a:t>Connect</a:t>
            </a:r>
            <a:endParaRPr lang="ar-EG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71185A1-2EA7-A972-5CF5-96AB1144EC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1744" y="1825625"/>
            <a:ext cx="8568512" cy="4351338"/>
          </a:xfrm>
        </p:spPr>
      </p:pic>
    </p:spTree>
    <p:extLst>
      <p:ext uri="{BB962C8B-B14F-4D97-AF65-F5344CB8AC3E}">
        <p14:creationId xmlns:p14="http://schemas.microsoft.com/office/powerpoint/2010/main" val="4027921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1E845-87DC-BABD-2FA6-7E9121F35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 rtl="1"/>
            <a:r>
              <a:rPr lang="ar-EG" sz="3600" dirty="0"/>
              <a:t>قم بإدخال ال</a:t>
            </a:r>
            <a:r>
              <a:rPr lang="en-US" sz="3600" dirty="0"/>
              <a:t>folder path </a:t>
            </a:r>
            <a:r>
              <a:rPr lang="ar-EG" sz="3600" dirty="0"/>
              <a:t> الذي توجد به الملفات ثم اضغط علي </a:t>
            </a:r>
            <a:r>
              <a:rPr lang="en-US" sz="3600" dirty="0"/>
              <a:t>select folder</a:t>
            </a:r>
            <a:r>
              <a:rPr lang="ar-EG" sz="3600" dirty="0"/>
              <a:t> وستظهر بهذا الشكل ثم اضغط علي </a:t>
            </a:r>
            <a:r>
              <a:rPr lang="en-US" sz="3600" dirty="0"/>
              <a:t>Transform Data</a:t>
            </a:r>
            <a:r>
              <a:rPr lang="ar-EG" sz="3600" dirty="0"/>
              <a:t> للدخول علي </a:t>
            </a:r>
            <a:r>
              <a:rPr lang="en-US" sz="3600" dirty="0"/>
              <a:t>power Query</a:t>
            </a:r>
            <a:endParaRPr lang="ar-EG" sz="36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0324BC-E51E-A425-4EC0-57C42FF9B5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0623" y="1825625"/>
            <a:ext cx="8630753" cy="4351338"/>
          </a:xfrm>
        </p:spPr>
      </p:pic>
    </p:spTree>
    <p:extLst>
      <p:ext uri="{BB962C8B-B14F-4D97-AF65-F5344CB8AC3E}">
        <p14:creationId xmlns:p14="http://schemas.microsoft.com/office/powerpoint/2010/main" val="1042523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CEF9A-653C-151C-9EFB-ABDF5D31D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EG" dirty="0"/>
              <a:t>قم بالضغط </a:t>
            </a:r>
            <a:r>
              <a:rPr lang="en-US" dirty="0"/>
              <a:t>right click </a:t>
            </a:r>
            <a:r>
              <a:rPr lang="ar-EG" dirty="0"/>
              <a:t> علي </a:t>
            </a:r>
            <a:r>
              <a:rPr lang="en-US" dirty="0"/>
              <a:t>content</a:t>
            </a:r>
            <a:r>
              <a:rPr lang="ar-EG" dirty="0"/>
              <a:t> واختار </a:t>
            </a:r>
            <a:r>
              <a:rPr lang="en-US" dirty="0"/>
              <a:t>remove other column </a:t>
            </a:r>
            <a:r>
              <a:rPr lang="ar-EG" dirty="0"/>
              <a:t> لمسح باقي الاعمدة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9E3D5D6-51F2-DB91-48C8-DF6420A34F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4662" y="1825625"/>
            <a:ext cx="8702676" cy="4351338"/>
          </a:xfrm>
        </p:spPr>
      </p:pic>
    </p:spTree>
    <p:extLst>
      <p:ext uri="{BB962C8B-B14F-4D97-AF65-F5344CB8AC3E}">
        <p14:creationId xmlns:p14="http://schemas.microsoft.com/office/powerpoint/2010/main" val="2206515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3EE3B-2306-5912-C36F-8BFF26C7B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EG" dirty="0"/>
              <a:t>من عمود </a:t>
            </a:r>
            <a:r>
              <a:rPr lang="en-US" dirty="0"/>
              <a:t> Add Column </a:t>
            </a:r>
            <a:r>
              <a:rPr lang="ar-EG" dirty="0"/>
              <a:t>اضغط علي </a:t>
            </a:r>
            <a:r>
              <a:rPr lang="en-US" dirty="0"/>
              <a:t> Custom Column</a:t>
            </a:r>
            <a:endParaRPr lang="ar-EG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4AFCBE4-7847-67B9-8DA9-171A28488C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5578" y="1825625"/>
            <a:ext cx="8720844" cy="4351338"/>
          </a:xfrm>
        </p:spPr>
      </p:pic>
    </p:spTree>
    <p:extLst>
      <p:ext uri="{BB962C8B-B14F-4D97-AF65-F5344CB8AC3E}">
        <p14:creationId xmlns:p14="http://schemas.microsoft.com/office/powerpoint/2010/main" val="2110980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94396-E36A-6113-8874-31489AB58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EG" dirty="0"/>
              <a:t>اكتب المعادلة التالية بالظبط ولا تنسي الاقواس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BDF96FF-929D-EAB7-ABBA-201CDF504F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9135" y="1313462"/>
            <a:ext cx="8544233" cy="5394286"/>
          </a:xfrm>
        </p:spPr>
      </p:pic>
    </p:spTree>
    <p:extLst>
      <p:ext uri="{BB962C8B-B14F-4D97-AF65-F5344CB8AC3E}">
        <p14:creationId xmlns:p14="http://schemas.microsoft.com/office/powerpoint/2010/main" val="41070806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F3175-2097-7983-BA3C-D4820DD05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EG" dirty="0"/>
              <a:t>قم بالضغط علي المربع المحدد بالاصفر لفك تحديد العمود </a:t>
            </a:r>
            <a:r>
              <a:rPr lang="en-US" dirty="0"/>
              <a:t>Custom </a:t>
            </a:r>
            <a:r>
              <a:rPr lang="ar-EG" dirty="0"/>
              <a:t>واضغط علي </a:t>
            </a:r>
            <a:r>
              <a:rPr lang="en-US" dirty="0"/>
              <a:t> ok</a:t>
            </a:r>
            <a:endParaRPr lang="ar-EG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ACA1F97-4E4A-BA40-0648-FA2E22C97C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0805" y="1825625"/>
            <a:ext cx="8950389" cy="4351338"/>
          </a:xfrm>
        </p:spPr>
      </p:pic>
    </p:spTree>
    <p:extLst>
      <p:ext uri="{BB962C8B-B14F-4D97-AF65-F5344CB8AC3E}">
        <p14:creationId xmlns:p14="http://schemas.microsoft.com/office/powerpoint/2010/main" val="1310482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223</Words>
  <Application>Microsoft Office PowerPoint</Application>
  <PresentationFormat>Widescreen</PresentationFormat>
  <Paragraphs>16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طريقة ربط ملفات اكسيل في باور بي اي</vt:lpstr>
      <vt:lpstr>شروط ربط الملفات يجب تحقيقها قبل البدأ في الربط</vt:lpstr>
      <vt:lpstr>بعد فتح برنامج  power bi desktop قم بعمل import لملف باور بي اي الخاص بالداش بورد وستجده بهذا الشكل</vt:lpstr>
      <vt:lpstr>قم بمسح  Table1 فقط ولا تمسح    DaxMeasuresوقم بالضغط علي Get Data  ثم Folder ثم Connect</vt:lpstr>
      <vt:lpstr>قم بإدخال الfolder path  الذي توجد به الملفات ثم اضغط علي select folder وستظهر بهذا الشكل ثم اضغط علي Transform Data للدخول علي power Query</vt:lpstr>
      <vt:lpstr>قم بالضغط right click  علي content واختار remove other column  لمسح باقي الاعمدة</vt:lpstr>
      <vt:lpstr>من عمود  Add Column اضغط علي  Custom Column</vt:lpstr>
      <vt:lpstr>اكتب المعادلة التالية بالظبط ولا تنسي الاقواس</vt:lpstr>
      <vt:lpstr>قم بالضغط علي المربع المحدد بالاصفر لفك تحديد العمود Custom واضغط علي  ok</vt:lpstr>
      <vt:lpstr>قم بتحديد العمودين  custom.Dataو  Custom.Name واضغط  right click ثم اختر  remove other columns</vt:lpstr>
      <vt:lpstr>اضغط  right click علي المربع المحدد بالاصفر وقم بإزالة التحديد من use original column name as prefix  ثم اضغط ok</vt:lpstr>
      <vt:lpstr>قم بالضغط right click علي المربع المحدد بالاصفر ثم اختر use first row as headers  ثم اضغط علي close&amp;apply من اعلي يسار الشاشة</vt:lpstr>
      <vt:lpstr>لا تنس تغيير اسم الجدول الي Table1  كما في الصورة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طريقة ربط ملفات اكسيل في باور بي اي</dc:title>
  <dc:creator>على احمد عبدالعظيم رياض البطراوى</dc:creator>
  <cp:lastModifiedBy>على احمد عبدالعظيم رياض البطراوى</cp:lastModifiedBy>
  <cp:revision>1</cp:revision>
  <dcterms:created xsi:type="dcterms:W3CDTF">2023-11-07T18:19:46Z</dcterms:created>
  <dcterms:modified xsi:type="dcterms:W3CDTF">2023-11-07T19:12:25Z</dcterms:modified>
</cp:coreProperties>
</file>