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CD689-6B57-444F-B4E1-6252D90FDBE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6FFB720-499F-4073-B663-36ACCDFBC8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 Create a Collection</a:t>
          </a:r>
        </a:p>
      </dgm:t>
    </dgm:pt>
    <dgm:pt modelId="{457A7555-F3E3-4C93-81CA-E3B65128DF80}" type="parTrans" cxnId="{327E100F-180E-4C7C-B5A3-181B01ECA9D9}">
      <dgm:prSet/>
      <dgm:spPr/>
      <dgm:t>
        <a:bodyPr/>
        <a:lstStyle/>
        <a:p>
          <a:endParaRPr lang="en-US"/>
        </a:p>
      </dgm:t>
    </dgm:pt>
    <dgm:pt modelId="{0BA9EE06-A8A8-4911-9927-A9A60CB2829A}" type="sibTrans" cxnId="{327E100F-180E-4C7C-B5A3-181B01ECA9D9}">
      <dgm:prSet/>
      <dgm:spPr/>
      <dgm:t>
        <a:bodyPr/>
        <a:lstStyle/>
        <a:p>
          <a:endParaRPr lang="en-US"/>
        </a:p>
      </dgm:t>
    </dgm:pt>
    <dgm:pt modelId="{D119FE7C-9D7B-406F-AFC5-C3592C483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Upload an Image</a:t>
          </a:r>
        </a:p>
      </dgm:t>
    </dgm:pt>
    <dgm:pt modelId="{2EE27D6E-5A83-444B-8A80-F77A3428C670}" type="parTrans" cxnId="{C3D91A1A-FC07-45D3-ABA5-DAA7E2AB87B7}">
      <dgm:prSet/>
      <dgm:spPr/>
      <dgm:t>
        <a:bodyPr/>
        <a:lstStyle/>
        <a:p>
          <a:endParaRPr lang="en-US"/>
        </a:p>
      </dgm:t>
    </dgm:pt>
    <dgm:pt modelId="{31548D33-597A-47A1-9059-B0589FCC0DD8}" type="sibTrans" cxnId="{C3D91A1A-FC07-45D3-ABA5-DAA7E2AB87B7}">
      <dgm:prSet/>
      <dgm:spPr/>
      <dgm:t>
        <a:bodyPr/>
        <a:lstStyle/>
        <a:p>
          <a:endParaRPr lang="en-US"/>
        </a:p>
      </dgm:t>
    </dgm:pt>
    <dgm:pt modelId="{C5B9D7A2-40C6-4F53-B4AD-66F8E28FC5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 Add Image to Collection</a:t>
          </a:r>
        </a:p>
      </dgm:t>
    </dgm:pt>
    <dgm:pt modelId="{B711CB99-43BF-41B7-9492-56FFAC97E6BA}" type="parTrans" cxnId="{D6A4ACE8-0923-48B5-BF45-7D27533DDE45}">
      <dgm:prSet/>
      <dgm:spPr/>
      <dgm:t>
        <a:bodyPr/>
        <a:lstStyle/>
        <a:p>
          <a:endParaRPr lang="en-US"/>
        </a:p>
      </dgm:t>
    </dgm:pt>
    <dgm:pt modelId="{0A73E30D-F626-4510-B2DE-54164A00192D}" type="sibTrans" cxnId="{D6A4ACE8-0923-48B5-BF45-7D27533DDE45}">
      <dgm:prSet/>
      <dgm:spPr/>
      <dgm:t>
        <a:bodyPr/>
        <a:lstStyle/>
        <a:p>
          <a:endParaRPr lang="en-US"/>
        </a:p>
      </dgm:t>
    </dgm:pt>
    <dgm:pt modelId="{25FB92B6-B213-4A4C-8CA4-3816862AA6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4. View Bounding Box</a:t>
          </a:r>
        </a:p>
      </dgm:t>
    </dgm:pt>
    <dgm:pt modelId="{6DDF9D62-AF7A-4DC5-8D10-8FCBA8B0B511}" type="parTrans" cxnId="{0C6A27C9-E561-43C2-9455-9091D561E633}">
      <dgm:prSet/>
      <dgm:spPr/>
      <dgm:t>
        <a:bodyPr/>
        <a:lstStyle/>
        <a:p>
          <a:endParaRPr lang="en-US"/>
        </a:p>
      </dgm:t>
    </dgm:pt>
    <dgm:pt modelId="{7ADAE85F-A211-48BC-A55A-B2780E47110F}" type="sibTrans" cxnId="{0C6A27C9-E561-43C2-9455-9091D561E633}">
      <dgm:prSet/>
      <dgm:spPr/>
      <dgm:t>
        <a:bodyPr/>
        <a:lstStyle/>
        <a:p>
          <a:endParaRPr lang="en-US"/>
        </a:p>
      </dgm:t>
    </dgm:pt>
    <dgm:pt modelId="{A40D8ECD-6A18-44DC-84A2-A73EF9AC32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5. List Faces in Collection</a:t>
          </a:r>
        </a:p>
      </dgm:t>
    </dgm:pt>
    <dgm:pt modelId="{2F69817E-B9CA-467E-A9A7-CFD5C4B01DB7}" type="parTrans" cxnId="{804FD176-2B90-47F9-90F5-DE088CA79617}">
      <dgm:prSet/>
      <dgm:spPr/>
      <dgm:t>
        <a:bodyPr/>
        <a:lstStyle/>
        <a:p>
          <a:endParaRPr lang="en-US"/>
        </a:p>
      </dgm:t>
    </dgm:pt>
    <dgm:pt modelId="{A27903DA-E3AE-4DBA-AE74-FD884B84F278}" type="sibTrans" cxnId="{804FD176-2B90-47F9-90F5-DE088CA79617}">
      <dgm:prSet/>
      <dgm:spPr/>
      <dgm:t>
        <a:bodyPr/>
        <a:lstStyle/>
        <a:p>
          <a:endParaRPr lang="en-US"/>
        </a:p>
      </dgm:t>
    </dgm:pt>
    <dgm:pt modelId="{310FEEA3-09DB-4F1D-AA26-AD819CCFC2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6. Search for a Face</a:t>
          </a:r>
        </a:p>
      </dgm:t>
    </dgm:pt>
    <dgm:pt modelId="{A185F908-A2E0-48DB-B418-B6E00F94F8E9}" type="parTrans" cxnId="{DEA40E8D-ECB9-450D-87C5-901285E11605}">
      <dgm:prSet/>
      <dgm:spPr/>
      <dgm:t>
        <a:bodyPr/>
        <a:lstStyle/>
        <a:p>
          <a:endParaRPr lang="en-US"/>
        </a:p>
      </dgm:t>
    </dgm:pt>
    <dgm:pt modelId="{CB665CC1-5ED1-4797-8E3C-0E3C5CC3CA5D}" type="sibTrans" cxnId="{DEA40E8D-ECB9-450D-87C5-901285E11605}">
      <dgm:prSet/>
      <dgm:spPr/>
      <dgm:t>
        <a:bodyPr/>
        <a:lstStyle/>
        <a:p>
          <a:endParaRPr lang="en-US"/>
        </a:p>
      </dgm:t>
    </dgm:pt>
    <dgm:pt modelId="{CC22B864-9DC7-4109-B038-7DB43317AA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7. Draw Bounding Box</a:t>
          </a:r>
        </a:p>
      </dgm:t>
    </dgm:pt>
    <dgm:pt modelId="{F7FF4445-B1D0-40E3-B62E-353FBFBDC3C4}" type="parTrans" cxnId="{49F6A081-8564-447E-B304-08B2502E66F2}">
      <dgm:prSet/>
      <dgm:spPr/>
      <dgm:t>
        <a:bodyPr/>
        <a:lstStyle/>
        <a:p>
          <a:endParaRPr lang="en-US"/>
        </a:p>
      </dgm:t>
    </dgm:pt>
    <dgm:pt modelId="{2A50E704-FFF8-4FAE-81C0-B6CA81DA1813}" type="sibTrans" cxnId="{49F6A081-8564-447E-B304-08B2502E66F2}">
      <dgm:prSet/>
      <dgm:spPr/>
      <dgm:t>
        <a:bodyPr/>
        <a:lstStyle/>
        <a:p>
          <a:endParaRPr lang="en-US"/>
        </a:p>
      </dgm:t>
    </dgm:pt>
    <dgm:pt modelId="{244037AF-2FA2-418E-B210-5CA5FB824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8. Delete Collection</a:t>
          </a:r>
        </a:p>
      </dgm:t>
    </dgm:pt>
    <dgm:pt modelId="{74ED9B7C-4CDE-46CC-9E36-F4EFA2B4D30A}" type="parTrans" cxnId="{C0098CD5-5ABB-47F5-8BE5-0F26BB4C4675}">
      <dgm:prSet/>
      <dgm:spPr/>
      <dgm:t>
        <a:bodyPr/>
        <a:lstStyle/>
        <a:p>
          <a:endParaRPr lang="en-US"/>
        </a:p>
      </dgm:t>
    </dgm:pt>
    <dgm:pt modelId="{2147A388-B30F-4878-A04E-BE34AF5E8E73}" type="sibTrans" cxnId="{C0098CD5-5ABB-47F5-8BE5-0F26BB4C4675}">
      <dgm:prSet/>
      <dgm:spPr/>
      <dgm:t>
        <a:bodyPr/>
        <a:lstStyle/>
        <a:p>
          <a:endParaRPr lang="en-US"/>
        </a:p>
      </dgm:t>
    </dgm:pt>
    <dgm:pt modelId="{BDE3D209-3EB5-4D76-A367-0538BEC77A64}" type="pres">
      <dgm:prSet presAssocID="{E77CD689-6B57-444F-B4E1-6252D90FDBE1}" presName="root" presStyleCnt="0">
        <dgm:presLayoutVars>
          <dgm:dir/>
          <dgm:resizeHandles val="exact"/>
        </dgm:presLayoutVars>
      </dgm:prSet>
      <dgm:spPr/>
    </dgm:pt>
    <dgm:pt modelId="{5DE8A900-F45B-4A25-909E-8AD9AFF065D8}" type="pres">
      <dgm:prSet presAssocID="{C6FFB720-499F-4073-B663-36ACCDFBC8D8}" presName="compNode" presStyleCnt="0"/>
      <dgm:spPr/>
    </dgm:pt>
    <dgm:pt modelId="{B2E5B8E1-979F-4EF6-809A-21C49ADDCC87}" type="pres">
      <dgm:prSet presAssocID="{C6FFB720-499F-4073-B663-36ACCDFBC8D8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7977B08-AFED-4854-A736-B9BC79F9C6B6}" type="pres">
      <dgm:prSet presAssocID="{C6FFB720-499F-4073-B663-36ACCDFBC8D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B384209-95F2-42E3-9B01-ECCC0739880F}" type="pres">
      <dgm:prSet presAssocID="{C6FFB720-499F-4073-B663-36ACCDFBC8D8}" presName="spaceRect" presStyleCnt="0"/>
      <dgm:spPr/>
    </dgm:pt>
    <dgm:pt modelId="{821298EE-EC40-4467-B84A-0C080CE5F43A}" type="pres">
      <dgm:prSet presAssocID="{C6FFB720-499F-4073-B663-36ACCDFBC8D8}" presName="textRect" presStyleLbl="revTx" presStyleIdx="0" presStyleCnt="8">
        <dgm:presLayoutVars>
          <dgm:chMax val="1"/>
          <dgm:chPref val="1"/>
        </dgm:presLayoutVars>
      </dgm:prSet>
      <dgm:spPr/>
    </dgm:pt>
    <dgm:pt modelId="{C4B11815-A924-40CF-A28A-69D54AE3073D}" type="pres">
      <dgm:prSet presAssocID="{0BA9EE06-A8A8-4911-9927-A9A60CB2829A}" presName="sibTrans" presStyleCnt="0"/>
      <dgm:spPr/>
    </dgm:pt>
    <dgm:pt modelId="{F57ECE55-3189-4963-8B8E-E1F2CB50EC88}" type="pres">
      <dgm:prSet presAssocID="{D119FE7C-9D7B-406F-AFC5-C3592C483ED7}" presName="compNode" presStyleCnt="0"/>
      <dgm:spPr/>
    </dgm:pt>
    <dgm:pt modelId="{91BA68AF-9B81-4779-A15C-8CA47E4BDDA0}" type="pres">
      <dgm:prSet presAssocID="{D119FE7C-9D7B-406F-AFC5-C3592C483ED7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BD2C497-E9DE-48C4-8B93-B3069CF10722}" type="pres">
      <dgm:prSet presAssocID="{D119FE7C-9D7B-406F-AFC5-C3592C483ED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E8C9210-0D13-4307-B022-EB970D5076FA}" type="pres">
      <dgm:prSet presAssocID="{D119FE7C-9D7B-406F-AFC5-C3592C483ED7}" presName="spaceRect" presStyleCnt="0"/>
      <dgm:spPr/>
    </dgm:pt>
    <dgm:pt modelId="{27DB615A-6125-47B0-94A9-00BD66A73831}" type="pres">
      <dgm:prSet presAssocID="{D119FE7C-9D7B-406F-AFC5-C3592C483ED7}" presName="textRect" presStyleLbl="revTx" presStyleIdx="1" presStyleCnt="8">
        <dgm:presLayoutVars>
          <dgm:chMax val="1"/>
          <dgm:chPref val="1"/>
        </dgm:presLayoutVars>
      </dgm:prSet>
      <dgm:spPr/>
    </dgm:pt>
    <dgm:pt modelId="{7F626124-E838-45E2-8621-6EED77B98CFB}" type="pres">
      <dgm:prSet presAssocID="{31548D33-597A-47A1-9059-B0589FCC0DD8}" presName="sibTrans" presStyleCnt="0"/>
      <dgm:spPr/>
    </dgm:pt>
    <dgm:pt modelId="{01631B94-CFF1-4366-BE3A-7405464F1B71}" type="pres">
      <dgm:prSet presAssocID="{C5B9D7A2-40C6-4F53-B4AD-66F8E28FC56A}" presName="compNode" presStyleCnt="0"/>
      <dgm:spPr/>
    </dgm:pt>
    <dgm:pt modelId="{4ECB70E7-3006-44E1-809D-993E177B2A19}" type="pres">
      <dgm:prSet presAssocID="{C5B9D7A2-40C6-4F53-B4AD-66F8E28FC56A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7614444-A1D1-4C0E-81F4-A345F85BA928}" type="pres">
      <dgm:prSet presAssocID="{C5B9D7A2-40C6-4F53-B4AD-66F8E28FC56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128947-01EF-48DB-BA6E-1FB0FE2E18CA}" type="pres">
      <dgm:prSet presAssocID="{C5B9D7A2-40C6-4F53-B4AD-66F8E28FC56A}" presName="spaceRect" presStyleCnt="0"/>
      <dgm:spPr/>
    </dgm:pt>
    <dgm:pt modelId="{A26CBABB-BB56-441B-9659-2784B703ABD7}" type="pres">
      <dgm:prSet presAssocID="{C5B9D7A2-40C6-4F53-B4AD-66F8E28FC56A}" presName="textRect" presStyleLbl="revTx" presStyleIdx="2" presStyleCnt="8">
        <dgm:presLayoutVars>
          <dgm:chMax val="1"/>
          <dgm:chPref val="1"/>
        </dgm:presLayoutVars>
      </dgm:prSet>
      <dgm:spPr/>
    </dgm:pt>
    <dgm:pt modelId="{E2CDD4CE-F130-4986-8C04-F62ED295B87D}" type="pres">
      <dgm:prSet presAssocID="{0A73E30D-F626-4510-B2DE-54164A00192D}" presName="sibTrans" presStyleCnt="0"/>
      <dgm:spPr/>
    </dgm:pt>
    <dgm:pt modelId="{37B6AA28-141D-41A1-8F46-D5FD8B3C8930}" type="pres">
      <dgm:prSet presAssocID="{25FB92B6-B213-4A4C-8CA4-3816862AA699}" presName="compNode" presStyleCnt="0"/>
      <dgm:spPr/>
    </dgm:pt>
    <dgm:pt modelId="{A3B9436E-9CEC-4CD9-975B-41BC25233C2E}" type="pres">
      <dgm:prSet presAssocID="{25FB92B6-B213-4A4C-8CA4-3816862AA699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201CB69-FF97-40A0-AAA2-4AC2BF35B00A}" type="pres">
      <dgm:prSet presAssocID="{25FB92B6-B213-4A4C-8CA4-3816862AA69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2C3400E5-1551-487D-9050-08AE982505F4}" type="pres">
      <dgm:prSet presAssocID="{25FB92B6-B213-4A4C-8CA4-3816862AA699}" presName="spaceRect" presStyleCnt="0"/>
      <dgm:spPr/>
    </dgm:pt>
    <dgm:pt modelId="{F4EBB720-8D25-4164-A780-FCDBDFBA09AD}" type="pres">
      <dgm:prSet presAssocID="{25FB92B6-B213-4A4C-8CA4-3816862AA699}" presName="textRect" presStyleLbl="revTx" presStyleIdx="3" presStyleCnt="8">
        <dgm:presLayoutVars>
          <dgm:chMax val="1"/>
          <dgm:chPref val="1"/>
        </dgm:presLayoutVars>
      </dgm:prSet>
      <dgm:spPr/>
    </dgm:pt>
    <dgm:pt modelId="{2216EB74-D5AD-4A79-AE54-6AAC4088E535}" type="pres">
      <dgm:prSet presAssocID="{7ADAE85F-A211-48BC-A55A-B2780E47110F}" presName="sibTrans" presStyleCnt="0"/>
      <dgm:spPr/>
    </dgm:pt>
    <dgm:pt modelId="{A29A3122-CB18-48AF-B16D-F4E179B8C693}" type="pres">
      <dgm:prSet presAssocID="{A40D8ECD-6A18-44DC-84A2-A73EF9AC32AD}" presName="compNode" presStyleCnt="0"/>
      <dgm:spPr/>
    </dgm:pt>
    <dgm:pt modelId="{2C434795-2FED-452B-909F-F486C3EB4ED6}" type="pres">
      <dgm:prSet presAssocID="{A40D8ECD-6A18-44DC-84A2-A73EF9AC32AD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FA83B9F-7977-491E-92D5-DDB6A59F9CD8}" type="pres">
      <dgm:prSet presAssocID="{A40D8ECD-6A18-44DC-84A2-A73EF9AC32A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6C9D283C-45CC-46FC-96AE-AB3AE43FBFBE}" type="pres">
      <dgm:prSet presAssocID="{A40D8ECD-6A18-44DC-84A2-A73EF9AC32AD}" presName="spaceRect" presStyleCnt="0"/>
      <dgm:spPr/>
    </dgm:pt>
    <dgm:pt modelId="{92BA63D2-D6C6-42DC-8045-CCD3FFE05C10}" type="pres">
      <dgm:prSet presAssocID="{A40D8ECD-6A18-44DC-84A2-A73EF9AC32AD}" presName="textRect" presStyleLbl="revTx" presStyleIdx="4" presStyleCnt="8">
        <dgm:presLayoutVars>
          <dgm:chMax val="1"/>
          <dgm:chPref val="1"/>
        </dgm:presLayoutVars>
      </dgm:prSet>
      <dgm:spPr/>
    </dgm:pt>
    <dgm:pt modelId="{173117EA-6315-44F0-8486-9F78B72309D9}" type="pres">
      <dgm:prSet presAssocID="{A27903DA-E3AE-4DBA-AE74-FD884B84F278}" presName="sibTrans" presStyleCnt="0"/>
      <dgm:spPr/>
    </dgm:pt>
    <dgm:pt modelId="{3D3F3359-BFF1-44F5-9CE6-D14E2C9C8C43}" type="pres">
      <dgm:prSet presAssocID="{310FEEA3-09DB-4F1D-AA26-AD819CCFC25D}" presName="compNode" presStyleCnt="0"/>
      <dgm:spPr/>
    </dgm:pt>
    <dgm:pt modelId="{B529CD44-96A9-4193-8D72-37FA9A5E4BA2}" type="pres">
      <dgm:prSet presAssocID="{310FEEA3-09DB-4F1D-AA26-AD819CCFC25D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0D5BA57-DE9E-4772-A6E8-AFC295870B2E}" type="pres">
      <dgm:prSet presAssocID="{310FEEA3-09DB-4F1D-AA26-AD819CCFC25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A5A8C61B-2B6C-4B4B-B913-95586A0FEE5A}" type="pres">
      <dgm:prSet presAssocID="{310FEEA3-09DB-4F1D-AA26-AD819CCFC25D}" presName="spaceRect" presStyleCnt="0"/>
      <dgm:spPr/>
    </dgm:pt>
    <dgm:pt modelId="{6DC15323-C12A-443C-B460-2FA548DF3FEF}" type="pres">
      <dgm:prSet presAssocID="{310FEEA3-09DB-4F1D-AA26-AD819CCFC25D}" presName="textRect" presStyleLbl="revTx" presStyleIdx="5" presStyleCnt="8">
        <dgm:presLayoutVars>
          <dgm:chMax val="1"/>
          <dgm:chPref val="1"/>
        </dgm:presLayoutVars>
      </dgm:prSet>
      <dgm:spPr/>
    </dgm:pt>
    <dgm:pt modelId="{AFCD8C96-5437-4D19-996E-FCCAB5C32E46}" type="pres">
      <dgm:prSet presAssocID="{CB665CC1-5ED1-4797-8E3C-0E3C5CC3CA5D}" presName="sibTrans" presStyleCnt="0"/>
      <dgm:spPr/>
    </dgm:pt>
    <dgm:pt modelId="{D1B58F0F-0D45-4574-8E98-79DE845A2E2F}" type="pres">
      <dgm:prSet presAssocID="{CC22B864-9DC7-4109-B038-7DB43317AAD3}" presName="compNode" presStyleCnt="0"/>
      <dgm:spPr/>
    </dgm:pt>
    <dgm:pt modelId="{D42FFB6C-F5C8-4BF4-9E76-3BC7731B1D18}" type="pres">
      <dgm:prSet presAssocID="{CC22B864-9DC7-4109-B038-7DB43317AAD3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12DF172-26D8-4B34-9E6C-DED302AF4AA8}" type="pres">
      <dgm:prSet presAssocID="{CC22B864-9DC7-4109-B038-7DB43317AAD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57960C-8C0A-45D7-91E2-6DEB2DF7F2C0}" type="pres">
      <dgm:prSet presAssocID="{CC22B864-9DC7-4109-B038-7DB43317AAD3}" presName="spaceRect" presStyleCnt="0"/>
      <dgm:spPr/>
    </dgm:pt>
    <dgm:pt modelId="{50586D5D-532F-4098-8187-46F0C83C7F02}" type="pres">
      <dgm:prSet presAssocID="{CC22B864-9DC7-4109-B038-7DB43317AAD3}" presName="textRect" presStyleLbl="revTx" presStyleIdx="6" presStyleCnt="8">
        <dgm:presLayoutVars>
          <dgm:chMax val="1"/>
          <dgm:chPref val="1"/>
        </dgm:presLayoutVars>
      </dgm:prSet>
      <dgm:spPr/>
    </dgm:pt>
    <dgm:pt modelId="{570E895F-A8ED-4FF1-8648-836230B16703}" type="pres">
      <dgm:prSet presAssocID="{2A50E704-FFF8-4FAE-81C0-B6CA81DA1813}" presName="sibTrans" presStyleCnt="0"/>
      <dgm:spPr/>
    </dgm:pt>
    <dgm:pt modelId="{13EA07AC-874E-415D-B9A1-EF561A961B1A}" type="pres">
      <dgm:prSet presAssocID="{244037AF-2FA2-418E-B210-5CA5FB824536}" presName="compNode" presStyleCnt="0"/>
      <dgm:spPr/>
    </dgm:pt>
    <dgm:pt modelId="{408EB55B-A55F-4488-A4F5-C80EF5725D16}" type="pres">
      <dgm:prSet presAssocID="{244037AF-2FA2-418E-B210-5CA5FB824536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900EDDC-8CC0-495B-90A1-A6E990EB7ACB}" type="pres">
      <dgm:prSet presAssocID="{244037AF-2FA2-418E-B210-5CA5FB82453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5C87D3E4-6073-4562-A84C-CC8523E18E6D}" type="pres">
      <dgm:prSet presAssocID="{244037AF-2FA2-418E-B210-5CA5FB824536}" presName="spaceRect" presStyleCnt="0"/>
      <dgm:spPr/>
    </dgm:pt>
    <dgm:pt modelId="{80356A04-8CDB-4EDA-9D17-F294B1FC38C8}" type="pres">
      <dgm:prSet presAssocID="{244037AF-2FA2-418E-B210-5CA5FB82453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27E100F-180E-4C7C-B5A3-181B01ECA9D9}" srcId="{E77CD689-6B57-444F-B4E1-6252D90FDBE1}" destId="{C6FFB720-499F-4073-B663-36ACCDFBC8D8}" srcOrd="0" destOrd="0" parTransId="{457A7555-F3E3-4C93-81CA-E3B65128DF80}" sibTransId="{0BA9EE06-A8A8-4911-9927-A9A60CB2829A}"/>
    <dgm:cxn modelId="{C3D91A1A-FC07-45D3-ABA5-DAA7E2AB87B7}" srcId="{E77CD689-6B57-444F-B4E1-6252D90FDBE1}" destId="{D119FE7C-9D7B-406F-AFC5-C3592C483ED7}" srcOrd="1" destOrd="0" parTransId="{2EE27D6E-5A83-444B-8A80-F77A3428C670}" sibTransId="{31548D33-597A-47A1-9059-B0589FCC0DD8}"/>
    <dgm:cxn modelId="{BD3B811D-8F1A-4AFB-A681-5F9893E3BAC8}" type="presOf" srcId="{D119FE7C-9D7B-406F-AFC5-C3592C483ED7}" destId="{27DB615A-6125-47B0-94A9-00BD66A73831}" srcOrd="0" destOrd="0" presId="urn:microsoft.com/office/officeart/2018/5/layout/IconLeafLabelList"/>
    <dgm:cxn modelId="{49487936-C530-4CA9-B648-18C89CBEA445}" type="presOf" srcId="{C5B9D7A2-40C6-4F53-B4AD-66F8E28FC56A}" destId="{A26CBABB-BB56-441B-9659-2784B703ABD7}" srcOrd="0" destOrd="0" presId="urn:microsoft.com/office/officeart/2018/5/layout/IconLeafLabelList"/>
    <dgm:cxn modelId="{3C871139-509C-4734-BA41-437896469872}" type="presOf" srcId="{C6FFB720-499F-4073-B663-36ACCDFBC8D8}" destId="{821298EE-EC40-4467-B84A-0C080CE5F43A}" srcOrd="0" destOrd="0" presId="urn:microsoft.com/office/officeart/2018/5/layout/IconLeafLabelList"/>
    <dgm:cxn modelId="{17466543-02B1-4120-B73A-FE7D2BB147D7}" type="presOf" srcId="{CC22B864-9DC7-4109-B038-7DB43317AAD3}" destId="{50586D5D-532F-4098-8187-46F0C83C7F02}" srcOrd="0" destOrd="0" presId="urn:microsoft.com/office/officeart/2018/5/layout/IconLeafLabelList"/>
    <dgm:cxn modelId="{804FD176-2B90-47F9-90F5-DE088CA79617}" srcId="{E77CD689-6B57-444F-B4E1-6252D90FDBE1}" destId="{A40D8ECD-6A18-44DC-84A2-A73EF9AC32AD}" srcOrd="4" destOrd="0" parTransId="{2F69817E-B9CA-467E-A9A7-CFD5C4B01DB7}" sibTransId="{A27903DA-E3AE-4DBA-AE74-FD884B84F278}"/>
    <dgm:cxn modelId="{522EE056-BED1-42E9-9D34-4321C10A2031}" type="presOf" srcId="{310FEEA3-09DB-4F1D-AA26-AD819CCFC25D}" destId="{6DC15323-C12A-443C-B460-2FA548DF3FEF}" srcOrd="0" destOrd="0" presId="urn:microsoft.com/office/officeart/2018/5/layout/IconLeafLabelList"/>
    <dgm:cxn modelId="{49F6A081-8564-447E-B304-08B2502E66F2}" srcId="{E77CD689-6B57-444F-B4E1-6252D90FDBE1}" destId="{CC22B864-9DC7-4109-B038-7DB43317AAD3}" srcOrd="6" destOrd="0" parTransId="{F7FF4445-B1D0-40E3-B62E-353FBFBDC3C4}" sibTransId="{2A50E704-FFF8-4FAE-81C0-B6CA81DA1813}"/>
    <dgm:cxn modelId="{DEA40E8D-ECB9-450D-87C5-901285E11605}" srcId="{E77CD689-6B57-444F-B4E1-6252D90FDBE1}" destId="{310FEEA3-09DB-4F1D-AA26-AD819CCFC25D}" srcOrd="5" destOrd="0" parTransId="{A185F908-A2E0-48DB-B418-B6E00F94F8E9}" sibTransId="{CB665CC1-5ED1-4797-8E3C-0E3C5CC3CA5D}"/>
    <dgm:cxn modelId="{630EB6A0-F630-4FF1-B01F-AF2E4D50EB07}" type="presOf" srcId="{25FB92B6-B213-4A4C-8CA4-3816862AA699}" destId="{F4EBB720-8D25-4164-A780-FCDBDFBA09AD}" srcOrd="0" destOrd="0" presId="urn:microsoft.com/office/officeart/2018/5/layout/IconLeafLabelList"/>
    <dgm:cxn modelId="{804A35A8-4F15-4640-A450-7DF4555CF824}" type="presOf" srcId="{244037AF-2FA2-418E-B210-5CA5FB824536}" destId="{80356A04-8CDB-4EDA-9D17-F294B1FC38C8}" srcOrd="0" destOrd="0" presId="urn:microsoft.com/office/officeart/2018/5/layout/IconLeafLabelList"/>
    <dgm:cxn modelId="{0C6A27C9-E561-43C2-9455-9091D561E633}" srcId="{E77CD689-6B57-444F-B4E1-6252D90FDBE1}" destId="{25FB92B6-B213-4A4C-8CA4-3816862AA699}" srcOrd="3" destOrd="0" parTransId="{6DDF9D62-AF7A-4DC5-8D10-8FCBA8B0B511}" sibTransId="{7ADAE85F-A211-48BC-A55A-B2780E47110F}"/>
    <dgm:cxn modelId="{82A553D0-0470-495D-8204-9323306DF659}" type="presOf" srcId="{E77CD689-6B57-444F-B4E1-6252D90FDBE1}" destId="{BDE3D209-3EB5-4D76-A367-0538BEC77A64}" srcOrd="0" destOrd="0" presId="urn:microsoft.com/office/officeart/2018/5/layout/IconLeafLabelList"/>
    <dgm:cxn modelId="{C0098CD5-5ABB-47F5-8BE5-0F26BB4C4675}" srcId="{E77CD689-6B57-444F-B4E1-6252D90FDBE1}" destId="{244037AF-2FA2-418E-B210-5CA5FB824536}" srcOrd="7" destOrd="0" parTransId="{74ED9B7C-4CDE-46CC-9E36-F4EFA2B4D30A}" sibTransId="{2147A388-B30F-4878-A04E-BE34AF5E8E73}"/>
    <dgm:cxn modelId="{87DDA3E4-691B-4E24-A75F-8003BD427A45}" type="presOf" srcId="{A40D8ECD-6A18-44DC-84A2-A73EF9AC32AD}" destId="{92BA63D2-D6C6-42DC-8045-CCD3FFE05C10}" srcOrd="0" destOrd="0" presId="urn:microsoft.com/office/officeart/2018/5/layout/IconLeafLabelList"/>
    <dgm:cxn modelId="{D6A4ACE8-0923-48B5-BF45-7D27533DDE45}" srcId="{E77CD689-6B57-444F-B4E1-6252D90FDBE1}" destId="{C5B9D7A2-40C6-4F53-B4AD-66F8E28FC56A}" srcOrd="2" destOrd="0" parTransId="{B711CB99-43BF-41B7-9492-56FFAC97E6BA}" sibTransId="{0A73E30D-F626-4510-B2DE-54164A00192D}"/>
    <dgm:cxn modelId="{33E9803C-0559-4E16-AD2D-01D54C886064}" type="presParOf" srcId="{BDE3D209-3EB5-4D76-A367-0538BEC77A64}" destId="{5DE8A900-F45B-4A25-909E-8AD9AFF065D8}" srcOrd="0" destOrd="0" presId="urn:microsoft.com/office/officeart/2018/5/layout/IconLeafLabelList"/>
    <dgm:cxn modelId="{EE7081D3-606B-4318-B640-900ACA3B9BD9}" type="presParOf" srcId="{5DE8A900-F45B-4A25-909E-8AD9AFF065D8}" destId="{B2E5B8E1-979F-4EF6-809A-21C49ADDCC87}" srcOrd="0" destOrd="0" presId="urn:microsoft.com/office/officeart/2018/5/layout/IconLeafLabelList"/>
    <dgm:cxn modelId="{6B7DDA72-6DC0-47AA-A88B-E510C8E6246B}" type="presParOf" srcId="{5DE8A900-F45B-4A25-909E-8AD9AFF065D8}" destId="{C7977B08-AFED-4854-A736-B9BC79F9C6B6}" srcOrd="1" destOrd="0" presId="urn:microsoft.com/office/officeart/2018/5/layout/IconLeafLabelList"/>
    <dgm:cxn modelId="{7935931B-AFBB-4CD3-8E24-C2B0A0C28660}" type="presParOf" srcId="{5DE8A900-F45B-4A25-909E-8AD9AFF065D8}" destId="{DB384209-95F2-42E3-9B01-ECCC0739880F}" srcOrd="2" destOrd="0" presId="urn:microsoft.com/office/officeart/2018/5/layout/IconLeafLabelList"/>
    <dgm:cxn modelId="{337D65A0-7041-466F-8134-6D38D348A363}" type="presParOf" srcId="{5DE8A900-F45B-4A25-909E-8AD9AFF065D8}" destId="{821298EE-EC40-4467-B84A-0C080CE5F43A}" srcOrd="3" destOrd="0" presId="urn:microsoft.com/office/officeart/2018/5/layout/IconLeafLabelList"/>
    <dgm:cxn modelId="{28A85653-F4F2-4BEF-9EA3-F20D05E9A583}" type="presParOf" srcId="{BDE3D209-3EB5-4D76-A367-0538BEC77A64}" destId="{C4B11815-A924-40CF-A28A-69D54AE3073D}" srcOrd="1" destOrd="0" presId="urn:microsoft.com/office/officeart/2018/5/layout/IconLeafLabelList"/>
    <dgm:cxn modelId="{46B0B506-9A5F-4F4C-8CAA-C5C808371517}" type="presParOf" srcId="{BDE3D209-3EB5-4D76-A367-0538BEC77A64}" destId="{F57ECE55-3189-4963-8B8E-E1F2CB50EC88}" srcOrd="2" destOrd="0" presId="urn:microsoft.com/office/officeart/2018/5/layout/IconLeafLabelList"/>
    <dgm:cxn modelId="{A782A1DF-D43B-45B2-B549-F07B9AF13227}" type="presParOf" srcId="{F57ECE55-3189-4963-8B8E-E1F2CB50EC88}" destId="{91BA68AF-9B81-4779-A15C-8CA47E4BDDA0}" srcOrd="0" destOrd="0" presId="urn:microsoft.com/office/officeart/2018/5/layout/IconLeafLabelList"/>
    <dgm:cxn modelId="{8E99E411-2FC0-4CFB-9D7B-5F097A26007A}" type="presParOf" srcId="{F57ECE55-3189-4963-8B8E-E1F2CB50EC88}" destId="{8BD2C497-E9DE-48C4-8B93-B3069CF10722}" srcOrd="1" destOrd="0" presId="urn:microsoft.com/office/officeart/2018/5/layout/IconLeafLabelList"/>
    <dgm:cxn modelId="{9BB0677A-156A-4EA6-A97F-EF598DBEB0EA}" type="presParOf" srcId="{F57ECE55-3189-4963-8B8E-E1F2CB50EC88}" destId="{2E8C9210-0D13-4307-B022-EB970D5076FA}" srcOrd="2" destOrd="0" presId="urn:microsoft.com/office/officeart/2018/5/layout/IconLeafLabelList"/>
    <dgm:cxn modelId="{D30FBDB3-6340-43FC-BC23-3A56627536F0}" type="presParOf" srcId="{F57ECE55-3189-4963-8B8E-E1F2CB50EC88}" destId="{27DB615A-6125-47B0-94A9-00BD66A73831}" srcOrd="3" destOrd="0" presId="urn:microsoft.com/office/officeart/2018/5/layout/IconLeafLabelList"/>
    <dgm:cxn modelId="{F5434D48-BDF7-4505-B9F0-CCE5DEBA8B86}" type="presParOf" srcId="{BDE3D209-3EB5-4D76-A367-0538BEC77A64}" destId="{7F626124-E838-45E2-8621-6EED77B98CFB}" srcOrd="3" destOrd="0" presId="urn:microsoft.com/office/officeart/2018/5/layout/IconLeafLabelList"/>
    <dgm:cxn modelId="{85930617-BF07-471F-819B-A8A32971831A}" type="presParOf" srcId="{BDE3D209-3EB5-4D76-A367-0538BEC77A64}" destId="{01631B94-CFF1-4366-BE3A-7405464F1B71}" srcOrd="4" destOrd="0" presId="urn:microsoft.com/office/officeart/2018/5/layout/IconLeafLabelList"/>
    <dgm:cxn modelId="{DF24E328-AFC6-47CD-89AD-805ED079D70D}" type="presParOf" srcId="{01631B94-CFF1-4366-BE3A-7405464F1B71}" destId="{4ECB70E7-3006-44E1-809D-993E177B2A19}" srcOrd="0" destOrd="0" presId="urn:microsoft.com/office/officeart/2018/5/layout/IconLeafLabelList"/>
    <dgm:cxn modelId="{1AF4DAAE-2C7D-49CC-A897-B46EEA8B40C6}" type="presParOf" srcId="{01631B94-CFF1-4366-BE3A-7405464F1B71}" destId="{B7614444-A1D1-4C0E-81F4-A345F85BA928}" srcOrd="1" destOrd="0" presId="urn:microsoft.com/office/officeart/2018/5/layout/IconLeafLabelList"/>
    <dgm:cxn modelId="{7C386CBB-55B0-4229-A420-351AD46BB211}" type="presParOf" srcId="{01631B94-CFF1-4366-BE3A-7405464F1B71}" destId="{69128947-01EF-48DB-BA6E-1FB0FE2E18CA}" srcOrd="2" destOrd="0" presId="urn:microsoft.com/office/officeart/2018/5/layout/IconLeafLabelList"/>
    <dgm:cxn modelId="{B49C6C5D-1448-4FC4-9E7B-887422255732}" type="presParOf" srcId="{01631B94-CFF1-4366-BE3A-7405464F1B71}" destId="{A26CBABB-BB56-441B-9659-2784B703ABD7}" srcOrd="3" destOrd="0" presId="urn:microsoft.com/office/officeart/2018/5/layout/IconLeafLabelList"/>
    <dgm:cxn modelId="{43E9CD78-BF05-4AF5-A133-DDC5748FED16}" type="presParOf" srcId="{BDE3D209-3EB5-4D76-A367-0538BEC77A64}" destId="{E2CDD4CE-F130-4986-8C04-F62ED295B87D}" srcOrd="5" destOrd="0" presId="urn:microsoft.com/office/officeart/2018/5/layout/IconLeafLabelList"/>
    <dgm:cxn modelId="{29F17D71-1D17-4105-BD88-632A5CC0AA9A}" type="presParOf" srcId="{BDE3D209-3EB5-4D76-A367-0538BEC77A64}" destId="{37B6AA28-141D-41A1-8F46-D5FD8B3C8930}" srcOrd="6" destOrd="0" presId="urn:microsoft.com/office/officeart/2018/5/layout/IconLeafLabelList"/>
    <dgm:cxn modelId="{CFB05B56-A921-4F2D-BF3B-E4BBDA370BE2}" type="presParOf" srcId="{37B6AA28-141D-41A1-8F46-D5FD8B3C8930}" destId="{A3B9436E-9CEC-4CD9-975B-41BC25233C2E}" srcOrd="0" destOrd="0" presId="urn:microsoft.com/office/officeart/2018/5/layout/IconLeafLabelList"/>
    <dgm:cxn modelId="{C505D7F0-DAAE-4534-9FCC-27C7D2ABF59E}" type="presParOf" srcId="{37B6AA28-141D-41A1-8F46-D5FD8B3C8930}" destId="{4201CB69-FF97-40A0-AAA2-4AC2BF35B00A}" srcOrd="1" destOrd="0" presId="urn:microsoft.com/office/officeart/2018/5/layout/IconLeafLabelList"/>
    <dgm:cxn modelId="{3FDB56B8-911B-4C2C-B9AB-DACF25978BCB}" type="presParOf" srcId="{37B6AA28-141D-41A1-8F46-D5FD8B3C8930}" destId="{2C3400E5-1551-487D-9050-08AE982505F4}" srcOrd="2" destOrd="0" presId="urn:microsoft.com/office/officeart/2018/5/layout/IconLeafLabelList"/>
    <dgm:cxn modelId="{EFC48D57-D364-431C-9EAC-7DA778BC9206}" type="presParOf" srcId="{37B6AA28-141D-41A1-8F46-D5FD8B3C8930}" destId="{F4EBB720-8D25-4164-A780-FCDBDFBA09AD}" srcOrd="3" destOrd="0" presId="urn:microsoft.com/office/officeart/2018/5/layout/IconLeafLabelList"/>
    <dgm:cxn modelId="{C1009056-F28D-4B18-A2A1-2D74B7E6656E}" type="presParOf" srcId="{BDE3D209-3EB5-4D76-A367-0538BEC77A64}" destId="{2216EB74-D5AD-4A79-AE54-6AAC4088E535}" srcOrd="7" destOrd="0" presId="urn:microsoft.com/office/officeart/2018/5/layout/IconLeafLabelList"/>
    <dgm:cxn modelId="{943E0932-7D1A-4514-8281-0635C89694FE}" type="presParOf" srcId="{BDE3D209-3EB5-4D76-A367-0538BEC77A64}" destId="{A29A3122-CB18-48AF-B16D-F4E179B8C693}" srcOrd="8" destOrd="0" presId="urn:microsoft.com/office/officeart/2018/5/layout/IconLeafLabelList"/>
    <dgm:cxn modelId="{E2E70301-93F5-47D7-90D8-46D2F0DF4A3D}" type="presParOf" srcId="{A29A3122-CB18-48AF-B16D-F4E179B8C693}" destId="{2C434795-2FED-452B-909F-F486C3EB4ED6}" srcOrd="0" destOrd="0" presId="urn:microsoft.com/office/officeart/2018/5/layout/IconLeafLabelList"/>
    <dgm:cxn modelId="{69BACDE5-9FF9-4A1C-8DF2-401BB84EE99F}" type="presParOf" srcId="{A29A3122-CB18-48AF-B16D-F4E179B8C693}" destId="{4FA83B9F-7977-491E-92D5-DDB6A59F9CD8}" srcOrd="1" destOrd="0" presId="urn:microsoft.com/office/officeart/2018/5/layout/IconLeafLabelList"/>
    <dgm:cxn modelId="{1736C777-4813-4D75-81D8-5253A3F12235}" type="presParOf" srcId="{A29A3122-CB18-48AF-B16D-F4E179B8C693}" destId="{6C9D283C-45CC-46FC-96AE-AB3AE43FBFBE}" srcOrd="2" destOrd="0" presId="urn:microsoft.com/office/officeart/2018/5/layout/IconLeafLabelList"/>
    <dgm:cxn modelId="{50698592-9880-4C15-8B94-369C9A51CD4B}" type="presParOf" srcId="{A29A3122-CB18-48AF-B16D-F4E179B8C693}" destId="{92BA63D2-D6C6-42DC-8045-CCD3FFE05C10}" srcOrd="3" destOrd="0" presId="urn:microsoft.com/office/officeart/2018/5/layout/IconLeafLabelList"/>
    <dgm:cxn modelId="{AE309A95-A9F2-40B7-9DE2-6D6B7E40B48B}" type="presParOf" srcId="{BDE3D209-3EB5-4D76-A367-0538BEC77A64}" destId="{173117EA-6315-44F0-8486-9F78B72309D9}" srcOrd="9" destOrd="0" presId="urn:microsoft.com/office/officeart/2018/5/layout/IconLeafLabelList"/>
    <dgm:cxn modelId="{BFB75229-4114-47E5-AF8E-D5032252D52F}" type="presParOf" srcId="{BDE3D209-3EB5-4D76-A367-0538BEC77A64}" destId="{3D3F3359-BFF1-44F5-9CE6-D14E2C9C8C43}" srcOrd="10" destOrd="0" presId="urn:microsoft.com/office/officeart/2018/5/layout/IconLeafLabelList"/>
    <dgm:cxn modelId="{02CFB38A-8822-46F6-A3EE-FCE655FA4F76}" type="presParOf" srcId="{3D3F3359-BFF1-44F5-9CE6-D14E2C9C8C43}" destId="{B529CD44-96A9-4193-8D72-37FA9A5E4BA2}" srcOrd="0" destOrd="0" presId="urn:microsoft.com/office/officeart/2018/5/layout/IconLeafLabelList"/>
    <dgm:cxn modelId="{E5E70A76-4C4A-413B-A251-F9363F0C4B42}" type="presParOf" srcId="{3D3F3359-BFF1-44F5-9CE6-D14E2C9C8C43}" destId="{40D5BA57-DE9E-4772-A6E8-AFC295870B2E}" srcOrd="1" destOrd="0" presId="urn:microsoft.com/office/officeart/2018/5/layout/IconLeafLabelList"/>
    <dgm:cxn modelId="{F25355D4-62CE-4B0F-B0C4-0A925A22F74A}" type="presParOf" srcId="{3D3F3359-BFF1-44F5-9CE6-D14E2C9C8C43}" destId="{A5A8C61B-2B6C-4B4B-B913-95586A0FEE5A}" srcOrd="2" destOrd="0" presId="urn:microsoft.com/office/officeart/2018/5/layout/IconLeafLabelList"/>
    <dgm:cxn modelId="{484FF7BA-10B7-4766-95AE-7080118A9766}" type="presParOf" srcId="{3D3F3359-BFF1-44F5-9CE6-D14E2C9C8C43}" destId="{6DC15323-C12A-443C-B460-2FA548DF3FEF}" srcOrd="3" destOrd="0" presId="urn:microsoft.com/office/officeart/2018/5/layout/IconLeafLabelList"/>
    <dgm:cxn modelId="{03D0E31D-2330-4DFD-BF91-F0432674B120}" type="presParOf" srcId="{BDE3D209-3EB5-4D76-A367-0538BEC77A64}" destId="{AFCD8C96-5437-4D19-996E-FCCAB5C32E46}" srcOrd="11" destOrd="0" presId="urn:microsoft.com/office/officeart/2018/5/layout/IconLeafLabelList"/>
    <dgm:cxn modelId="{2A46D9D2-2C83-4C3E-891A-3B628250980D}" type="presParOf" srcId="{BDE3D209-3EB5-4D76-A367-0538BEC77A64}" destId="{D1B58F0F-0D45-4574-8E98-79DE845A2E2F}" srcOrd="12" destOrd="0" presId="urn:microsoft.com/office/officeart/2018/5/layout/IconLeafLabelList"/>
    <dgm:cxn modelId="{1DD530CE-5791-4BE9-B632-07EA0BAE5B4B}" type="presParOf" srcId="{D1B58F0F-0D45-4574-8E98-79DE845A2E2F}" destId="{D42FFB6C-F5C8-4BF4-9E76-3BC7731B1D18}" srcOrd="0" destOrd="0" presId="urn:microsoft.com/office/officeart/2018/5/layout/IconLeafLabelList"/>
    <dgm:cxn modelId="{7C25B2CF-F908-43D6-ABE9-7FB5EE1E9F18}" type="presParOf" srcId="{D1B58F0F-0D45-4574-8E98-79DE845A2E2F}" destId="{912DF172-26D8-4B34-9E6C-DED302AF4AA8}" srcOrd="1" destOrd="0" presId="urn:microsoft.com/office/officeart/2018/5/layout/IconLeafLabelList"/>
    <dgm:cxn modelId="{0B29FCCE-39C6-4627-A09C-B5D3C0EF269C}" type="presParOf" srcId="{D1B58F0F-0D45-4574-8E98-79DE845A2E2F}" destId="{9C57960C-8C0A-45D7-91E2-6DEB2DF7F2C0}" srcOrd="2" destOrd="0" presId="urn:microsoft.com/office/officeart/2018/5/layout/IconLeafLabelList"/>
    <dgm:cxn modelId="{F1D7BE61-674F-4F3C-AF13-1289639A7F53}" type="presParOf" srcId="{D1B58F0F-0D45-4574-8E98-79DE845A2E2F}" destId="{50586D5D-532F-4098-8187-46F0C83C7F02}" srcOrd="3" destOrd="0" presId="urn:microsoft.com/office/officeart/2018/5/layout/IconLeafLabelList"/>
    <dgm:cxn modelId="{9E0B8462-3FA7-480E-9C22-E3CED338B78A}" type="presParOf" srcId="{BDE3D209-3EB5-4D76-A367-0538BEC77A64}" destId="{570E895F-A8ED-4FF1-8648-836230B16703}" srcOrd="13" destOrd="0" presId="urn:microsoft.com/office/officeart/2018/5/layout/IconLeafLabelList"/>
    <dgm:cxn modelId="{9C1CEF87-90E2-470A-9439-08BA43D9E206}" type="presParOf" srcId="{BDE3D209-3EB5-4D76-A367-0538BEC77A64}" destId="{13EA07AC-874E-415D-B9A1-EF561A961B1A}" srcOrd="14" destOrd="0" presId="urn:microsoft.com/office/officeart/2018/5/layout/IconLeafLabelList"/>
    <dgm:cxn modelId="{BB473B1E-5E13-42BB-A2ED-FF936B4B446C}" type="presParOf" srcId="{13EA07AC-874E-415D-B9A1-EF561A961B1A}" destId="{408EB55B-A55F-4488-A4F5-C80EF5725D16}" srcOrd="0" destOrd="0" presId="urn:microsoft.com/office/officeart/2018/5/layout/IconLeafLabelList"/>
    <dgm:cxn modelId="{CAFB48A8-5944-4C7F-8B52-49A73CB4DBE9}" type="presParOf" srcId="{13EA07AC-874E-415D-B9A1-EF561A961B1A}" destId="{0900EDDC-8CC0-495B-90A1-A6E990EB7ACB}" srcOrd="1" destOrd="0" presId="urn:microsoft.com/office/officeart/2018/5/layout/IconLeafLabelList"/>
    <dgm:cxn modelId="{04976DCB-9AE6-46CA-A61C-ACE0850E4983}" type="presParOf" srcId="{13EA07AC-874E-415D-B9A1-EF561A961B1A}" destId="{5C87D3E4-6073-4562-A84C-CC8523E18E6D}" srcOrd="2" destOrd="0" presId="urn:microsoft.com/office/officeart/2018/5/layout/IconLeafLabelList"/>
    <dgm:cxn modelId="{A4FF21FC-ECDC-4090-932F-C1319B8B90CC}" type="presParOf" srcId="{13EA07AC-874E-415D-B9A1-EF561A961B1A}" destId="{80356A04-8CDB-4EDA-9D17-F294B1FC38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5B8E1-979F-4EF6-809A-21C49ADDCC87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77B08-AFED-4854-A736-B9BC79F9C6B6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298EE-EC40-4467-B84A-0C080CE5F43A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1. Create a Collection</a:t>
          </a:r>
        </a:p>
      </dsp:txBody>
      <dsp:txXfrm>
        <a:off x="578678" y="1313725"/>
        <a:ext cx="1641796" cy="656718"/>
      </dsp:txXfrm>
    </dsp:sp>
    <dsp:sp modelId="{91BA68AF-9B81-4779-A15C-8CA47E4BDDA0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2C497-E9DE-48C4-8B93-B3069CF10722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615A-6125-47B0-94A9-00BD66A73831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2. Upload an Image</a:t>
          </a:r>
        </a:p>
      </dsp:txBody>
      <dsp:txXfrm>
        <a:off x="2507790" y="1313725"/>
        <a:ext cx="1641796" cy="656718"/>
      </dsp:txXfrm>
    </dsp:sp>
    <dsp:sp modelId="{4ECB70E7-3006-44E1-809D-993E177B2A19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14444-A1D1-4C0E-81F4-A345F85BA928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BABB-BB56-441B-9659-2784B703ABD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3. Add Image to Collection</a:t>
          </a:r>
        </a:p>
      </dsp:txBody>
      <dsp:txXfrm>
        <a:off x="4436901" y="1313725"/>
        <a:ext cx="1641796" cy="656718"/>
      </dsp:txXfrm>
    </dsp:sp>
    <dsp:sp modelId="{A3B9436E-9CEC-4CD9-975B-41BC25233C2E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1CB69-FF97-40A0-AAA2-4AC2BF35B00A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BB720-8D25-4164-A780-FCDBDFBA09AD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4. View Bounding Box</a:t>
          </a:r>
        </a:p>
      </dsp:txBody>
      <dsp:txXfrm>
        <a:off x="6366012" y="1313725"/>
        <a:ext cx="1641796" cy="656718"/>
      </dsp:txXfrm>
    </dsp:sp>
    <dsp:sp modelId="{2C434795-2FED-452B-909F-F486C3EB4ED6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83B9F-7977-491E-92D5-DDB6A59F9CD8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63D2-D6C6-42DC-8045-CCD3FFE05C10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5. List Faces in Collection</a:t>
          </a:r>
        </a:p>
      </dsp:txBody>
      <dsp:txXfrm>
        <a:off x="8295124" y="1313725"/>
        <a:ext cx="1641796" cy="656718"/>
      </dsp:txXfrm>
    </dsp:sp>
    <dsp:sp modelId="{B529CD44-96A9-4193-8D72-37FA9A5E4BA2}">
      <dsp:nvSpPr>
        <dsp:cNvPr id="0" name=""/>
        <dsp:cNvSpPr/>
      </dsp:nvSpPr>
      <dsp:spPr>
        <a:xfrm>
          <a:off x="2827940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5BA57-DE9E-4772-A6E8-AFC295870B2E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15323-C12A-443C-B460-2FA548DF3FEF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6. Search for a Face</a:t>
          </a:r>
        </a:p>
      </dsp:txBody>
      <dsp:txXfrm>
        <a:off x="2507790" y="3694331"/>
        <a:ext cx="1641796" cy="656718"/>
      </dsp:txXfrm>
    </dsp:sp>
    <dsp:sp modelId="{D42FFB6C-F5C8-4BF4-9E76-3BC7731B1D18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DF172-26D8-4B34-9E6C-DED302AF4AA8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86D5D-532F-4098-8187-46F0C83C7F02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7. Draw Bounding Box</a:t>
          </a:r>
        </a:p>
      </dsp:txBody>
      <dsp:txXfrm>
        <a:off x="4436901" y="3694331"/>
        <a:ext cx="1641796" cy="656718"/>
      </dsp:txXfrm>
    </dsp:sp>
    <dsp:sp modelId="{408EB55B-A55F-4488-A4F5-C80EF5725D16}">
      <dsp:nvSpPr>
        <dsp:cNvPr id="0" name=""/>
        <dsp:cNvSpPr/>
      </dsp:nvSpPr>
      <dsp:spPr>
        <a:xfrm>
          <a:off x="6686163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EDDC-8CC0-495B-90A1-A6E990EB7ACB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56A04-8CDB-4EDA-9D17-F294B1FC38C8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8. Delete Collection</a:t>
          </a:r>
        </a:p>
      </dsp:txBody>
      <dsp:txXfrm>
        <a:off x="6366012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BCAC-9B50-E7DB-2213-58CB76D4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1A27-8332-A25E-789A-3C6E7DAA5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E32F-EE3B-D869-3966-0A3E993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407-DD74-B9E5-1D85-6B53D351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A32C-EBEE-1464-A3FB-D39AD4E0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658F-D2E1-E1ED-E60F-CB311909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ECEB-D0BF-0248-DED5-37A42647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73B8-36FF-4BEC-FEF9-7C5658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FB97-F0A6-C39A-28E6-E704DCF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4237-A29B-E144-B0A3-0879250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11CF0-B006-11F8-C360-08EB0577A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60602-FFE4-602A-E0B7-A8FDE18A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65A3-BC26-0B5D-3851-A85FA61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02E8-A0C2-1EF2-0C24-02C6122D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E6CC-2509-5832-A5F4-84867BB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2C98-CF52-FA9D-827E-F4E21B82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CC80B-4749-4321-0CC2-CE1A5052B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ABB3-EAF7-6EC3-3C09-24113096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EA38-EAC7-1C52-AB01-CCEA140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562-5D74-ACFE-A741-8FC1B725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EBD0-AADA-F623-AEAE-61B03BAA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169F-DA4D-D768-7673-0BA7A160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D06-640A-0FED-C71F-DF651F7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193F-88EB-322B-6041-D9E6936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505D-0E67-C92F-BAE3-15F8FEBA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22B-16CE-DC39-A470-96BA25E1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A6EF-0A93-6E2F-FA90-02270536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75EA-49DA-9F18-B414-8BBFD7E3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580F-99A0-B49F-7F4B-6DF08CB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CC17-CC29-3EB6-1390-DC777B7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E8D-5762-ECC5-EE56-4084E5B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4DFB-E977-4C4F-F2D3-91141C1F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9702-B8D0-0145-F1F9-7A52395D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5188-ACAC-4950-922A-625E899F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0BF7-67E7-0871-B349-B6546AFB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FCE0-01BD-1835-6480-AAEDCC42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F1F5-AEC1-07F5-9C5B-3C187735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D592-8E9F-1C3E-8CB2-D2C92633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9405D-39A0-73ED-00F5-BE460F06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E9424-7BF4-2A1C-0CB8-2E8FE8DF5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4600F-A030-A550-077B-D736988E7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D7AF2-E7C7-2AA9-8A11-2B95377C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78DD-C4E7-9529-3CCE-1B75557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436FB-3CC4-F8C1-BE10-3CC5F82C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3946-AE23-68DC-1F28-36B7A7B4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40E2A-A2DB-FA63-F75F-DE7E758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3741-DA01-9517-BAD3-075F5A4F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EC25-F570-87DA-BDCB-BD844D4B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CC961-4549-A44E-C545-C9006655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6C9EF-D4F9-8B4E-1720-A50FC856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943A-ACEA-88DB-57A2-7A1E6AD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37E-B2AD-FE0E-EDC8-63FC0927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A49A-0712-4708-F784-150C566D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CB29-3889-9ACC-6959-B9770B63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52D4-3F73-AF4F-9CD3-C4AFF857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DE709-83C5-3B45-8DDC-8775139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7C2F-F2FF-4016-1051-60CB4DEE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2C5F-B575-9DD5-1F2E-FC5CDF95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BF12-9289-9287-2D7D-A2195E255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1054-4ED0-96A9-06CC-959E7FE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79BB-6D47-0E7C-CF70-724A8183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3AC26-774A-4092-AEA0-11493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BFF2-7547-C91F-DB1F-4A652B81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D9B44-5E12-D57F-642E-31154727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62FF-CE29-C75E-ACC4-EFD49A49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A3E9-85D5-22C2-B010-A583C48A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004D-368C-C636-4FF0-FF400C937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DAA1-61D7-1F66-36B6-1B7A23D8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F6AD-C6F4-592F-7138-E2CEEA86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Face Detection using Amazon Rekognition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590E-E1B4-24C3-D19F-6DB8B8474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Computer Vision Lab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2D821EFE-6A88-FC1D-1982-7212DBAE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33C-2E79-B952-C86B-B73DC3BE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8: Delete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1C4A-2F4B-BA0E-8BDB-7E9028C4A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Cleaning up by deleting the collection after all tasks are completed.</a:t>
            </a:r>
          </a:p>
          <a:p>
            <a:r>
              <a:rPr lang="en-US"/>
              <a:t>Code: </a:t>
            </a:r>
          </a:p>
          <a:p>
            <a:r>
              <a:rPr lang="en-US"/>
              <a:t>client.delete_collection(CollectionId=collection_id)</a:t>
            </a:r>
          </a:p>
        </p:txBody>
      </p:sp>
    </p:spTree>
    <p:extLst>
      <p:ext uri="{BB962C8B-B14F-4D97-AF65-F5344CB8AC3E}">
        <p14:creationId xmlns:p14="http://schemas.microsoft.com/office/powerpoint/2010/main" val="21991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BAFDC-BE1A-1F65-ED59-827665F9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Overview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0CB4379-3956-7A06-C7F9-BE2F75575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789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2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06906-FCCB-3903-A157-5D437C29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1: Create a Collection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A033-CC6D-BD0F-41AE-0FA1CF4E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Using Amazon </a:t>
            </a:r>
            <a:r>
              <a:rPr lang="en-US" sz="2200" dirty="0" err="1"/>
              <a:t>Rekognition</a:t>
            </a:r>
            <a:r>
              <a:rPr lang="en-US" sz="2200" dirty="0"/>
              <a:t> to create a collection.</a:t>
            </a:r>
          </a:p>
          <a:p>
            <a:r>
              <a:rPr lang="en-US" sz="2200" dirty="0"/>
              <a:t>Collections are used to store facial information for each face.</a:t>
            </a:r>
          </a:p>
          <a:p>
            <a:r>
              <a:rPr lang="en-US" sz="2200" dirty="0"/>
              <a:t>Code: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client.create_collection</a:t>
            </a:r>
            <a:r>
              <a:rPr lang="en-US" sz="2200" dirty="0"/>
              <a:t>(</a:t>
            </a:r>
            <a:r>
              <a:rPr lang="en-US" sz="2200" dirty="0" err="1"/>
              <a:t>CollectionId</a:t>
            </a:r>
            <a:r>
              <a:rPr lang="en-US" sz="2200" dirty="0"/>
              <a:t>='Collection')</a:t>
            </a:r>
          </a:p>
        </p:txBody>
      </p:sp>
    </p:spTree>
    <p:extLst>
      <p:ext uri="{BB962C8B-B14F-4D97-AF65-F5344CB8AC3E}">
        <p14:creationId xmlns:p14="http://schemas.microsoft.com/office/powerpoint/2010/main" val="15471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A1E2-1DC9-2C50-8558-4749E8A1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Task 2: Upload an Image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2086-CB32-A776-C6D0-ECC19470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Uploading an image to the notebook to detect a face.</a:t>
            </a:r>
          </a:p>
          <a:p>
            <a:r>
              <a:rPr lang="en-US" sz="2200" dirty="0"/>
              <a:t>Here, I used an image of me.</a:t>
            </a:r>
          </a:p>
          <a:p>
            <a:r>
              <a:rPr lang="en-US" sz="2200" dirty="0"/>
              <a:t>Code: </a:t>
            </a:r>
          </a:p>
          <a:p>
            <a:pPr marL="228600" lvl="1" indent="0">
              <a:buNone/>
            </a:pPr>
            <a:r>
              <a:rPr lang="en-US" sz="2200" dirty="0"/>
              <a:t>filename = 'me.png'</a:t>
            </a:r>
          </a:p>
          <a:p>
            <a:pPr marL="228600" lvl="1" indent="0">
              <a:buNone/>
            </a:pPr>
            <a:r>
              <a:rPr lang="en-US" sz="2200" dirty="0" err="1"/>
              <a:t>faceimage</a:t>
            </a:r>
            <a:r>
              <a:rPr lang="en-US" sz="2200" dirty="0"/>
              <a:t> = </a:t>
            </a:r>
            <a:r>
              <a:rPr lang="en-US" sz="2200" dirty="0" err="1"/>
              <a:t>io.imread</a:t>
            </a:r>
            <a:r>
              <a:rPr lang="en-US" sz="2200" dirty="0"/>
              <a:t>(filename)</a:t>
            </a:r>
          </a:p>
          <a:p>
            <a:pPr marL="228600" lvl="1" indent="0">
              <a:buNone/>
            </a:pPr>
            <a:r>
              <a:rPr lang="en-US" sz="2200" dirty="0" err="1"/>
              <a:t>plt.imshow</a:t>
            </a:r>
            <a:r>
              <a:rPr lang="en-US" sz="2200" dirty="0"/>
              <a:t>(</a:t>
            </a:r>
            <a:r>
              <a:rPr lang="en-US" sz="2200" dirty="0" err="1"/>
              <a:t>faceimage</a:t>
            </a:r>
            <a:r>
              <a:rPr lang="en-US" sz="2200" dirty="0"/>
              <a:t>)</a:t>
            </a:r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E36E12E-71BC-2D85-E984-621CCD75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91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B912-66FB-3C91-0058-2071FFE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3: Add Image to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96C9D-F73E-92D2-3866-8190A947D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the uploaded image to the collection for face recognition.</a:t>
            </a:r>
          </a:p>
          <a:p>
            <a:r>
              <a:rPr lang="en-US"/>
              <a:t>Code: </a:t>
            </a:r>
          </a:p>
          <a:p>
            <a:r>
              <a:rPr lang="en-US"/>
              <a:t>client.index_faces(CollectionId='Collection', Image={'Bytes': fimage.read()}, ExternalImageId=externalimageid)</a:t>
            </a:r>
          </a:p>
        </p:txBody>
      </p:sp>
    </p:spTree>
    <p:extLst>
      <p:ext uri="{BB962C8B-B14F-4D97-AF65-F5344CB8AC3E}">
        <p14:creationId xmlns:p14="http://schemas.microsoft.com/office/powerpoint/2010/main" val="298089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569A-223F-6F40-5412-D5B53EF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4: View Bounding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8DB2-C6BD-1DCB-10A1-A4969BB1B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Displaying the bounding box created around the face in the image.</a:t>
            </a:r>
          </a:p>
          <a:p>
            <a:r>
              <a:rPr lang="en-US"/>
              <a:t>Code: </a:t>
            </a:r>
          </a:p>
          <a:p>
            <a:r>
              <a:rPr lang="en-US"/>
              <a:t>plt.imshow(faceimage)</a:t>
            </a:r>
          </a:p>
          <a:p>
            <a:r>
              <a:rPr lang="en-US"/>
              <a:t>draw bounding box with location</a:t>
            </a:r>
          </a:p>
        </p:txBody>
      </p:sp>
    </p:spTree>
    <p:extLst>
      <p:ext uri="{BB962C8B-B14F-4D97-AF65-F5344CB8AC3E}">
        <p14:creationId xmlns:p14="http://schemas.microsoft.com/office/powerpoint/2010/main" val="37561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2821-F969-6492-8E7D-451356B6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5: List Faces in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E976-2BF5-8275-CE82-1067F1A86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Listing all faces indexed in the collection.</a:t>
            </a:r>
          </a:p>
          <a:p>
            <a:r>
              <a:rPr lang="en-US"/>
              <a:t>Code: </a:t>
            </a:r>
          </a:p>
          <a:p>
            <a:r>
              <a:rPr lang="en-US"/>
              <a:t>client.list_faces(CollectionId=collection_id, MaxResults=2)</a:t>
            </a:r>
          </a:p>
        </p:txBody>
      </p:sp>
    </p:spTree>
    <p:extLst>
      <p:ext uri="{BB962C8B-B14F-4D97-AF65-F5344CB8AC3E}">
        <p14:creationId xmlns:p14="http://schemas.microsoft.com/office/powerpoint/2010/main" val="45132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AAFA-6D5A-9263-2602-18BEB008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6: Search for a 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4063-77E2-AAB9-04B1-A43A41EF6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Searching the collection for a face that matches an uploaded image.</a:t>
            </a:r>
          </a:p>
          <a:p>
            <a:r>
              <a:rPr lang="en-US"/>
              <a:t>Code: </a:t>
            </a:r>
          </a:p>
          <a:p>
            <a:r>
              <a:rPr lang="en-US"/>
              <a:t>client.search_faces_by_image(CollectionId=collection_id, Image={'Bytes': timage.read()})</a:t>
            </a:r>
          </a:p>
        </p:txBody>
      </p:sp>
    </p:spTree>
    <p:extLst>
      <p:ext uri="{BB962C8B-B14F-4D97-AF65-F5344CB8AC3E}">
        <p14:creationId xmlns:p14="http://schemas.microsoft.com/office/powerpoint/2010/main" val="26462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2DDC-AF98-D950-8D87-BAE9DB22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7: Draw Bounding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937F-44F1-23B9-195E-FFCB99F29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Drawing the bounding box around the matching face found in Task 6.</a:t>
            </a:r>
          </a:p>
          <a:p>
            <a:r>
              <a:rPr lang="en-US"/>
              <a:t>Code: </a:t>
            </a:r>
          </a:p>
          <a:p>
            <a:r>
              <a:rPr lang="en-US"/>
              <a:t>draw.line(points, fill='#00d400', width=15)</a:t>
            </a:r>
          </a:p>
        </p:txBody>
      </p:sp>
    </p:spTree>
    <p:extLst>
      <p:ext uri="{BB962C8B-B14F-4D97-AF65-F5344CB8AC3E}">
        <p14:creationId xmlns:p14="http://schemas.microsoft.com/office/powerpoint/2010/main" val="13134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Face Detection using Amazon Rekognition</vt:lpstr>
      <vt:lpstr>Task Overview</vt:lpstr>
      <vt:lpstr>Task 1: Create a Collection</vt:lpstr>
      <vt:lpstr>Task 2: Upload an Image</vt:lpstr>
      <vt:lpstr>Task 3: Add Image to Collection</vt:lpstr>
      <vt:lpstr>Task 4: View Bounding Box</vt:lpstr>
      <vt:lpstr>Task 5: List Faces in Collection</vt:lpstr>
      <vt:lpstr>Task 6: Search for a Face</vt:lpstr>
      <vt:lpstr>Task 7: Draw Bounding Box</vt:lpstr>
      <vt:lpstr>Task 8: Delete Collection</vt:lpstr>
    </vt:vector>
  </TitlesOfParts>
  <Company>Adel Zuater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es-ali.elsayed2024</dc:creator>
  <cp:lastModifiedBy>es-ali.elsayed2024</cp:lastModifiedBy>
  <cp:revision>1</cp:revision>
  <dcterms:created xsi:type="dcterms:W3CDTF">2024-10-22T13:40:02Z</dcterms:created>
  <dcterms:modified xsi:type="dcterms:W3CDTF">2024-10-22T13:45:12Z</dcterms:modified>
</cp:coreProperties>
</file>