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6"/>
  </p:notesMasterIdLst>
  <p:sldIdLst>
    <p:sldId id="256" r:id="rId2"/>
    <p:sldId id="258" r:id="rId3"/>
    <p:sldId id="260" r:id="rId4"/>
    <p:sldId id="261" r:id="rId5"/>
    <p:sldId id="262" r:id="rId6"/>
    <p:sldId id="312" r:id="rId7"/>
    <p:sldId id="263" r:id="rId8"/>
    <p:sldId id="264" r:id="rId9"/>
    <p:sldId id="265" r:id="rId10"/>
    <p:sldId id="315" r:id="rId11"/>
    <p:sldId id="316" r:id="rId12"/>
    <p:sldId id="313" r:id="rId13"/>
    <p:sldId id="314" r:id="rId14"/>
    <p:sldId id="324" r:id="rId15"/>
    <p:sldId id="317" r:id="rId16"/>
    <p:sldId id="273" r:id="rId17"/>
    <p:sldId id="277" r:id="rId18"/>
    <p:sldId id="318" r:id="rId19"/>
    <p:sldId id="319" r:id="rId20"/>
    <p:sldId id="320" r:id="rId21"/>
    <p:sldId id="321" r:id="rId22"/>
    <p:sldId id="322" r:id="rId23"/>
    <p:sldId id="285" r:id="rId24"/>
    <p:sldId id="323" r:id="rId25"/>
  </p:sldIdLst>
  <p:sldSz cx="9144000" cy="5143500" type="screen16x9"/>
  <p:notesSz cx="6858000" cy="9144000"/>
  <p:embeddedFontLst>
    <p:embeddedFont>
      <p:font typeface="Nunito Light" panose="020B0604020202020204" charset="0"/>
      <p:regular r:id="rId27"/>
      <p:italic r:id="rId28"/>
    </p:embeddedFont>
    <p:embeddedFont>
      <p:font typeface="Anaheim" panose="020B0604020202020204" charset="0"/>
      <p:regular r:id="rId29"/>
    </p:embeddedFont>
    <p:embeddedFont>
      <p:font typeface="Vazirmatn SemiBold" panose="020B0604020202020204" charset="-78"/>
      <p:regular r:id="rId30"/>
      <p:bold r:id="rId31"/>
    </p:embeddedFont>
    <p:embeddedFont>
      <p:font typeface="Vazirmatn" panose="020B0604020202020204" charset="-78"/>
      <p:regular r:id="rId32"/>
      <p:bold r:id="rId33"/>
    </p:embeddedFont>
    <p:embeddedFont>
      <p:font typeface="Fira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56AB9-4AF9-4733-AE06-873104E5500C}">
  <a:tblStyle styleId="{DA156AB9-4AF9-4733-AE06-873104E550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AF82F8-BB47-49DA-8A0F-85279FE5C43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206" autoAdjust="0"/>
  </p:normalViewPr>
  <p:slideViewPr>
    <p:cSldViewPr snapToGrid="0">
      <p:cViewPr varScale="1">
        <p:scale>
          <a:sx n="89" d="100"/>
          <a:sy n="89"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7"/>
        <p:cNvGrpSpPr/>
        <p:nvPr/>
      </p:nvGrpSpPr>
      <p:grpSpPr>
        <a:xfrm>
          <a:off x="0" y="0"/>
          <a:ext cx="0" cy="0"/>
          <a:chOff x="0" y="0"/>
          <a:chExt cx="0" cy="0"/>
        </a:xfrm>
      </p:grpSpPr>
      <p:sp>
        <p:nvSpPr>
          <p:cNvPr id="4038" name="Google Shape;403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9" name="Google Shape;403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7"/>
        <p:cNvGrpSpPr/>
        <p:nvPr/>
      </p:nvGrpSpPr>
      <p:grpSpPr>
        <a:xfrm>
          <a:off x="0" y="0"/>
          <a:ext cx="0" cy="0"/>
          <a:chOff x="0" y="0"/>
          <a:chExt cx="0" cy="0"/>
        </a:xfrm>
      </p:grpSpPr>
      <p:sp>
        <p:nvSpPr>
          <p:cNvPr id="4188" name="Google Shape;418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9" name="Google Shape;418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7371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7"/>
        <p:cNvGrpSpPr/>
        <p:nvPr/>
      </p:nvGrpSpPr>
      <p:grpSpPr>
        <a:xfrm>
          <a:off x="0" y="0"/>
          <a:ext cx="0" cy="0"/>
          <a:chOff x="0" y="0"/>
          <a:chExt cx="0" cy="0"/>
        </a:xfrm>
      </p:grpSpPr>
      <p:sp>
        <p:nvSpPr>
          <p:cNvPr id="4188" name="Google Shape;418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9" name="Google Shape;418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750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451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216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597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0163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7"/>
        <p:cNvGrpSpPr/>
        <p:nvPr/>
      </p:nvGrpSpPr>
      <p:grpSpPr>
        <a:xfrm>
          <a:off x="0" y="0"/>
          <a:ext cx="0" cy="0"/>
          <a:chOff x="0" y="0"/>
          <a:chExt cx="0" cy="0"/>
        </a:xfrm>
      </p:grpSpPr>
      <p:sp>
        <p:nvSpPr>
          <p:cNvPr id="4658" name="Google Shape;4658;g2423b66fcfd_0_26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9" name="Google Shape;4659;g2423b66fcfd_0_26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1607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445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3"/>
        <p:cNvGrpSpPr/>
        <p:nvPr/>
      </p:nvGrpSpPr>
      <p:grpSpPr>
        <a:xfrm>
          <a:off x="0" y="0"/>
          <a:ext cx="0" cy="0"/>
          <a:chOff x="0" y="0"/>
          <a:chExt cx="0" cy="0"/>
        </a:xfrm>
      </p:grpSpPr>
      <p:sp>
        <p:nvSpPr>
          <p:cNvPr id="4054" name="Google Shape;405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5" name="Google Shape;405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7"/>
        <p:cNvGrpSpPr/>
        <p:nvPr/>
      </p:nvGrpSpPr>
      <p:grpSpPr>
        <a:xfrm>
          <a:off x="0" y="0"/>
          <a:ext cx="0" cy="0"/>
          <a:chOff x="0" y="0"/>
          <a:chExt cx="0" cy="0"/>
        </a:xfrm>
      </p:grpSpPr>
      <p:sp>
        <p:nvSpPr>
          <p:cNvPr id="4658" name="Google Shape;4658;g2423b66fcfd_0_26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9" name="Google Shape;4659;g2423b66fcfd_0_26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30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6"/>
        <p:cNvGrpSpPr/>
        <p:nvPr/>
      </p:nvGrpSpPr>
      <p:grpSpPr>
        <a:xfrm>
          <a:off x="0" y="0"/>
          <a:ext cx="0" cy="0"/>
          <a:chOff x="0" y="0"/>
          <a:chExt cx="0" cy="0"/>
        </a:xfrm>
      </p:grpSpPr>
      <p:sp>
        <p:nvSpPr>
          <p:cNvPr id="4097" name="Google Shape;409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8" name="Google Shape;409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028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6"/>
        <p:cNvGrpSpPr/>
        <p:nvPr/>
      </p:nvGrpSpPr>
      <p:grpSpPr>
        <a:xfrm>
          <a:off x="0" y="0"/>
          <a:ext cx="0" cy="0"/>
          <a:chOff x="0" y="0"/>
          <a:chExt cx="0" cy="0"/>
        </a:xfrm>
      </p:grpSpPr>
      <p:sp>
        <p:nvSpPr>
          <p:cNvPr id="4097" name="Google Shape;409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8" name="Google Shape;409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2237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4"/>
        <p:cNvGrpSpPr/>
        <p:nvPr/>
      </p:nvGrpSpPr>
      <p:grpSpPr>
        <a:xfrm>
          <a:off x="0" y="0"/>
          <a:ext cx="0" cy="0"/>
          <a:chOff x="0" y="0"/>
          <a:chExt cx="0" cy="0"/>
        </a:xfrm>
      </p:grpSpPr>
      <p:sp>
        <p:nvSpPr>
          <p:cNvPr id="4955" name="Google Shape;4955;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6" name="Google Shape;4956;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7"/>
        <p:cNvGrpSpPr/>
        <p:nvPr/>
      </p:nvGrpSpPr>
      <p:grpSpPr>
        <a:xfrm>
          <a:off x="0" y="0"/>
          <a:ext cx="0" cy="0"/>
          <a:chOff x="0" y="0"/>
          <a:chExt cx="0" cy="0"/>
        </a:xfrm>
      </p:grpSpPr>
      <p:sp>
        <p:nvSpPr>
          <p:cNvPr id="4038" name="Google Shape;403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9" name="Google Shape;403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205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6"/>
        <p:cNvGrpSpPr/>
        <p:nvPr/>
      </p:nvGrpSpPr>
      <p:grpSpPr>
        <a:xfrm>
          <a:off x="0" y="0"/>
          <a:ext cx="0" cy="0"/>
          <a:chOff x="0" y="0"/>
          <a:chExt cx="0" cy="0"/>
        </a:xfrm>
      </p:grpSpPr>
      <p:sp>
        <p:nvSpPr>
          <p:cNvPr id="4077" name="Google Shape;407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8" name="Google Shape;407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3"/>
        <p:cNvGrpSpPr/>
        <p:nvPr/>
      </p:nvGrpSpPr>
      <p:grpSpPr>
        <a:xfrm>
          <a:off x="0" y="0"/>
          <a:ext cx="0" cy="0"/>
          <a:chOff x="0" y="0"/>
          <a:chExt cx="0" cy="0"/>
        </a:xfrm>
      </p:grpSpPr>
      <p:sp>
        <p:nvSpPr>
          <p:cNvPr id="4084" name="Google Shape;4084;g2423b66fcfd_0_2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5" name="Google Shape;4085;g2423b66fcfd_0_2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9"/>
        <p:cNvGrpSpPr/>
        <p:nvPr/>
      </p:nvGrpSpPr>
      <p:grpSpPr>
        <a:xfrm>
          <a:off x="0" y="0"/>
          <a:ext cx="0" cy="0"/>
          <a:chOff x="0" y="0"/>
          <a:chExt cx="0" cy="0"/>
        </a:xfrm>
      </p:grpSpPr>
      <p:sp>
        <p:nvSpPr>
          <p:cNvPr id="4090" name="Google Shape;40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1" name="Google Shape;40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6"/>
        <p:cNvGrpSpPr/>
        <p:nvPr/>
      </p:nvGrpSpPr>
      <p:grpSpPr>
        <a:xfrm>
          <a:off x="0" y="0"/>
          <a:ext cx="0" cy="0"/>
          <a:chOff x="0" y="0"/>
          <a:chExt cx="0" cy="0"/>
        </a:xfrm>
      </p:grpSpPr>
      <p:sp>
        <p:nvSpPr>
          <p:cNvPr id="4077" name="Google Shape;407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8" name="Google Shape;407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382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6"/>
        <p:cNvGrpSpPr/>
        <p:nvPr/>
      </p:nvGrpSpPr>
      <p:grpSpPr>
        <a:xfrm>
          <a:off x="0" y="0"/>
          <a:ext cx="0" cy="0"/>
          <a:chOff x="0" y="0"/>
          <a:chExt cx="0" cy="0"/>
        </a:xfrm>
      </p:grpSpPr>
      <p:sp>
        <p:nvSpPr>
          <p:cNvPr id="4097" name="Google Shape;409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8" name="Google Shape;409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7"/>
        <p:cNvGrpSpPr/>
        <p:nvPr/>
      </p:nvGrpSpPr>
      <p:grpSpPr>
        <a:xfrm>
          <a:off x="0" y="0"/>
          <a:ext cx="0" cy="0"/>
          <a:chOff x="0" y="0"/>
          <a:chExt cx="0" cy="0"/>
        </a:xfrm>
      </p:grpSpPr>
      <p:sp>
        <p:nvSpPr>
          <p:cNvPr id="4188" name="Google Shape;418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9" name="Google Shape;418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817250" y="1523350"/>
            <a:ext cx="5509500" cy="1802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817250" y="3346750"/>
            <a:ext cx="5509500" cy="468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6725550" y="536650"/>
            <a:ext cx="1705200" cy="3849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2200">
                <a:solidFill>
                  <a:schemeClr val="dk2"/>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3" name="Google Shape;13;p2"/>
          <p:cNvGrpSpPr/>
          <p:nvPr/>
        </p:nvGrpSpPr>
        <p:grpSpPr>
          <a:xfrm>
            <a:off x="0" y="-797715"/>
            <a:ext cx="10007772" cy="6356862"/>
            <a:chOff x="0" y="-797715"/>
            <a:chExt cx="10007772" cy="6356862"/>
          </a:xfrm>
        </p:grpSpPr>
        <p:grpSp>
          <p:nvGrpSpPr>
            <p:cNvPr id="14" name="Google Shape;14;p2"/>
            <p:cNvGrpSpPr/>
            <p:nvPr/>
          </p:nvGrpSpPr>
          <p:grpSpPr>
            <a:xfrm rot="-1810199">
              <a:off x="8098743" y="3979047"/>
              <a:ext cx="1251126" cy="782740"/>
              <a:chOff x="6880435" y="4156402"/>
              <a:chExt cx="650771" cy="407141"/>
            </a:xfrm>
          </p:grpSpPr>
          <p:sp>
            <p:nvSpPr>
              <p:cNvPr id="15" name="Google Shape;15;p2"/>
              <p:cNvSpPr/>
              <p:nvPr/>
            </p:nvSpPr>
            <p:spPr>
              <a:xfrm>
                <a:off x="6911496" y="4201712"/>
                <a:ext cx="562464" cy="308649"/>
              </a:xfrm>
              <a:custGeom>
                <a:avLst/>
                <a:gdLst/>
                <a:ahLst/>
                <a:cxnLst/>
                <a:rect l="l" t="t" r="r" b="b"/>
                <a:pathLst>
                  <a:path w="8565" h="4700" extrusionOk="0">
                    <a:moveTo>
                      <a:pt x="542" y="443"/>
                    </a:moveTo>
                    <a:lnTo>
                      <a:pt x="542" y="443"/>
                    </a:lnTo>
                    <a:cubicBezTo>
                      <a:pt x="1919" y="1751"/>
                      <a:pt x="3564" y="2821"/>
                      <a:pt x="5288" y="3682"/>
                    </a:cubicBezTo>
                    <a:lnTo>
                      <a:pt x="5275" y="3695"/>
                    </a:lnTo>
                    <a:cubicBezTo>
                      <a:pt x="5161" y="3903"/>
                      <a:pt x="5132" y="4233"/>
                      <a:pt x="5288" y="4431"/>
                    </a:cubicBezTo>
                    <a:cubicBezTo>
                      <a:pt x="4353" y="4399"/>
                      <a:pt x="3418" y="4377"/>
                      <a:pt x="2483" y="4377"/>
                    </a:cubicBezTo>
                    <a:cubicBezTo>
                      <a:pt x="1880" y="4377"/>
                      <a:pt x="1277" y="4386"/>
                      <a:pt x="675" y="4408"/>
                    </a:cubicBezTo>
                    <a:cubicBezTo>
                      <a:pt x="668" y="4022"/>
                      <a:pt x="662" y="3634"/>
                      <a:pt x="655" y="3245"/>
                    </a:cubicBezTo>
                    <a:lnTo>
                      <a:pt x="655" y="3245"/>
                    </a:lnTo>
                    <a:cubicBezTo>
                      <a:pt x="1157" y="3417"/>
                      <a:pt x="1692" y="3669"/>
                      <a:pt x="1721" y="4278"/>
                    </a:cubicBezTo>
                    <a:cubicBezTo>
                      <a:pt x="1723" y="4319"/>
                      <a:pt x="1755" y="4339"/>
                      <a:pt x="1786" y="4339"/>
                    </a:cubicBezTo>
                    <a:cubicBezTo>
                      <a:pt x="1817" y="4339"/>
                      <a:pt x="1846" y="4319"/>
                      <a:pt x="1841" y="4278"/>
                    </a:cubicBezTo>
                    <a:cubicBezTo>
                      <a:pt x="1808" y="3669"/>
                      <a:pt x="1222" y="3255"/>
                      <a:pt x="649" y="3167"/>
                    </a:cubicBezTo>
                    <a:cubicBezTo>
                      <a:pt x="629" y="2260"/>
                      <a:pt x="600" y="1350"/>
                      <a:pt x="542" y="443"/>
                    </a:cubicBezTo>
                    <a:close/>
                    <a:moveTo>
                      <a:pt x="5375" y="3728"/>
                    </a:moveTo>
                    <a:cubicBezTo>
                      <a:pt x="5945" y="4006"/>
                      <a:pt x="6522" y="4265"/>
                      <a:pt x="7102" y="4505"/>
                    </a:cubicBezTo>
                    <a:cubicBezTo>
                      <a:pt x="6525" y="4476"/>
                      <a:pt x="5949" y="4453"/>
                      <a:pt x="5366" y="4431"/>
                    </a:cubicBezTo>
                    <a:cubicBezTo>
                      <a:pt x="5336" y="4314"/>
                      <a:pt x="5294" y="4204"/>
                      <a:pt x="5294" y="4084"/>
                    </a:cubicBezTo>
                    <a:cubicBezTo>
                      <a:pt x="5294" y="3958"/>
                      <a:pt x="5333" y="3847"/>
                      <a:pt x="5375" y="3734"/>
                    </a:cubicBezTo>
                    <a:lnTo>
                      <a:pt x="5375" y="3728"/>
                    </a:lnTo>
                    <a:close/>
                    <a:moveTo>
                      <a:pt x="478" y="1"/>
                    </a:moveTo>
                    <a:cubicBezTo>
                      <a:pt x="463" y="1"/>
                      <a:pt x="449" y="11"/>
                      <a:pt x="448" y="31"/>
                    </a:cubicBezTo>
                    <a:cubicBezTo>
                      <a:pt x="412" y="1483"/>
                      <a:pt x="480" y="2953"/>
                      <a:pt x="539" y="4408"/>
                    </a:cubicBezTo>
                    <a:cubicBezTo>
                      <a:pt x="377" y="4411"/>
                      <a:pt x="218" y="4421"/>
                      <a:pt x="56" y="4427"/>
                    </a:cubicBezTo>
                    <a:cubicBezTo>
                      <a:pt x="1" y="4431"/>
                      <a:pt x="1" y="4508"/>
                      <a:pt x="56" y="4508"/>
                    </a:cubicBezTo>
                    <a:lnTo>
                      <a:pt x="542" y="4521"/>
                    </a:lnTo>
                    <a:cubicBezTo>
                      <a:pt x="542" y="4550"/>
                      <a:pt x="545" y="4583"/>
                      <a:pt x="545" y="4609"/>
                    </a:cubicBezTo>
                    <a:cubicBezTo>
                      <a:pt x="547" y="4652"/>
                      <a:pt x="580" y="4674"/>
                      <a:pt x="612" y="4674"/>
                    </a:cubicBezTo>
                    <a:cubicBezTo>
                      <a:pt x="645" y="4674"/>
                      <a:pt x="676" y="4652"/>
                      <a:pt x="675" y="4609"/>
                    </a:cubicBezTo>
                    <a:lnTo>
                      <a:pt x="675" y="4525"/>
                    </a:lnTo>
                    <a:cubicBezTo>
                      <a:pt x="3273" y="4586"/>
                      <a:pt x="5871" y="4573"/>
                      <a:pt x="8466" y="4699"/>
                    </a:cubicBezTo>
                    <a:cubicBezTo>
                      <a:pt x="8468" y="4700"/>
                      <a:pt x="8470" y="4700"/>
                      <a:pt x="8472" y="4700"/>
                    </a:cubicBezTo>
                    <a:cubicBezTo>
                      <a:pt x="8536" y="4700"/>
                      <a:pt x="8564" y="4605"/>
                      <a:pt x="8501" y="4576"/>
                    </a:cubicBezTo>
                    <a:cubicBezTo>
                      <a:pt x="8446" y="4554"/>
                      <a:pt x="8395" y="4528"/>
                      <a:pt x="8333" y="4505"/>
                    </a:cubicBezTo>
                    <a:cubicBezTo>
                      <a:pt x="8325" y="4502"/>
                      <a:pt x="8318" y="4501"/>
                      <a:pt x="8311" y="4501"/>
                    </a:cubicBezTo>
                    <a:cubicBezTo>
                      <a:pt x="8280" y="4501"/>
                      <a:pt x="8258" y="4528"/>
                      <a:pt x="8255" y="4557"/>
                    </a:cubicBezTo>
                    <a:cubicBezTo>
                      <a:pt x="7947" y="4541"/>
                      <a:pt x="7640" y="4528"/>
                      <a:pt x="7335" y="4512"/>
                    </a:cubicBezTo>
                    <a:cubicBezTo>
                      <a:pt x="7338" y="4486"/>
                      <a:pt x="7329" y="4453"/>
                      <a:pt x="7290" y="4434"/>
                    </a:cubicBezTo>
                    <a:cubicBezTo>
                      <a:pt x="6065" y="3945"/>
                      <a:pt x="4883" y="3355"/>
                      <a:pt x="3755" y="2665"/>
                    </a:cubicBezTo>
                    <a:cubicBezTo>
                      <a:pt x="2622" y="1975"/>
                      <a:pt x="1585" y="1172"/>
                      <a:pt x="542" y="355"/>
                    </a:cubicBezTo>
                    <a:cubicBezTo>
                      <a:pt x="539" y="355"/>
                      <a:pt x="539" y="349"/>
                      <a:pt x="532" y="349"/>
                    </a:cubicBezTo>
                    <a:cubicBezTo>
                      <a:pt x="526" y="245"/>
                      <a:pt x="516" y="135"/>
                      <a:pt x="509" y="31"/>
                    </a:cubicBezTo>
                    <a:cubicBezTo>
                      <a:pt x="508" y="11"/>
                      <a:pt x="493"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6880435" y="4510481"/>
                <a:ext cx="36644" cy="53061"/>
              </a:xfrm>
              <a:custGeom>
                <a:avLst/>
                <a:gdLst/>
                <a:ahLst/>
                <a:cxnLst/>
                <a:rect l="l" t="t" r="r" b="b"/>
                <a:pathLst>
                  <a:path w="558" h="808" extrusionOk="0">
                    <a:moveTo>
                      <a:pt x="283" y="292"/>
                    </a:moveTo>
                    <a:cubicBezTo>
                      <a:pt x="289" y="325"/>
                      <a:pt x="299" y="354"/>
                      <a:pt x="309" y="386"/>
                    </a:cubicBezTo>
                    <a:cubicBezTo>
                      <a:pt x="292" y="386"/>
                      <a:pt x="276" y="389"/>
                      <a:pt x="260" y="393"/>
                    </a:cubicBezTo>
                    <a:cubicBezTo>
                      <a:pt x="270" y="360"/>
                      <a:pt x="276" y="325"/>
                      <a:pt x="283" y="292"/>
                    </a:cubicBezTo>
                    <a:close/>
                    <a:moveTo>
                      <a:pt x="262" y="1"/>
                    </a:moveTo>
                    <a:cubicBezTo>
                      <a:pt x="239" y="1"/>
                      <a:pt x="217" y="12"/>
                      <a:pt x="211" y="40"/>
                    </a:cubicBezTo>
                    <a:cubicBezTo>
                      <a:pt x="192" y="163"/>
                      <a:pt x="173" y="283"/>
                      <a:pt x="147" y="406"/>
                    </a:cubicBezTo>
                    <a:cubicBezTo>
                      <a:pt x="114" y="409"/>
                      <a:pt x="88" y="412"/>
                      <a:pt x="56" y="419"/>
                    </a:cubicBezTo>
                    <a:cubicBezTo>
                      <a:pt x="17" y="422"/>
                      <a:pt x="1" y="480"/>
                      <a:pt x="46" y="487"/>
                    </a:cubicBezTo>
                    <a:cubicBezTo>
                      <a:pt x="75" y="490"/>
                      <a:pt x="104" y="493"/>
                      <a:pt x="137" y="493"/>
                    </a:cubicBezTo>
                    <a:cubicBezTo>
                      <a:pt x="121" y="584"/>
                      <a:pt x="104" y="668"/>
                      <a:pt x="92" y="759"/>
                    </a:cubicBezTo>
                    <a:cubicBezTo>
                      <a:pt x="86" y="788"/>
                      <a:pt x="110" y="808"/>
                      <a:pt x="134" y="808"/>
                    </a:cubicBezTo>
                    <a:cubicBezTo>
                      <a:pt x="149" y="808"/>
                      <a:pt x="164" y="799"/>
                      <a:pt x="169" y="778"/>
                    </a:cubicBezTo>
                    <a:cubicBezTo>
                      <a:pt x="192" y="684"/>
                      <a:pt x="211" y="587"/>
                      <a:pt x="234" y="493"/>
                    </a:cubicBezTo>
                    <a:cubicBezTo>
                      <a:pt x="266" y="493"/>
                      <a:pt x="302" y="490"/>
                      <a:pt x="334" y="487"/>
                    </a:cubicBezTo>
                    <a:cubicBezTo>
                      <a:pt x="354" y="551"/>
                      <a:pt x="380" y="619"/>
                      <a:pt x="412" y="681"/>
                    </a:cubicBezTo>
                    <a:cubicBezTo>
                      <a:pt x="421" y="702"/>
                      <a:pt x="437" y="710"/>
                      <a:pt x="453" y="710"/>
                    </a:cubicBezTo>
                    <a:cubicBezTo>
                      <a:pt x="486" y="710"/>
                      <a:pt x="521" y="677"/>
                      <a:pt x="513" y="636"/>
                    </a:cubicBezTo>
                    <a:cubicBezTo>
                      <a:pt x="500" y="577"/>
                      <a:pt x="487" y="519"/>
                      <a:pt x="467" y="457"/>
                    </a:cubicBezTo>
                    <a:cubicBezTo>
                      <a:pt x="477" y="454"/>
                      <a:pt x="484" y="454"/>
                      <a:pt x="496" y="451"/>
                    </a:cubicBezTo>
                    <a:cubicBezTo>
                      <a:pt x="557" y="436"/>
                      <a:pt x="538" y="353"/>
                      <a:pt x="483" y="353"/>
                    </a:cubicBezTo>
                    <a:cubicBezTo>
                      <a:pt x="479" y="353"/>
                      <a:pt x="475" y="353"/>
                      <a:pt x="471" y="354"/>
                    </a:cubicBezTo>
                    <a:cubicBezTo>
                      <a:pt x="461" y="357"/>
                      <a:pt x="451" y="357"/>
                      <a:pt x="438" y="360"/>
                    </a:cubicBezTo>
                    <a:cubicBezTo>
                      <a:pt x="403" y="253"/>
                      <a:pt x="364" y="146"/>
                      <a:pt x="325" y="40"/>
                    </a:cubicBezTo>
                    <a:cubicBezTo>
                      <a:pt x="316" y="15"/>
                      <a:pt x="288"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6915108" y="4156402"/>
                <a:ext cx="36250" cy="35396"/>
              </a:xfrm>
              <a:custGeom>
                <a:avLst/>
                <a:gdLst/>
                <a:ahLst/>
                <a:cxnLst/>
                <a:rect l="l" t="t" r="r" b="b"/>
                <a:pathLst>
                  <a:path w="552" h="539" extrusionOk="0">
                    <a:moveTo>
                      <a:pt x="384" y="1"/>
                    </a:moveTo>
                    <a:cubicBezTo>
                      <a:pt x="216" y="1"/>
                      <a:pt x="42" y="75"/>
                      <a:pt x="14" y="258"/>
                    </a:cubicBezTo>
                    <a:cubicBezTo>
                      <a:pt x="1" y="349"/>
                      <a:pt x="33" y="433"/>
                      <a:pt x="114" y="478"/>
                    </a:cubicBezTo>
                    <a:cubicBezTo>
                      <a:pt x="202" y="530"/>
                      <a:pt x="322" y="517"/>
                      <a:pt x="419" y="537"/>
                    </a:cubicBezTo>
                    <a:cubicBezTo>
                      <a:pt x="424" y="538"/>
                      <a:pt x="429" y="538"/>
                      <a:pt x="433" y="538"/>
                    </a:cubicBezTo>
                    <a:cubicBezTo>
                      <a:pt x="490" y="538"/>
                      <a:pt x="527" y="454"/>
                      <a:pt x="467" y="430"/>
                    </a:cubicBezTo>
                    <a:cubicBezTo>
                      <a:pt x="377" y="388"/>
                      <a:pt x="130" y="430"/>
                      <a:pt x="134" y="287"/>
                    </a:cubicBezTo>
                    <a:cubicBezTo>
                      <a:pt x="137" y="96"/>
                      <a:pt x="390" y="115"/>
                      <a:pt x="516" y="96"/>
                    </a:cubicBezTo>
                    <a:cubicBezTo>
                      <a:pt x="552" y="90"/>
                      <a:pt x="552" y="25"/>
                      <a:pt x="509" y="15"/>
                    </a:cubicBezTo>
                    <a:cubicBezTo>
                      <a:pt x="470" y="6"/>
                      <a:pt x="427"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7482282" y="4492817"/>
                <a:ext cx="48924" cy="52930"/>
              </a:xfrm>
              <a:custGeom>
                <a:avLst/>
                <a:gdLst/>
                <a:ahLst/>
                <a:cxnLst/>
                <a:rect l="l" t="t" r="r" b="b"/>
                <a:pathLst>
                  <a:path w="745" h="806" extrusionOk="0">
                    <a:moveTo>
                      <a:pt x="244" y="163"/>
                    </a:moveTo>
                    <a:cubicBezTo>
                      <a:pt x="334" y="169"/>
                      <a:pt x="344" y="202"/>
                      <a:pt x="279" y="266"/>
                    </a:cubicBezTo>
                    <a:cubicBezTo>
                      <a:pt x="260" y="286"/>
                      <a:pt x="237" y="302"/>
                      <a:pt x="211" y="318"/>
                    </a:cubicBezTo>
                    <a:cubicBezTo>
                      <a:pt x="211" y="279"/>
                      <a:pt x="214" y="176"/>
                      <a:pt x="244" y="163"/>
                    </a:cubicBezTo>
                    <a:close/>
                    <a:moveTo>
                      <a:pt x="208" y="435"/>
                    </a:moveTo>
                    <a:cubicBezTo>
                      <a:pt x="214" y="438"/>
                      <a:pt x="227" y="445"/>
                      <a:pt x="240" y="445"/>
                    </a:cubicBezTo>
                    <a:cubicBezTo>
                      <a:pt x="263" y="443"/>
                      <a:pt x="293" y="441"/>
                      <a:pt x="325" y="441"/>
                    </a:cubicBezTo>
                    <a:cubicBezTo>
                      <a:pt x="429" y="441"/>
                      <a:pt x="557" y="459"/>
                      <a:pt x="564" y="558"/>
                    </a:cubicBezTo>
                    <a:cubicBezTo>
                      <a:pt x="564" y="623"/>
                      <a:pt x="555" y="613"/>
                      <a:pt x="503" y="629"/>
                    </a:cubicBezTo>
                    <a:cubicBezTo>
                      <a:pt x="470" y="642"/>
                      <a:pt x="435" y="645"/>
                      <a:pt x="402" y="655"/>
                    </a:cubicBezTo>
                    <a:cubicBezTo>
                      <a:pt x="362" y="663"/>
                      <a:pt x="324" y="666"/>
                      <a:pt x="285" y="666"/>
                    </a:cubicBezTo>
                    <a:cubicBezTo>
                      <a:pt x="258" y="666"/>
                      <a:pt x="232" y="664"/>
                      <a:pt x="205" y="662"/>
                    </a:cubicBezTo>
                    <a:cubicBezTo>
                      <a:pt x="205" y="584"/>
                      <a:pt x="205" y="513"/>
                      <a:pt x="208" y="435"/>
                    </a:cubicBezTo>
                    <a:close/>
                    <a:moveTo>
                      <a:pt x="278" y="1"/>
                    </a:moveTo>
                    <a:cubicBezTo>
                      <a:pt x="276" y="1"/>
                      <a:pt x="274" y="1"/>
                      <a:pt x="273" y="1"/>
                    </a:cubicBezTo>
                    <a:cubicBezTo>
                      <a:pt x="1" y="11"/>
                      <a:pt x="69" y="561"/>
                      <a:pt x="82" y="714"/>
                    </a:cubicBezTo>
                    <a:cubicBezTo>
                      <a:pt x="85" y="739"/>
                      <a:pt x="98" y="756"/>
                      <a:pt x="117" y="762"/>
                    </a:cubicBezTo>
                    <a:cubicBezTo>
                      <a:pt x="127" y="775"/>
                      <a:pt x="137" y="788"/>
                      <a:pt x="159" y="791"/>
                    </a:cubicBezTo>
                    <a:cubicBezTo>
                      <a:pt x="182" y="794"/>
                      <a:pt x="208" y="801"/>
                      <a:pt x="237" y="804"/>
                    </a:cubicBezTo>
                    <a:cubicBezTo>
                      <a:pt x="241" y="805"/>
                      <a:pt x="245" y="805"/>
                      <a:pt x="248" y="805"/>
                    </a:cubicBezTo>
                    <a:cubicBezTo>
                      <a:pt x="258" y="805"/>
                      <a:pt x="266" y="802"/>
                      <a:pt x="276" y="794"/>
                    </a:cubicBezTo>
                    <a:cubicBezTo>
                      <a:pt x="282" y="795"/>
                      <a:pt x="289" y="795"/>
                      <a:pt x="296" y="795"/>
                    </a:cubicBezTo>
                    <a:cubicBezTo>
                      <a:pt x="483" y="795"/>
                      <a:pt x="745" y="749"/>
                      <a:pt x="723" y="558"/>
                    </a:cubicBezTo>
                    <a:cubicBezTo>
                      <a:pt x="700" y="396"/>
                      <a:pt x="551" y="338"/>
                      <a:pt x="402" y="322"/>
                    </a:cubicBezTo>
                    <a:cubicBezTo>
                      <a:pt x="431" y="283"/>
                      <a:pt x="451" y="234"/>
                      <a:pt x="444" y="176"/>
                    </a:cubicBezTo>
                    <a:cubicBezTo>
                      <a:pt x="438" y="90"/>
                      <a:pt x="372"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19;p2"/>
            <p:cNvGrpSpPr/>
            <p:nvPr/>
          </p:nvGrpSpPr>
          <p:grpSpPr>
            <a:xfrm rot="3195961">
              <a:off x="6881663" y="4415603"/>
              <a:ext cx="949013" cy="865520"/>
              <a:chOff x="5882939" y="3323344"/>
              <a:chExt cx="444901" cy="405775"/>
            </a:xfrm>
          </p:grpSpPr>
          <p:sp>
            <p:nvSpPr>
              <p:cNvPr id="20" name="Google Shape;20;p2"/>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24;p2"/>
            <p:cNvGrpSpPr/>
            <p:nvPr/>
          </p:nvGrpSpPr>
          <p:grpSpPr>
            <a:xfrm rot="1830349">
              <a:off x="8814229" y="2978000"/>
              <a:ext cx="1071906" cy="771565"/>
              <a:chOff x="5859955" y="1906764"/>
              <a:chExt cx="497056" cy="357770"/>
            </a:xfrm>
          </p:grpSpPr>
          <p:sp>
            <p:nvSpPr>
              <p:cNvPr id="25" name="Google Shape;25;p2"/>
              <p:cNvSpPr/>
              <p:nvPr/>
            </p:nvSpPr>
            <p:spPr>
              <a:xfrm>
                <a:off x="5859955" y="1906764"/>
                <a:ext cx="497056" cy="357770"/>
              </a:xfrm>
              <a:custGeom>
                <a:avLst/>
                <a:gdLst/>
                <a:ahLst/>
                <a:cxnLst/>
                <a:rect l="l" t="t" r="r" b="b"/>
                <a:pathLst>
                  <a:path w="7569" h="5448" extrusionOk="0">
                    <a:moveTo>
                      <a:pt x="2576" y="543"/>
                    </a:moveTo>
                    <a:lnTo>
                      <a:pt x="2563" y="2739"/>
                    </a:lnTo>
                    <a:lnTo>
                      <a:pt x="2563" y="2791"/>
                    </a:lnTo>
                    <a:cubicBezTo>
                      <a:pt x="2152" y="2836"/>
                      <a:pt x="1795" y="3096"/>
                      <a:pt x="1850" y="3601"/>
                    </a:cubicBezTo>
                    <a:cubicBezTo>
                      <a:pt x="1854" y="3659"/>
                      <a:pt x="1876" y="3711"/>
                      <a:pt x="1896" y="3769"/>
                    </a:cubicBezTo>
                    <a:cubicBezTo>
                      <a:pt x="1426" y="3756"/>
                      <a:pt x="956" y="3743"/>
                      <a:pt x="487" y="3740"/>
                    </a:cubicBezTo>
                    <a:cubicBezTo>
                      <a:pt x="169" y="2720"/>
                      <a:pt x="525" y="1599"/>
                      <a:pt x="1432" y="980"/>
                    </a:cubicBezTo>
                    <a:cubicBezTo>
                      <a:pt x="1773" y="744"/>
                      <a:pt x="2165" y="601"/>
                      <a:pt x="2576" y="543"/>
                    </a:cubicBezTo>
                    <a:close/>
                    <a:moveTo>
                      <a:pt x="2563" y="2914"/>
                    </a:moveTo>
                    <a:cubicBezTo>
                      <a:pt x="2560" y="3206"/>
                      <a:pt x="2557" y="3494"/>
                      <a:pt x="2547" y="3782"/>
                    </a:cubicBezTo>
                    <a:cubicBezTo>
                      <a:pt x="2382" y="3776"/>
                      <a:pt x="2220" y="3773"/>
                      <a:pt x="2051" y="3769"/>
                    </a:cubicBezTo>
                    <a:cubicBezTo>
                      <a:pt x="2003" y="3685"/>
                      <a:pt x="1977" y="3594"/>
                      <a:pt x="1977" y="3517"/>
                    </a:cubicBezTo>
                    <a:cubicBezTo>
                      <a:pt x="1970" y="3160"/>
                      <a:pt x="2242" y="2953"/>
                      <a:pt x="2563" y="2914"/>
                    </a:cubicBezTo>
                    <a:close/>
                    <a:moveTo>
                      <a:pt x="2719" y="2904"/>
                    </a:moveTo>
                    <a:cubicBezTo>
                      <a:pt x="3227" y="2917"/>
                      <a:pt x="3707" y="3309"/>
                      <a:pt x="3765" y="3805"/>
                    </a:cubicBezTo>
                    <a:cubicBezTo>
                      <a:pt x="3415" y="3802"/>
                      <a:pt x="3059" y="3792"/>
                      <a:pt x="2702" y="3786"/>
                    </a:cubicBezTo>
                    <a:cubicBezTo>
                      <a:pt x="2702" y="3494"/>
                      <a:pt x="2696" y="3196"/>
                      <a:pt x="2696" y="2904"/>
                    </a:cubicBezTo>
                    <a:close/>
                    <a:moveTo>
                      <a:pt x="3036" y="513"/>
                    </a:moveTo>
                    <a:cubicBezTo>
                      <a:pt x="3674" y="513"/>
                      <a:pt x="4316" y="705"/>
                      <a:pt x="4831" y="1064"/>
                    </a:cubicBezTo>
                    <a:cubicBezTo>
                      <a:pt x="5670" y="1647"/>
                      <a:pt x="6007" y="2749"/>
                      <a:pt x="6055" y="3792"/>
                    </a:cubicBezTo>
                    <a:cubicBezTo>
                      <a:pt x="6039" y="3790"/>
                      <a:pt x="6021" y="3790"/>
                      <a:pt x="6004" y="3790"/>
                    </a:cubicBezTo>
                    <a:cubicBezTo>
                      <a:pt x="5986" y="3790"/>
                      <a:pt x="5968" y="3790"/>
                      <a:pt x="5952" y="3792"/>
                    </a:cubicBezTo>
                    <a:cubicBezTo>
                      <a:pt x="5304" y="3805"/>
                      <a:pt x="4656" y="3808"/>
                      <a:pt x="4008" y="3808"/>
                    </a:cubicBezTo>
                    <a:lnTo>
                      <a:pt x="3895" y="3808"/>
                    </a:lnTo>
                    <a:cubicBezTo>
                      <a:pt x="3856" y="3410"/>
                      <a:pt x="3571" y="3057"/>
                      <a:pt x="3179" y="2885"/>
                    </a:cubicBezTo>
                    <a:cubicBezTo>
                      <a:pt x="3030" y="2820"/>
                      <a:pt x="2864" y="2788"/>
                      <a:pt x="2696" y="2788"/>
                    </a:cubicBezTo>
                    <a:lnTo>
                      <a:pt x="2696" y="2746"/>
                    </a:lnTo>
                    <a:cubicBezTo>
                      <a:pt x="2699" y="2007"/>
                      <a:pt x="2706" y="1265"/>
                      <a:pt x="2709" y="530"/>
                    </a:cubicBezTo>
                    <a:cubicBezTo>
                      <a:pt x="2817" y="518"/>
                      <a:pt x="2926" y="513"/>
                      <a:pt x="3036" y="513"/>
                    </a:cubicBezTo>
                    <a:close/>
                    <a:moveTo>
                      <a:pt x="2168" y="3922"/>
                    </a:moveTo>
                    <a:lnTo>
                      <a:pt x="2168" y="3922"/>
                    </a:lnTo>
                    <a:cubicBezTo>
                      <a:pt x="2291" y="3925"/>
                      <a:pt x="2417" y="3925"/>
                      <a:pt x="2547" y="3925"/>
                    </a:cubicBezTo>
                    <a:cubicBezTo>
                      <a:pt x="2547" y="3977"/>
                      <a:pt x="2544" y="4019"/>
                      <a:pt x="2544" y="4064"/>
                    </a:cubicBezTo>
                    <a:cubicBezTo>
                      <a:pt x="2516" y="4075"/>
                      <a:pt x="2488" y="4080"/>
                      <a:pt x="2460" y="4080"/>
                    </a:cubicBezTo>
                    <a:cubicBezTo>
                      <a:pt x="2357" y="4080"/>
                      <a:pt x="2252" y="4016"/>
                      <a:pt x="2168" y="3922"/>
                    </a:cubicBezTo>
                    <a:close/>
                    <a:moveTo>
                      <a:pt x="2800" y="3935"/>
                    </a:moveTo>
                    <a:cubicBezTo>
                      <a:pt x="3124" y="3938"/>
                      <a:pt x="3447" y="3938"/>
                      <a:pt x="3771" y="3938"/>
                    </a:cubicBezTo>
                    <a:cubicBezTo>
                      <a:pt x="3771" y="4006"/>
                      <a:pt x="3758" y="4080"/>
                      <a:pt x="3739" y="4155"/>
                    </a:cubicBezTo>
                    <a:cubicBezTo>
                      <a:pt x="3593" y="4647"/>
                      <a:pt x="3159" y="4916"/>
                      <a:pt x="2686" y="5007"/>
                    </a:cubicBezTo>
                    <a:cubicBezTo>
                      <a:pt x="2696" y="4706"/>
                      <a:pt x="2702" y="4398"/>
                      <a:pt x="2702" y="4087"/>
                    </a:cubicBezTo>
                    <a:cubicBezTo>
                      <a:pt x="2735" y="4058"/>
                      <a:pt x="2767" y="4012"/>
                      <a:pt x="2793" y="3957"/>
                    </a:cubicBezTo>
                    <a:cubicBezTo>
                      <a:pt x="2800" y="3951"/>
                      <a:pt x="2800" y="3941"/>
                      <a:pt x="2800" y="3935"/>
                    </a:cubicBezTo>
                    <a:close/>
                    <a:moveTo>
                      <a:pt x="532" y="3857"/>
                    </a:moveTo>
                    <a:lnTo>
                      <a:pt x="532" y="3857"/>
                    </a:lnTo>
                    <a:cubicBezTo>
                      <a:pt x="1018" y="3889"/>
                      <a:pt x="1504" y="3905"/>
                      <a:pt x="1993" y="3918"/>
                    </a:cubicBezTo>
                    <a:cubicBezTo>
                      <a:pt x="2115" y="4074"/>
                      <a:pt x="2293" y="4187"/>
                      <a:pt x="2461" y="4187"/>
                    </a:cubicBezTo>
                    <a:cubicBezTo>
                      <a:pt x="2489" y="4187"/>
                      <a:pt x="2517" y="4184"/>
                      <a:pt x="2544" y="4178"/>
                    </a:cubicBezTo>
                    <a:lnTo>
                      <a:pt x="2544" y="4178"/>
                    </a:lnTo>
                    <a:cubicBezTo>
                      <a:pt x="2540" y="4463"/>
                      <a:pt x="2544" y="4744"/>
                      <a:pt x="2550" y="5030"/>
                    </a:cubicBezTo>
                    <a:cubicBezTo>
                      <a:pt x="2471" y="5040"/>
                      <a:pt x="2393" y="5045"/>
                      <a:pt x="2315" y="5045"/>
                    </a:cubicBezTo>
                    <a:cubicBezTo>
                      <a:pt x="2269" y="5045"/>
                      <a:pt x="2222" y="5043"/>
                      <a:pt x="2174" y="5039"/>
                    </a:cubicBezTo>
                    <a:cubicBezTo>
                      <a:pt x="1465" y="5000"/>
                      <a:pt x="921" y="4715"/>
                      <a:pt x="613" y="4058"/>
                    </a:cubicBezTo>
                    <a:cubicBezTo>
                      <a:pt x="584" y="3993"/>
                      <a:pt x="555" y="3925"/>
                      <a:pt x="532" y="3857"/>
                    </a:cubicBezTo>
                    <a:close/>
                    <a:moveTo>
                      <a:pt x="2642" y="0"/>
                    </a:moveTo>
                    <a:cubicBezTo>
                      <a:pt x="2609" y="0"/>
                      <a:pt x="2576" y="21"/>
                      <a:pt x="2576" y="63"/>
                    </a:cubicBezTo>
                    <a:lnTo>
                      <a:pt x="2576" y="416"/>
                    </a:lnTo>
                    <a:cubicBezTo>
                      <a:pt x="1682" y="543"/>
                      <a:pt x="859" y="1035"/>
                      <a:pt x="454" y="1920"/>
                    </a:cubicBezTo>
                    <a:cubicBezTo>
                      <a:pt x="195" y="2487"/>
                      <a:pt x="172" y="3141"/>
                      <a:pt x="347" y="3737"/>
                    </a:cubicBezTo>
                    <a:lnTo>
                      <a:pt x="56" y="3737"/>
                    </a:lnTo>
                    <a:cubicBezTo>
                      <a:pt x="1" y="3737"/>
                      <a:pt x="1" y="3818"/>
                      <a:pt x="56" y="3821"/>
                    </a:cubicBezTo>
                    <a:lnTo>
                      <a:pt x="383" y="3844"/>
                    </a:lnTo>
                    <a:cubicBezTo>
                      <a:pt x="406" y="3905"/>
                      <a:pt x="425" y="3964"/>
                      <a:pt x="448" y="4019"/>
                    </a:cubicBezTo>
                    <a:cubicBezTo>
                      <a:pt x="762" y="4761"/>
                      <a:pt x="1319" y="5104"/>
                      <a:pt x="2113" y="5166"/>
                    </a:cubicBezTo>
                    <a:cubicBezTo>
                      <a:pt x="2166" y="5170"/>
                      <a:pt x="2220" y="5173"/>
                      <a:pt x="2274" y="5173"/>
                    </a:cubicBezTo>
                    <a:cubicBezTo>
                      <a:pt x="2368" y="5173"/>
                      <a:pt x="2461" y="5166"/>
                      <a:pt x="2553" y="5156"/>
                    </a:cubicBezTo>
                    <a:cubicBezTo>
                      <a:pt x="2560" y="5237"/>
                      <a:pt x="2563" y="5324"/>
                      <a:pt x="2566" y="5405"/>
                    </a:cubicBezTo>
                    <a:cubicBezTo>
                      <a:pt x="2568" y="5434"/>
                      <a:pt x="2588" y="5448"/>
                      <a:pt x="2610" y="5448"/>
                    </a:cubicBezTo>
                    <a:cubicBezTo>
                      <a:pt x="2632" y="5448"/>
                      <a:pt x="2655" y="5433"/>
                      <a:pt x="2660" y="5405"/>
                    </a:cubicBezTo>
                    <a:cubicBezTo>
                      <a:pt x="2667" y="5315"/>
                      <a:pt x="2673" y="5227"/>
                      <a:pt x="2676" y="5136"/>
                    </a:cubicBezTo>
                    <a:cubicBezTo>
                      <a:pt x="3179" y="5049"/>
                      <a:pt x="3635" y="4780"/>
                      <a:pt x="3830" y="4275"/>
                    </a:cubicBezTo>
                    <a:cubicBezTo>
                      <a:pt x="3875" y="4161"/>
                      <a:pt x="3895" y="4045"/>
                      <a:pt x="3898" y="3931"/>
                    </a:cubicBezTo>
                    <a:cubicBezTo>
                      <a:pt x="4047" y="3932"/>
                      <a:pt x="4196" y="3933"/>
                      <a:pt x="4344" y="3933"/>
                    </a:cubicBezTo>
                    <a:cubicBezTo>
                      <a:pt x="4790" y="3933"/>
                      <a:pt x="5235" y="3929"/>
                      <a:pt x="5680" y="3922"/>
                    </a:cubicBezTo>
                    <a:cubicBezTo>
                      <a:pt x="5806" y="3922"/>
                      <a:pt x="5932" y="3918"/>
                      <a:pt x="6052" y="3915"/>
                    </a:cubicBezTo>
                    <a:lnTo>
                      <a:pt x="6052" y="3915"/>
                    </a:lnTo>
                    <a:cubicBezTo>
                      <a:pt x="6062" y="4233"/>
                      <a:pt x="6042" y="4550"/>
                      <a:pt x="6004" y="4838"/>
                    </a:cubicBezTo>
                    <a:cubicBezTo>
                      <a:pt x="5999" y="4881"/>
                      <a:pt x="6029" y="4902"/>
                      <a:pt x="6063" y="4902"/>
                    </a:cubicBezTo>
                    <a:cubicBezTo>
                      <a:pt x="6097" y="4902"/>
                      <a:pt x="6133" y="4881"/>
                      <a:pt x="6140" y="4838"/>
                    </a:cubicBezTo>
                    <a:cubicBezTo>
                      <a:pt x="6178" y="4537"/>
                      <a:pt x="6195" y="4226"/>
                      <a:pt x="6188" y="3915"/>
                    </a:cubicBezTo>
                    <a:cubicBezTo>
                      <a:pt x="6327" y="3909"/>
                      <a:pt x="6473" y="3909"/>
                      <a:pt x="6616" y="3905"/>
                    </a:cubicBezTo>
                    <a:lnTo>
                      <a:pt x="7017" y="3892"/>
                    </a:lnTo>
                    <a:cubicBezTo>
                      <a:pt x="7105" y="3889"/>
                      <a:pt x="7196" y="3889"/>
                      <a:pt x="7283" y="3886"/>
                    </a:cubicBezTo>
                    <a:cubicBezTo>
                      <a:pt x="7310" y="3895"/>
                      <a:pt x="7333" y="3900"/>
                      <a:pt x="7353" y="3900"/>
                    </a:cubicBezTo>
                    <a:cubicBezTo>
                      <a:pt x="7368" y="3900"/>
                      <a:pt x="7381" y="3898"/>
                      <a:pt x="7393" y="3892"/>
                    </a:cubicBezTo>
                    <a:cubicBezTo>
                      <a:pt x="7403" y="3918"/>
                      <a:pt x="7422" y="3938"/>
                      <a:pt x="7455" y="3938"/>
                    </a:cubicBezTo>
                    <a:lnTo>
                      <a:pt x="7484" y="3938"/>
                    </a:lnTo>
                    <a:cubicBezTo>
                      <a:pt x="7510" y="3938"/>
                      <a:pt x="7539" y="3918"/>
                      <a:pt x="7549" y="3889"/>
                    </a:cubicBezTo>
                    <a:cubicBezTo>
                      <a:pt x="7552" y="3876"/>
                      <a:pt x="7552" y="3867"/>
                      <a:pt x="7555" y="3857"/>
                    </a:cubicBezTo>
                    <a:cubicBezTo>
                      <a:pt x="7568" y="3834"/>
                      <a:pt x="7555" y="3805"/>
                      <a:pt x="7533" y="3786"/>
                    </a:cubicBezTo>
                    <a:cubicBezTo>
                      <a:pt x="7473" y="3746"/>
                      <a:pt x="7390" y="3733"/>
                      <a:pt x="7301" y="3733"/>
                    </a:cubicBezTo>
                    <a:cubicBezTo>
                      <a:pt x="7158" y="3733"/>
                      <a:pt x="6999" y="3765"/>
                      <a:pt x="6891" y="3769"/>
                    </a:cubicBezTo>
                    <a:cubicBezTo>
                      <a:pt x="6658" y="3776"/>
                      <a:pt x="6421" y="3779"/>
                      <a:pt x="6188" y="3786"/>
                    </a:cubicBezTo>
                    <a:cubicBezTo>
                      <a:pt x="6123" y="2490"/>
                      <a:pt x="5608" y="1171"/>
                      <a:pt x="4358" y="646"/>
                    </a:cubicBezTo>
                    <a:cubicBezTo>
                      <a:pt x="3944" y="471"/>
                      <a:pt x="3493" y="384"/>
                      <a:pt x="3046" y="384"/>
                    </a:cubicBezTo>
                    <a:cubicBezTo>
                      <a:pt x="2933" y="384"/>
                      <a:pt x="2821" y="389"/>
                      <a:pt x="2709" y="400"/>
                    </a:cubicBezTo>
                    <a:lnTo>
                      <a:pt x="2709" y="63"/>
                    </a:lnTo>
                    <a:cubicBezTo>
                      <a:pt x="2709" y="21"/>
                      <a:pt x="2676"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6038900" y="1950301"/>
                <a:ext cx="23182" cy="19504"/>
              </a:xfrm>
              <a:custGeom>
                <a:avLst/>
                <a:gdLst/>
                <a:ahLst/>
                <a:cxnLst/>
                <a:rect l="l" t="t" r="r" b="b"/>
                <a:pathLst>
                  <a:path w="353" h="297" extrusionOk="0">
                    <a:moveTo>
                      <a:pt x="53" y="0"/>
                    </a:moveTo>
                    <a:cubicBezTo>
                      <a:pt x="24" y="0"/>
                      <a:pt x="1" y="34"/>
                      <a:pt x="26" y="61"/>
                    </a:cubicBezTo>
                    <a:cubicBezTo>
                      <a:pt x="100" y="139"/>
                      <a:pt x="188" y="220"/>
                      <a:pt x="272" y="288"/>
                    </a:cubicBezTo>
                    <a:cubicBezTo>
                      <a:pt x="279" y="294"/>
                      <a:pt x="287" y="297"/>
                      <a:pt x="295" y="297"/>
                    </a:cubicBezTo>
                    <a:cubicBezTo>
                      <a:pt x="325" y="297"/>
                      <a:pt x="352" y="258"/>
                      <a:pt x="324" y="230"/>
                    </a:cubicBezTo>
                    <a:cubicBezTo>
                      <a:pt x="246" y="149"/>
                      <a:pt x="162" y="77"/>
                      <a:pt x="78" y="9"/>
                    </a:cubicBezTo>
                    <a:cubicBezTo>
                      <a:pt x="70" y="3"/>
                      <a:pt x="61" y="0"/>
                      <a:pt x="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6078564" y="1985039"/>
                <a:ext cx="24758" cy="21802"/>
              </a:xfrm>
              <a:custGeom>
                <a:avLst/>
                <a:gdLst/>
                <a:ahLst/>
                <a:cxnLst/>
                <a:rect l="l" t="t" r="r" b="b"/>
                <a:pathLst>
                  <a:path w="377" h="332" extrusionOk="0">
                    <a:moveTo>
                      <a:pt x="52" y="1"/>
                    </a:moveTo>
                    <a:cubicBezTo>
                      <a:pt x="22" y="1"/>
                      <a:pt x="1" y="47"/>
                      <a:pt x="25" y="73"/>
                    </a:cubicBezTo>
                    <a:cubicBezTo>
                      <a:pt x="109" y="164"/>
                      <a:pt x="206" y="251"/>
                      <a:pt x="303" y="326"/>
                    </a:cubicBezTo>
                    <a:cubicBezTo>
                      <a:pt x="309" y="330"/>
                      <a:pt x="315" y="331"/>
                      <a:pt x="321" y="331"/>
                    </a:cubicBezTo>
                    <a:cubicBezTo>
                      <a:pt x="351" y="331"/>
                      <a:pt x="376" y="288"/>
                      <a:pt x="352" y="261"/>
                    </a:cubicBezTo>
                    <a:cubicBezTo>
                      <a:pt x="271" y="167"/>
                      <a:pt x="174" y="83"/>
                      <a:pt x="73" y="8"/>
                    </a:cubicBezTo>
                    <a:cubicBezTo>
                      <a:pt x="66" y="3"/>
                      <a:pt x="5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6116520" y="2017610"/>
                <a:ext cx="22196" cy="18519"/>
              </a:xfrm>
              <a:custGeom>
                <a:avLst/>
                <a:gdLst/>
                <a:ahLst/>
                <a:cxnLst/>
                <a:rect l="l" t="t" r="r" b="b"/>
                <a:pathLst>
                  <a:path w="338" h="282" extrusionOk="0">
                    <a:moveTo>
                      <a:pt x="53" y="1"/>
                    </a:moveTo>
                    <a:cubicBezTo>
                      <a:pt x="20" y="1"/>
                      <a:pt x="1" y="52"/>
                      <a:pt x="33" y="76"/>
                    </a:cubicBezTo>
                    <a:cubicBezTo>
                      <a:pt x="114" y="134"/>
                      <a:pt x="182" y="202"/>
                      <a:pt x="253" y="270"/>
                    </a:cubicBezTo>
                    <a:cubicBezTo>
                      <a:pt x="261" y="278"/>
                      <a:pt x="270" y="282"/>
                      <a:pt x="280" y="282"/>
                    </a:cubicBezTo>
                    <a:cubicBezTo>
                      <a:pt x="309" y="282"/>
                      <a:pt x="338" y="249"/>
                      <a:pt x="318" y="222"/>
                    </a:cubicBezTo>
                    <a:cubicBezTo>
                      <a:pt x="253" y="138"/>
                      <a:pt x="166" y="70"/>
                      <a:pt x="75" y="8"/>
                    </a:cubicBezTo>
                    <a:cubicBezTo>
                      <a:pt x="67" y="3"/>
                      <a:pt x="60" y="1"/>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152375" y="2052217"/>
                <a:ext cx="28238" cy="24101"/>
              </a:xfrm>
              <a:custGeom>
                <a:avLst/>
                <a:gdLst/>
                <a:ahLst/>
                <a:cxnLst/>
                <a:rect l="l" t="t" r="r" b="b"/>
                <a:pathLst>
                  <a:path w="430" h="367" extrusionOk="0">
                    <a:moveTo>
                      <a:pt x="49" y="1"/>
                    </a:moveTo>
                    <a:cubicBezTo>
                      <a:pt x="17" y="1"/>
                      <a:pt x="0" y="48"/>
                      <a:pt x="28" y="67"/>
                    </a:cubicBezTo>
                    <a:cubicBezTo>
                      <a:pt x="141" y="148"/>
                      <a:pt x="238" y="249"/>
                      <a:pt x="336" y="356"/>
                    </a:cubicBezTo>
                    <a:cubicBezTo>
                      <a:pt x="344" y="363"/>
                      <a:pt x="353" y="366"/>
                      <a:pt x="363" y="366"/>
                    </a:cubicBezTo>
                    <a:cubicBezTo>
                      <a:pt x="396" y="366"/>
                      <a:pt x="429" y="330"/>
                      <a:pt x="407" y="297"/>
                    </a:cubicBezTo>
                    <a:cubicBezTo>
                      <a:pt x="316" y="178"/>
                      <a:pt x="196" y="80"/>
                      <a:pt x="67" y="6"/>
                    </a:cubicBezTo>
                    <a:cubicBezTo>
                      <a:pt x="60" y="2"/>
                      <a:pt x="5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6188492" y="2086824"/>
                <a:ext cx="29880" cy="25020"/>
              </a:xfrm>
              <a:custGeom>
                <a:avLst/>
                <a:gdLst/>
                <a:ahLst/>
                <a:cxnLst/>
                <a:rect l="l" t="t" r="r" b="b"/>
                <a:pathLst>
                  <a:path w="455" h="381" extrusionOk="0">
                    <a:moveTo>
                      <a:pt x="64" y="1"/>
                    </a:moveTo>
                    <a:cubicBezTo>
                      <a:pt x="30" y="1"/>
                      <a:pt x="0" y="47"/>
                      <a:pt x="35" y="72"/>
                    </a:cubicBezTo>
                    <a:cubicBezTo>
                      <a:pt x="152" y="162"/>
                      <a:pt x="262" y="266"/>
                      <a:pt x="366" y="367"/>
                    </a:cubicBezTo>
                    <a:cubicBezTo>
                      <a:pt x="376" y="376"/>
                      <a:pt x="386" y="381"/>
                      <a:pt x="396" y="381"/>
                    </a:cubicBezTo>
                    <a:cubicBezTo>
                      <a:pt x="429" y="381"/>
                      <a:pt x="454" y="337"/>
                      <a:pt x="427" y="305"/>
                    </a:cubicBezTo>
                    <a:cubicBezTo>
                      <a:pt x="330" y="188"/>
                      <a:pt x="207" y="91"/>
                      <a:pt x="84" y="7"/>
                    </a:cubicBezTo>
                    <a:cubicBezTo>
                      <a:pt x="77" y="3"/>
                      <a:pt x="70"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6227499" y="2122744"/>
                <a:ext cx="30734" cy="23182"/>
              </a:xfrm>
              <a:custGeom>
                <a:avLst/>
                <a:gdLst/>
                <a:ahLst/>
                <a:cxnLst/>
                <a:rect l="l" t="t" r="r" b="b"/>
                <a:pathLst>
                  <a:path w="468" h="353" extrusionOk="0">
                    <a:moveTo>
                      <a:pt x="51" y="0"/>
                    </a:moveTo>
                    <a:cubicBezTo>
                      <a:pt x="24" y="0"/>
                      <a:pt x="1" y="39"/>
                      <a:pt x="24" y="62"/>
                    </a:cubicBezTo>
                    <a:cubicBezTo>
                      <a:pt x="134" y="153"/>
                      <a:pt x="238" y="254"/>
                      <a:pt x="351" y="341"/>
                    </a:cubicBezTo>
                    <a:cubicBezTo>
                      <a:pt x="362" y="349"/>
                      <a:pt x="373" y="352"/>
                      <a:pt x="384" y="352"/>
                    </a:cubicBezTo>
                    <a:cubicBezTo>
                      <a:pt x="428" y="352"/>
                      <a:pt x="468" y="298"/>
                      <a:pt x="426" y="270"/>
                    </a:cubicBezTo>
                    <a:cubicBezTo>
                      <a:pt x="306" y="179"/>
                      <a:pt x="186" y="98"/>
                      <a:pt x="70" y="7"/>
                    </a:cubicBezTo>
                    <a:cubicBezTo>
                      <a:pt x="63" y="2"/>
                      <a:pt x="57"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5894628" y="2115849"/>
                <a:ext cx="21080" cy="25940"/>
              </a:xfrm>
              <a:custGeom>
                <a:avLst/>
                <a:gdLst/>
                <a:ahLst/>
                <a:cxnLst/>
                <a:rect l="l" t="t" r="r" b="b"/>
                <a:pathLst>
                  <a:path w="321" h="395" extrusionOk="0">
                    <a:moveTo>
                      <a:pt x="262" y="1"/>
                    </a:moveTo>
                    <a:cubicBezTo>
                      <a:pt x="254" y="1"/>
                      <a:pt x="245" y="4"/>
                      <a:pt x="237" y="12"/>
                    </a:cubicBezTo>
                    <a:cubicBezTo>
                      <a:pt x="146" y="106"/>
                      <a:pt x="65" y="226"/>
                      <a:pt x="14" y="342"/>
                    </a:cubicBezTo>
                    <a:cubicBezTo>
                      <a:pt x="0" y="369"/>
                      <a:pt x="24" y="395"/>
                      <a:pt x="48" y="395"/>
                    </a:cubicBezTo>
                    <a:cubicBezTo>
                      <a:pt x="58" y="395"/>
                      <a:pt x="68" y="390"/>
                      <a:pt x="75" y="378"/>
                    </a:cubicBezTo>
                    <a:cubicBezTo>
                      <a:pt x="143" y="274"/>
                      <a:pt x="214" y="171"/>
                      <a:pt x="295" y="70"/>
                    </a:cubicBezTo>
                    <a:cubicBezTo>
                      <a:pt x="321" y="42"/>
                      <a:pt x="29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917809" y="2065219"/>
                <a:ext cx="24232" cy="35856"/>
              </a:xfrm>
              <a:custGeom>
                <a:avLst/>
                <a:gdLst/>
                <a:ahLst/>
                <a:cxnLst/>
                <a:rect l="l" t="t" r="r" b="b"/>
                <a:pathLst>
                  <a:path w="369" h="546" extrusionOk="0">
                    <a:moveTo>
                      <a:pt x="321" y="0"/>
                    </a:moveTo>
                    <a:cubicBezTo>
                      <a:pt x="311" y="0"/>
                      <a:pt x="300" y="5"/>
                      <a:pt x="292" y="15"/>
                    </a:cubicBezTo>
                    <a:cubicBezTo>
                      <a:pt x="202" y="187"/>
                      <a:pt x="108" y="349"/>
                      <a:pt x="10" y="514"/>
                    </a:cubicBezTo>
                    <a:cubicBezTo>
                      <a:pt x="1" y="529"/>
                      <a:pt x="15" y="546"/>
                      <a:pt x="31" y="546"/>
                    </a:cubicBezTo>
                    <a:cubicBezTo>
                      <a:pt x="36" y="546"/>
                      <a:pt x="41" y="544"/>
                      <a:pt x="46" y="540"/>
                    </a:cubicBezTo>
                    <a:cubicBezTo>
                      <a:pt x="179" y="397"/>
                      <a:pt x="289" y="226"/>
                      <a:pt x="357" y="44"/>
                    </a:cubicBezTo>
                    <a:cubicBezTo>
                      <a:pt x="368" y="20"/>
                      <a:pt x="345"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956684" y="2017676"/>
                <a:ext cx="21671" cy="28238"/>
              </a:xfrm>
              <a:custGeom>
                <a:avLst/>
                <a:gdLst/>
                <a:ahLst/>
                <a:cxnLst/>
                <a:rect l="l" t="t" r="r" b="b"/>
                <a:pathLst>
                  <a:path w="330" h="430" extrusionOk="0">
                    <a:moveTo>
                      <a:pt x="268" y="0"/>
                    </a:moveTo>
                    <a:cubicBezTo>
                      <a:pt x="259" y="0"/>
                      <a:pt x="250" y="3"/>
                      <a:pt x="241" y="10"/>
                    </a:cubicBezTo>
                    <a:cubicBezTo>
                      <a:pt x="118" y="107"/>
                      <a:pt x="40" y="237"/>
                      <a:pt x="5" y="393"/>
                    </a:cubicBezTo>
                    <a:cubicBezTo>
                      <a:pt x="1" y="416"/>
                      <a:pt x="18" y="430"/>
                      <a:pt x="35" y="430"/>
                    </a:cubicBezTo>
                    <a:cubicBezTo>
                      <a:pt x="47" y="430"/>
                      <a:pt x="60" y="423"/>
                      <a:pt x="66" y="409"/>
                    </a:cubicBezTo>
                    <a:cubicBezTo>
                      <a:pt x="115" y="279"/>
                      <a:pt x="196" y="166"/>
                      <a:pt x="296" y="72"/>
                    </a:cubicBezTo>
                    <a:cubicBezTo>
                      <a:pt x="329" y="39"/>
                      <a:pt x="301"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5989518" y="1984317"/>
                <a:ext cx="10245" cy="18847"/>
              </a:xfrm>
              <a:custGeom>
                <a:avLst/>
                <a:gdLst/>
                <a:ahLst/>
                <a:cxnLst/>
                <a:rect l="l" t="t" r="r" b="b"/>
                <a:pathLst>
                  <a:path w="156" h="287" extrusionOk="0">
                    <a:moveTo>
                      <a:pt x="110" y="1"/>
                    </a:moveTo>
                    <a:cubicBezTo>
                      <a:pt x="102" y="1"/>
                      <a:pt x="92" y="4"/>
                      <a:pt x="85" y="13"/>
                    </a:cubicBezTo>
                    <a:cubicBezTo>
                      <a:pt x="26" y="81"/>
                      <a:pt x="0" y="178"/>
                      <a:pt x="23" y="266"/>
                    </a:cubicBezTo>
                    <a:cubicBezTo>
                      <a:pt x="28" y="280"/>
                      <a:pt x="38" y="287"/>
                      <a:pt x="49" y="287"/>
                    </a:cubicBezTo>
                    <a:cubicBezTo>
                      <a:pt x="62" y="287"/>
                      <a:pt x="75" y="277"/>
                      <a:pt x="75" y="259"/>
                    </a:cubicBezTo>
                    <a:cubicBezTo>
                      <a:pt x="85" y="181"/>
                      <a:pt x="101" y="120"/>
                      <a:pt x="137" y="52"/>
                    </a:cubicBezTo>
                    <a:cubicBezTo>
                      <a:pt x="156" y="28"/>
                      <a:pt x="134"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6007183" y="1950236"/>
                <a:ext cx="16615" cy="17403"/>
              </a:xfrm>
              <a:custGeom>
                <a:avLst/>
                <a:gdLst/>
                <a:ahLst/>
                <a:cxnLst/>
                <a:rect l="l" t="t" r="r" b="b"/>
                <a:pathLst>
                  <a:path w="253" h="265" extrusionOk="0">
                    <a:moveTo>
                      <a:pt x="198" y="1"/>
                    </a:moveTo>
                    <a:cubicBezTo>
                      <a:pt x="197" y="1"/>
                      <a:pt x="196" y="1"/>
                      <a:pt x="195" y="1"/>
                    </a:cubicBezTo>
                    <a:cubicBezTo>
                      <a:pt x="81" y="10"/>
                      <a:pt x="0" y="140"/>
                      <a:pt x="46" y="244"/>
                    </a:cubicBezTo>
                    <a:cubicBezTo>
                      <a:pt x="52" y="258"/>
                      <a:pt x="65" y="264"/>
                      <a:pt x="77" y="264"/>
                    </a:cubicBezTo>
                    <a:cubicBezTo>
                      <a:pt x="94" y="264"/>
                      <a:pt x="111" y="251"/>
                      <a:pt x="107" y="227"/>
                    </a:cubicBezTo>
                    <a:cubicBezTo>
                      <a:pt x="91" y="159"/>
                      <a:pt x="143" y="98"/>
                      <a:pt x="208" y="85"/>
                    </a:cubicBezTo>
                    <a:cubicBezTo>
                      <a:pt x="252" y="75"/>
                      <a:pt x="24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902442" y="2162670"/>
                <a:ext cx="19241" cy="13134"/>
              </a:xfrm>
              <a:custGeom>
                <a:avLst/>
                <a:gdLst/>
                <a:ahLst/>
                <a:cxnLst/>
                <a:rect l="l" t="t" r="r" b="b"/>
                <a:pathLst>
                  <a:path w="293" h="200" extrusionOk="0">
                    <a:moveTo>
                      <a:pt x="40" y="1"/>
                    </a:moveTo>
                    <a:cubicBezTo>
                      <a:pt x="14" y="1"/>
                      <a:pt x="0" y="38"/>
                      <a:pt x="27" y="57"/>
                    </a:cubicBezTo>
                    <a:cubicBezTo>
                      <a:pt x="92" y="106"/>
                      <a:pt x="157" y="154"/>
                      <a:pt x="228" y="196"/>
                    </a:cubicBezTo>
                    <a:cubicBezTo>
                      <a:pt x="233" y="199"/>
                      <a:pt x="237" y="200"/>
                      <a:pt x="241" y="200"/>
                    </a:cubicBezTo>
                    <a:cubicBezTo>
                      <a:pt x="267" y="200"/>
                      <a:pt x="292" y="164"/>
                      <a:pt x="267" y="144"/>
                    </a:cubicBezTo>
                    <a:cubicBezTo>
                      <a:pt x="202" y="89"/>
                      <a:pt x="131" y="51"/>
                      <a:pt x="57" y="5"/>
                    </a:cubicBezTo>
                    <a:cubicBezTo>
                      <a:pt x="51" y="2"/>
                      <a:pt x="45"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931533" y="2183815"/>
                <a:ext cx="23182" cy="12740"/>
              </a:xfrm>
              <a:custGeom>
                <a:avLst/>
                <a:gdLst/>
                <a:ahLst/>
                <a:cxnLst/>
                <a:rect l="l" t="t" r="r" b="b"/>
                <a:pathLst>
                  <a:path w="353" h="194" extrusionOk="0">
                    <a:moveTo>
                      <a:pt x="47" y="1"/>
                    </a:moveTo>
                    <a:cubicBezTo>
                      <a:pt x="21" y="1"/>
                      <a:pt x="1" y="39"/>
                      <a:pt x="31" y="53"/>
                    </a:cubicBezTo>
                    <a:cubicBezTo>
                      <a:pt x="112" y="98"/>
                      <a:pt x="193" y="146"/>
                      <a:pt x="278" y="189"/>
                    </a:cubicBezTo>
                    <a:cubicBezTo>
                      <a:pt x="284" y="192"/>
                      <a:pt x="290" y="193"/>
                      <a:pt x="296" y="193"/>
                    </a:cubicBezTo>
                    <a:cubicBezTo>
                      <a:pt x="329" y="193"/>
                      <a:pt x="353" y="143"/>
                      <a:pt x="317" y="124"/>
                    </a:cubicBezTo>
                    <a:cubicBezTo>
                      <a:pt x="236" y="82"/>
                      <a:pt x="145" y="43"/>
                      <a:pt x="61" y="4"/>
                    </a:cubicBezTo>
                    <a:cubicBezTo>
                      <a:pt x="56" y="2"/>
                      <a:pt x="52"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966272" y="2202333"/>
                <a:ext cx="23904" cy="12674"/>
              </a:xfrm>
              <a:custGeom>
                <a:avLst/>
                <a:gdLst/>
                <a:ahLst/>
                <a:cxnLst/>
                <a:rect l="l" t="t" r="r" b="b"/>
                <a:pathLst>
                  <a:path w="364" h="193" extrusionOk="0">
                    <a:moveTo>
                      <a:pt x="57" y="0"/>
                    </a:moveTo>
                    <a:cubicBezTo>
                      <a:pt x="25" y="0"/>
                      <a:pt x="1" y="48"/>
                      <a:pt x="37" y="65"/>
                    </a:cubicBezTo>
                    <a:lnTo>
                      <a:pt x="280" y="188"/>
                    </a:lnTo>
                    <a:cubicBezTo>
                      <a:pt x="286" y="191"/>
                      <a:pt x="293" y="193"/>
                      <a:pt x="299" y="193"/>
                    </a:cubicBezTo>
                    <a:cubicBezTo>
                      <a:pt x="338" y="193"/>
                      <a:pt x="364" y="137"/>
                      <a:pt x="319" y="117"/>
                    </a:cubicBezTo>
                    <a:cubicBezTo>
                      <a:pt x="238" y="78"/>
                      <a:pt x="154" y="43"/>
                      <a:pt x="73" y="4"/>
                    </a:cubicBezTo>
                    <a:cubicBezTo>
                      <a:pt x="67" y="1"/>
                      <a:pt x="62"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6000682" y="2221902"/>
                <a:ext cx="19504" cy="11624"/>
              </a:xfrm>
              <a:custGeom>
                <a:avLst/>
                <a:gdLst/>
                <a:ahLst/>
                <a:cxnLst/>
                <a:rect l="l" t="t" r="r" b="b"/>
                <a:pathLst>
                  <a:path w="297" h="177" extrusionOk="0">
                    <a:moveTo>
                      <a:pt x="47" y="1"/>
                    </a:moveTo>
                    <a:cubicBezTo>
                      <a:pt x="20" y="1"/>
                      <a:pt x="1" y="39"/>
                      <a:pt x="31" y="56"/>
                    </a:cubicBezTo>
                    <a:lnTo>
                      <a:pt x="141" y="117"/>
                    </a:lnTo>
                    <a:cubicBezTo>
                      <a:pt x="174" y="137"/>
                      <a:pt x="206" y="159"/>
                      <a:pt x="242" y="172"/>
                    </a:cubicBezTo>
                    <a:cubicBezTo>
                      <a:pt x="247" y="175"/>
                      <a:pt x="252" y="176"/>
                      <a:pt x="257" y="176"/>
                    </a:cubicBezTo>
                    <a:cubicBezTo>
                      <a:pt x="285" y="176"/>
                      <a:pt x="296" y="130"/>
                      <a:pt x="271" y="107"/>
                    </a:cubicBezTo>
                    <a:cubicBezTo>
                      <a:pt x="239" y="88"/>
                      <a:pt x="200" y="75"/>
                      <a:pt x="164" y="56"/>
                    </a:cubicBezTo>
                    <a:cubicBezTo>
                      <a:pt x="129" y="39"/>
                      <a:pt x="96" y="17"/>
                      <a:pt x="60" y="4"/>
                    </a:cubicBezTo>
                    <a:cubicBezTo>
                      <a:pt x="56" y="2"/>
                      <a:pt x="51"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6043300" y="2207390"/>
                <a:ext cx="20423" cy="21540"/>
              </a:xfrm>
              <a:custGeom>
                <a:avLst/>
                <a:gdLst/>
                <a:ahLst/>
                <a:cxnLst/>
                <a:rect l="l" t="t" r="r" b="b"/>
                <a:pathLst>
                  <a:path w="311" h="328" extrusionOk="0">
                    <a:moveTo>
                      <a:pt x="249" y="1"/>
                    </a:moveTo>
                    <a:cubicBezTo>
                      <a:pt x="239" y="1"/>
                      <a:pt x="229" y="5"/>
                      <a:pt x="221" y="14"/>
                    </a:cubicBezTo>
                    <a:cubicBezTo>
                      <a:pt x="150" y="95"/>
                      <a:pt x="79" y="183"/>
                      <a:pt x="17" y="273"/>
                    </a:cubicBezTo>
                    <a:cubicBezTo>
                      <a:pt x="1" y="300"/>
                      <a:pt x="24" y="328"/>
                      <a:pt x="50" y="328"/>
                    </a:cubicBezTo>
                    <a:cubicBezTo>
                      <a:pt x="59" y="328"/>
                      <a:pt x="68" y="324"/>
                      <a:pt x="76" y="315"/>
                    </a:cubicBezTo>
                    <a:cubicBezTo>
                      <a:pt x="147" y="235"/>
                      <a:pt x="221" y="150"/>
                      <a:pt x="286" y="66"/>
                    </a:cubicBezTo>
                    <a:cubicBezTo>
                      <a:pt x="311" y="39"/>
                      <a:pt x="27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6068057" y="2179941"/>
                <a:ext cx="17074" cy="14447"/>
              </a:xfrm>
              <a:custGeom>
                <a:avLst/>
                <a:gdLst/>
                <a:ahLst/>
                <a:cxnLst/>
                <a:rect l="l" t="t" r="r" b="b"/>
                <a:pathLst>
                  <a:path w="260" h="220" extrusionOk="0">
                    <a:moveTo>
                      <a:pt x="207" y="1"/>
                    </a:moveTo>
                    <a:cubicBezTo>
                      <a:pt x="200" y="1"/>
                      <a:pt x="192" y="3"/>
                      <a:pt x="185" y="8"/>
                    </a:cubicBezTo>
                    <a:cubicBezTo>
                      <a:pt x="155" y="37"/>
                      <a:pt x="133" y="69"/>
                      <a:pt x="107" y="99"/>
                    </a:cubicBezTo>
                    <a:cubicBezTo>
                      <a:pt x="78" y="128"/>
                      <a:pt x="48" y="157"/>
                      <a:pt x="16" y="180"/>
                    </a:cubicBezTo>
                    <a:cubicBezTo>
                      <a:pt x="0" y="193"/>
                      <a:pt x="17" y="219"/>
                      <a:pt x="34" y="219"/>
                    </a:cubicBezTo>
                    <a:cubicBezTo>
                      <a:pt x="38" y="219"/>
                      <a:pt x="42" y="218"/>
                      <a:pt x="45" y="215"/>
                    </a:cubicBezTo>
                    <a:cubicBezTo>
                      <a:pt x="117" y="176"/>
                      <a:pt x="197" y="118"/>
                      <a:pt x="240" y="50"/>
                    </a:cubicBezTo>
                    <a:cubicBezTo>
                      <a:pt x="260" y="27"/>
                      <a:pt x="235"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6084802" y="2166150"/>
                <a:ext cx="12674" cy="11098"/>
              </a:xfrm>
              <a:custGeom>
                <a:avLst/>
                <a:gdLst/>
                <a:ahLst/>
                <a:cxnLst/>
                <a:rect l="l" t="t" r="r" b="b"/>
                <a:pathLst>
                  <a:path w="193" h="169" extrusionOk="0">
                    <a:moveTo>
                      <a:pt x="134" y="1"/>
                    </a:moveTo>
                    <a:cubicBezTo>
                      <a:pt x="124" y="1"/>
                      <a:pt x="115" y="5"/>
                      <a:pt x="108" y="14"/>
                    </a:cubicBezTo>
                    <a:cubicBezTo>
                      <a:pt x="79" y="46"/>
                      <a:pt x="56" y="79"/>
                      <a:pt x="23" y="111"/>
                    </a:cubicBezTo>
                    <a:cubicBezTo>
                      <a:pt x="1" y="136"/>
                      <a:pt x="23" y="169"/>
                      <a:pt x="49" y="169"/>
                    </a:cubicBezTo>
                    <a:cubicBezTo>
                      <a:pt x="57" y="169"/>
                      <a:pt x="65" y="166"/>
                      <a:pt x="72" y="160"/>
                    </a:cubicBezTo>
                    <a:cubicBezTo>
                      <a:pt x="98" y="130"/>
                      <a:pt x="130" y="101"/>
                      <a:pt x="163" y="69"/>
                    </a:cubicBezTo>
                    <a:cubicBezTo>
                      <a:pt x="193" y="42"/>
                      <a:pt x="163"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44;p2"/>
            <p:cNvGrpSpPr/>
            <p:nvPr/>
          </p:nvGrpSpPr>
          <p:grpSpPr>
            <a:xfrm rot="9185211">
              <a:off x="8727244" y="888250"/>
              <a:ext cx="1081988" cy="684887"/>
              <a:chOff x="4808808" y="1957984"/>
              <a:chExt cx="404920" cy="256310"/>
            </a:xfrm>
          </p:grpSpPr>
          <p:sp>
            <p:nvSpPr>
              <p:cNvPr id="45" name="Google Shape;45;p2"/>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 name="Google Shape;47;p2"/>
            <p:cNvGrpSpPr/>
            <p:nvPr/>
          </p:nvGrpSpPr>
          <p:grpSpPr>
            <a:xfrm rot="-7481750">
              <a:off x="8305682" y="-593996"/>
              <a:ext cx="949017" cy="865523"/>
              <a:chOff x="5882939" y="3323344"/>
              <a:chExt cx="444901" cy="405775"/>
            </a:xfrm>
          </p:grpSpPr>
          <p:sp>
            <p:nvSpPr>
              <p:cNvPr id="48" name="Google Shape;48;p2"/>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 name="Google Shape;52;p2"/>
            <p:cNvGrpSpPr/>
            <p:nvPr/>
          </p:nvGrpSpPr>
          <p:grpSpPr>
            <a:xfrm rot="1830349">
              <a:off x="1111004" y="-68825"/>
              <a:ext cx="1071906" cy="771565"/>
              <a:chOff x="5859955" y="1906764"/>
              <a:chExt cx="497056" cy="357770"/>
            </a:xfrm>
          </p:grpSpPr>
          <p:sp>
            <p:nvSpPr>
              <p:cNvPr id="53" name="Google Shape;53;p2"/>
              <p:cNvSpPr/>
              <p:nvPr/>
            </p:nvSpPr>
            <p:spPr>
              <a:xfrm>
                <a:off x="5859955" y="1906764"/>
                <a:ext cx="497056" cy="357770"/>
              </a:xfrm>
              <a:custGeom>
                <a:avLst/>
                <a:gdLst/>
                <a:ahLst/>
                <a:cxnLst/>
                <a:rect l="l" t="t" r="r" b="b"/>
                <a:pathLst>
                  <a:path w="7569" h="5448" extrusionOk="0">
                    <a:moveTo>
                      <a:pt x="2576" y="543"/>
                    </a:moveTo>
                    <a:lnTo>
                      <a:pt x="2563" y="2739"/>
                    </a:lnTo>
                    <a:lnTo>
                      <a:pt x="2563" y="2791"/>
                    </a:lnTo>
                    <a:cubicBezTo>
                      <a:pt x="2152" y="2836"/>
                      <a:pt x="1795" y="3096"/>
                      <a:pt x="1850" y="3601"/>
                    </a:cubicBezTo>
                    <a:cubicBezTo>
                      <a:pt x="1854" y="3659"/>
                      <a:pt x="1876" y="3711"/>
                      <a:pt x="1896" y="3769"/>
                    </a:cubicBezTo>
                    <a:cubicBezTo>
                      <a:pt x="1426" y="3756"/>
                      <a:pt x="956" y="3743"/>
                      <a:pt x="487" y="3740"/>
                    </a:cubicBezTo>
                    <a:cubicBezTo>
                      <a:pt x="169" y="2720"/>
                      <a:pt x="525" y="1599"/>
                      <a:pt x="1432" y="980"/>
                    </a:cubicBezTo>
                    <a:cubicBezTo>
                      <a:pt x="1773" y="744"/>
                      <a:pt x="2165" y="601"/>
                      <a:pt x="2576" y="543"/>
                    </a:cubicBezTo>
                    <a:close/>
                    <a:moveTo>
                      <a:pt x="2563" y="2914"/>
                    </a:moveTo>
                    <a:cubicBezTo>
                      <a:pt x="2560" y="3206"/>
                      <a:pt x="2557" y="3494"/>
                      <a:pt x="2547" y="3782"/>
                    </a:cubicBezTo>
                    <a:cubicBezTo>
                      <a:pt x="2382" y="3776"/>
                      <a:pt x="2220" y="3773"/>
                      <a:pt x="2051" y="3769"/>
                    </a:cubicBezTo>
                    <a:cubicBezTo>
                      <a:pt x="2003" y="3685"/>
                      <a:pt x="1977" y="3594"/>
                      <a:pt x="1977" y="3517"/>
                    </a:cubicBezTo>
                    <a:cubicBezTo>
                      <a:pt x="1970" y="3160"/>
                      <a:pt x="2242" y="2953"/>
                      <a:pt x="2563" y="2914"/>
                    </a:cubicBezTo>
                    <a:close/>
                    <a:moveTo>
                      <a:pt x="2719" y="2904"/>
                    </a:moveTo>
                    <a:cubicBezTo>
                      <a:pt x="3227" y="2917"/>
                      <a:pt x="3707" y="3309"/>
                      <a:pt x="3765" y="3805"/>
                    </a:cubicBezTo>
                    <a:cubicBezTo>
                      <a:pt x="3415" y="3802"/>
                      <a:pt x="3059" y="3792"/>
                      <a:pt x="2702" y="3786"/>
                    </a:cubicBezTo>
                    <a:cubicBezTo>
                      <a:pt x="2702" y="3494"/>
                      <a:pt x="2696" y="3196"/>
                      <a:pt x="2696" y="2904"/>
                    </a:cubicBezTo>
                    <a:close/>
                    <a:moveTo>
                      <a:pt x="3036" y="513"/>
                    </a:moveTo>
                    <a:cubicBezTo>
                      <a:pt x="3674" y="513"/>
                      <a:pt x="4316" y="705"/>
                      <a:pt x="4831" y="1064"/>
                    </a:cubicBezTo>
                    <a:cubicBezTo>
                      <a:pt x="5670" y="1647"/>
                      <a:pt x="6007" y="2749"/>
                      <a:pt x="6055" y="3792"/>
                    </a:cubicBezTo>
                    <a:cubicBezTo>
                      <a:pt x="6039" y="3790"/>
                      <a:pt x="6021" y="3790"/>
                      <a:pt x="6004" y="3790"/>
                    </a:cubicBezTo>
                    <a:cubicBezTo>
                      <a:pt x="5986" y="3790"/>
                      <a:pt x="5968" y="3790"/>
                      <a:pt x="5952" y="3792"/>
                    </a:cubicBezTo>
                    <a:cubicBezTo>
                      <a:pt x="5304" y="3805"/>
                      <a:pt x="4656" y="3808"/>
                      <a:pt x="4008" y="3808"/>
                    </a:cubicBezTo>
                    <a:lnTo>
                      <a:pt x="3895" y="3808"/>
                    </a:lnTo>
                    <a:cubicBezTo>
                      <a:pt x="3856" y="3410"/>
                      <a:pt x="3571" y="3057"/>
                      <a:pt x="3179" y="2885"/>
                    </a:cubicBezTo>
                    <a:cubicBezTo>
                      <a:pt x="3030" y="2820"/>
                      <a:pt x="2864" y="2788"/>
                      <a:pt x="2696" y="2788"/>
                    </a:cubicBezTo>
                    <a:lnTo>
                      <a:pt x="2696" y="2746"/>
                    </a:lnTo>
                    <a:cubicBezTo>
                      <a:pt x="2699" y="2007"/>
                      <a:pt x="2706" y="1265"/>
                      <a:pt x="2709" y="530"/>
                    </a:cubicBezTo>
                    <a:cubicBezTo>
                      <a:pt x="2817" y="518"/>
                      <a:pt x="2926" y="513"/>
                      <a:pt x="3036" y="513"/>
                    </a:cubicBezTo>
                    <a:close/>
                    <a:moveTo>
                      <a:pt x="2168" y="3922"/>
                    </a:moveTo>
                    <a:lnTo>
                      <a:pt x="2168" y="3922"/>
                    </a:lnTo>
                    <a:cubicBezTo>
                      <a:pt x="2291" y="3925"/>
                      <a:pt x="2417" y="3925"/>
                      <a:pt x="2547" y="3925"/>
                    </a:cubicBezTo>
                    <a:cubicBezTo>
                      <a:pt x="2547" y="3977"/>
                      <a:pt x="2544" y="4019"/>
                      <a:pt x="2544" y="4064"/>
                    </a:cubicBezTo>
                    <a:cubicBezTo>
                      <a:pt x="2516" y="4075"/>
                      <a:pt x="2488" y="4080"/>
                      <a:pt x="2460" y="4080"/>
                    </a:cubicBezTo>
                    <a:cubicBezTo>
                      <a:pt x="2357" y="4080"/>
                      <a:pt x="2252" y="4016"/>
                      <a:pt x="2168" y="3922"/>
                    </a:cubicBezTo>
                    <a:close/>
                    <a:moveTo>
                      <a:pt x="2800" y="3935"/>
                    </a:moveTo>
                    <a:cubicBezTo>
                      <a:pt x="3124" y="3938"/>
                      <a:pt x="3447" y="3938"/>
                      <a:pt x="3771" y="3938"/>
                    </a:cubicBezTo>
                    <a:cubicBezTo>
                      <a:pt x="3771" y="4006"/>
                      <a:pt x="3758" y="4080"/>
                      <a:pt x="3739" y="4155"/>
                    </a:cubicBezTo>
                    <a:cubicBezTo>
                      <a:pt x="3593" y="4647"/>
                      <a:pt x="3159" y="4916"/>
                      <a:pt x="2686" y="5007"/>
                    </a:cubicBezTo>
                    <a:cubicBezTo>
                      <a:pt x="2696" y="4706"/>
                      <a:pt x="2702" y="4398"/>
                      <a:pt x="2702" y="4087"/>
                    </a:cubicBezTo>
                    <a:cubicBezTo>
                      <a:pt x="2735" y="4058"/>
                      <a:pt x="2767" y="4012"/>
                      <a:pt x="2793" y="3957"/>
                    </a:cubicBezTo>
                    <a:cubicBezTo>
                      <a:pt x="2800" y="3951"/>
                      <a:pt x="2800" y="3941"/>
                      <a:pt x="2800" y="3935"/>
                    </a:cubicBezTo>
                    <a:close/>
                    <a:moveTo>
                      <a:pt x="532" y="3857"/>
                    </a:moveTo>
                    <a:lnTo>
                      <a:pt x="532" y="3857"/>
                    </a:lnTo>
                    <a:cubicBezTo>
                      <a:pt x="1018" y="3889"/>
                      <a:pt x="1504" y="3905"/>
                      <a:pt x="1993" y="3918"/>
                    </a:cubicBezTo>
                    <a:cubicBezTo>
                      <a:pt x="2115" y="4074"/>
                      <a:pt x="2293" y="4187"/>
                      <a:pt x="2461" y="4187"/>
                    </a:cubicBezTo>
                    <a:cubicBezTo>
                      <a:pt x="2489" y="4187"/>
                      <a:pt x="2517" y="4184"/>
                      <a:pt x="2544" y="4178"/>
                    </a:cubicBezTo>
                    <a:lnTo>
                      <a:pt x="2544" y="4178"/>
                    </a:lnTo>
                    <a:cubicBezTo>
                      <a:pt x="2540" y="4463"/>
                      <a:pt x="2544" y="4744"/>
                      <a:pt x="2550" y="5030"/>
                    </a:cubicBezTo>
                    <a:cubicBezTo>
                      <a:pt x="2471" y="5040"/>
                      <a:pt x="2393" y="5045"/>
                      <a:pt x="2315" y="5045"/>
                    </a:cubicBezTo>
                    <a:cubicBezTo>
                      <a:pt x="2269" y="5045"/>
                      <a:pt x="2222" y="5043"/>
                      <a:pt x="2174" y="5039"/>
                    </a:cubicBezTo>
                    <a:cubicBezTo>
                      <a:pt x="1465" y="5000"/>
                      <a:pt x="921" y="4715"/>
                      <a:pt x="613" y="4058"/>
                    </a:cubicBezTo>
                    <a:cubicBezTo>
                      <a:pt x="584" y="3993"/>
                      <a:pt x="555" y="3925"/>
                      <a:pt x="532" y="3857"/>
                    </a:cubicBezTo>
                    <a:close/>
                    <a:moveTo>
                      <a:pt x="2642" y="0"/>
                    </a:moveTo>
                    <a:cubicBezTo>
                      <a:pt x="2609" y="0"/>
                      <a:pt x="2576" y="21"/>
                      <a:pt x="2576" y="63"/>
                    </a:cubicBezTo>
                    <a:lnTo>
                      <a:pt x="2576" y="416"/>
                    </a:lnTo>
                    <a:cubicBezTo>
                      <a:pt x="1682" y="543"/>
                      <a:pt x="859" y="1035"/>
                      <a:pt x="454" y="1920"/>
                    </a:cubicBezTo>
                    <a:cubicBezTo>
                      <a:pt x="195" y="2487"/>
                      <a:pt x="172" y="3141"/>
                      <a:pt x="347" y="3737"/>
                    </a:cubicBezTo>
                    <a:lnTo>
                      <a:pt x="56" y="3737"/>
                    </a:lnTo>
                    <a:cubicBezTo>
                      <a:pt x="1" y="3737"/>
                      <a:pt x="1" y="3818"/>
                      <a:pt x="56" y="3821"/>
                    </a:cubicBezTo>
                    <a:lnTo>
                      <a:pt x="383" y="3844"/>
                    </a:lnTo>
                    <a:cubicBezTo>
                      <a:pt x="406" y="3905"/>
                      <a:pt x="425" y="3964"/>
                      <a:pt x="448" y="4019"/>
                    </a:cubicBezTo>
                    <a:cubicBezTo>
                      <a:pt x="762" y="4761"/>
                      <a:pt x="1319" y="5104"/>
                      <a:pt x="2113" y="5166"/>
                    </a:cubicBezTo>
                    <a:cubicBezTo>
                      <a:pt x="2166" y="5170"/>
                      <a:pt x="2220" y="5173"/>
                      <a:pt x="2274" y="5173"/>
                    </a:cubicBezTo>
                    <a:cubicBezTo>
                      <a:pt x="2368" y="5173"/>
                      <a:pt x="2461" y="5166"/>
                      <a:pt x="2553" y="5156"/>
                    </a:cubicBezTo>
                    <a:cubicBezTo>
                      <a:pt x="2560" y="5237"/>
                      <a:pt x="2563" y="5324"/>
                      <a:pt x="2566" y="5405"/>
                    </a:cubicBezTo>
                    <a:cubicBezTo>
                      <a:pt x="2568" y="5434"/>
                      <a:pt x="2588" y="5448"/>
                      <a:pt x="2610" y="5448"/>
                    </a:cubicBezTo>
                    <a:cubicBezTo>
                      <a:pt x="2632" y="5448"/>
                      <a:pt x="2655" y="5433"/>
                      <a:pt x="2660" y="5405"/>
                    </a:cubicBezTo>
                    <a:cubicBezTo>
                      <a:pt x="2667" y="5315"/>
                      <a:pt x="2673" y="5227"/>
                      <a:pt x="2676" y="5136"/>
                    </a:cubicBezTo>
                    <a:cubicBezTo>
                      <a:pt x="3179" y="5049"/>
                      <a:pt x="3635" y="4780"/>
                      <a:pt x="3830" y="4275"/>
                    </a:cubicBezTo>
                    <a:cubicBezTo>
                      <a:pt x="3875" y="4161"/>
                      <a:pt x="3895" y="4045"/>
                      <a:pt x="3898" y="3931"/>
                    </a:cubicBezTo>
                    <a:cubicBezTo>
                      <a:pt x="4047" y="3932"/>
                      <a:pt x="4196" y="3933"/>
                      <a:pt x="4344" y="3933"/>
                    </a:cubicBezTo>
                    <a:cubicBezTo>
                      <a:pt x="4790" y="3933"/>
                      <a:pt x="5235" y="3929"/>
                      <a:pt x="5680" y="3922"/>
                    </a:cubicBezTo>
                    <a:cubicBezTo>
                      <a:pt x="5806" y="3922"/>
                      <a:pt x="5932" y="3918"/>
                      <a:pt x="6052" y="3915"/>
                    </a:cubicBezTo>
                    <a:lnTo>
                      <a:pt x="6052" y="3915"/>
                    </a:lnTo>
                    <a:cubicBezTo>
                      <a:pt x="6062" y="4233"/>
                      <a:pt x="6042" y="4550"/>
                      <a:pt x="6004" y="4838"/>
                    </a:cubicBezTo>
                    <a:cubicBezTo>
                      <a:pt x="5999" y="4881"/>
                      <a:pt x="6029" y="4902"/>
                      <a:pt x="6063" y="4902"/>
                    </a:cubicBezTo>
                    <a:cubicBezTo>
                      <a:pt x="6097" y="4902"/>
                      <a:pt x="6133" y="4881"/>
                      <a:pt x="6140" y="4838"/>
                    </a:cubicBezTo>
                    <a:cubicBezTo>
                      <a:pt x="6178" y="4537"/>
                      <a:pt x="6195" y="4226"/>
                      <a:pt x="6188" y="3915"/>
                    </a:cubicBezTo>
                    <a:cubicBezTo>
                      <a:pt x="6327" y="3909"/>
                      <a:pt x="6473" y="3909"/>
                      <a:pt x="6616" y="3905"/>
                    </a:cubicBezTo>
                    <a:lnTo>
                      <a:pt x="7017" y="3892"/>
                    </a:lnTo>
                    <a:cubicBezTo>
                      <a:pt x="7105" y="3889"/>
                      <a:pt x="7196" y="3889"/>
                      <a:pt x="7283" y="3886"/>
                    </a:cubicBezTo>
                    <a:cubicBezTo>
                      <a:pt x="7310" y="3895"/>
                      <a:pt x="7333" y="3900"/>
                      <a:pt x="7353" y="3900"/>
                    </a:cubicBezTo>
                    <a:cubicBezTo>
                      <a:pt x="7368" y="3900"/>
                      <a:pt x="7381" y="3898"/>
                      <a:pt x="7393" y="3892"/>
                    </a:cubicBezTo>
                    <a:cubicBezTo>
                      <a:pt x="7403" y="3918"/>
                      <a:pt x="7422" y="3938"/>
                      <a:pt x="7455" y="3938"/>
                    </a:cubicBezTo>
                    <a:lnTo>
                      <a:pt x="7484" y="3938"/>
                    </a:lnTo>
                    <a:cubicBezTo>
                      <a:pt x="7510" y="3938"/>
                      <a:pt x="7539" y="3918"/>
                      <a:pt x="7549" y="3889"/>
                    </a:cubicBezTo>
                    <a:cubicBezTo>
                      <a:pt x="7552" y="3876"/>
                      <a:pt x="7552" y="3867"/>
                      <a:pt x="7555" y="3857"/>
                    </a:cubicBezTo>
                    <a:cubicBezTo>
                      <a:pt x="7568" y="3834"/>
                      <a:pt x="7555" y="3805"/>
                      <a:pt x="7533" y="3786"/>
                    </a:cubicBezTo>
                    <a:cubicBezTo>
                      <a:pt x="7473" y="3746"/>
                      <a:pt x="7390" y="3733"/>
                      <a:pt x="7301" y="3733"/>
                    </a:cubicBezTo>
                    <a:cubicBezTo>
                      <a:pt x="7158" y="3733"/>
                      <a:pt x="6999" y="3765"/>
                      <a:pt x="6891" y="3769"/>
                    </a:cubicBezTo>
                    <a:cubicBezTo>
                      <a:pt x="6658" y="3776"/>
                      <a:pt x="6421" y="3779"/>
                      <a:pt x="6188" y="3786"/>
                    </a:cubicBezTo>
                    <a:cubicBezTo>
                      <a:pt x="6123" y="2490"/>
                      <a:pt x="5608" y="1171"/>
                      <a:pt x="4358" y="646"/>
                    </a:cubicBezTo>
                    <a:cubicBezTo>
                      <a:pt x="3944" y="471"/>
                      <a:pt x="3493" y="384"/>
                      <a:pt x="3046" y="384"/>
                    </a:cubicBezTo>
                    <a:cubicBezTo>
                      <a:pt x="2933" y="384"/>
                      <a:pt x="2821" y="389"/>
                      <a:pt x="2709" y="400"/>
                    </a:cubicBezTo>
                    <a:lnTo>
                      <a:pt x="2709" y="63"/>
                    </a:lnTo>
                    <a:cubicBezTo>
                      <a:pt x="2709" y="21"/>
                      <a:pt x="2676"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6038900" y="1950301"/>
                <a:ext cx="23182" cy="19504"/>
              </a:xfrm>
              <a:custGeom>
                <a:avLst/>
                <a:gdLst/>
                <a:ahLst/>
                <a:cxnLst/>
                <a:rect l="l" t="t" r="r" b="b"/>
                <a:pathLst>
                  <a:path w="353" h="297" extrusionOk="0">
                    <a:moveTo>
                      <a:pt x="53" y="0"/>
                    </a:moveTo>
                    <a:cubicBezTo>
                      <a:pt x="24" y="0"/>
                      <a:pt x="1" y="34"/>
                      <a:pt x="26" y="61"/>
                    </a:cubicBezTo>
                    <a:cubicBezTo>
                      <a:pt x="100" y="139"/>
                      <a:pt x="188" y="220"/>
                      <a:pt x="272" y="288"/>
                    </a:cubicBezTo>
                    <a:cubicBezTo>
                      <a:pt x="279" y="294"/>
                      <a:pt x="287" y="297"/>
                      <a:pt x="295" y="297"/>
                    </a:cubicBezTo>
                    <a:cubicBezTo>
                      <a:pt x="325" y="297"/>
                      <a:pt x="352" y="258"/>
                      <a:pt x="324" y="230"/>
                    </a:cubicBezTo>
                    <a:cubicBezTo>
                      <a:pt x="246" y="149"/>
                      <a:pt x="162" y="77"/>
                      <a:pt x="78" y="9"/>
                    </a:cubicBezTo>
                    <a:cubicBezTo>
                      <a:pt x="70" y="3"/>
                      <a:pt x="61" y="0"/>
                      <a:pt x="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6078564" y="1985039"/>
                <a:ext cx="24758" cy="21802"/>
              </a:xfrm>
              <a:custGeom>
                <a:avLst/>
                <a:gdLst/>
                <a:ahLst/>
                <a:cxnLst/>
                <a:rect l="l" t="t" r="r" b="b"/>
                <a:pathLst>
                  <a:path w="377" h="332" extrusionOk="0">
                    <a:moveTo>
                      <a:pt x="52" y="1"/>
                    </a:moveTo>
                    <a:cubicBezTo>
                      <a:pt x="22" y="1"/>
                      <a:pt x="1" y="47"/>
                      <a:pt x="25" y="73"/>
                    </a:cubicBezTo>
                    <a:cubicBezTo>
                      <a:pt x="109" y="164"/>
                      <a:pt x="206" y="251"/>
                      <a:pt x="303" y="326"/>
                    </a:cubicBezTo>
                    <a:cubicBezTo>
                      <a:pt x="309" y="330"/>
                      <a:pt x="315" y="331"/>
                      <a:pt x="321" y="331"/>
                    </a:cubicBezTo>
                    <a:cubicBezTo>
                      <a:pt x="351" y="331"/>
                      <a:pt x="376" y="288"/>
                      <a:pt x="352" y="261"/>
                    </a:cubicBezTo>
                    <a:cubicBezTo>
                      <a:pt x="271" y="167"/>
                      <a:pt x="174" y="83"/>
                      <a:pt x="73" y="8"/>
                    </a:cubicBezTo>
                    <a:cubicBezTo>
                      <a:pt x="66" y="3"/>
                      <a:pt x="5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6116520" y="2017610"/>
                <a:ext cx="22196" cy="18519"/>
              </a:xfrm>
              <a:custGeom>
                <a:avLst/>
                <a:gdLst/>
                <a:ahLst/>
                <a:cxnLst/>
                <a:rect l="l" t="t" r="r" b="b"/>
                <a:pathLst>
                  <a:path w="338" h="282" extrusionOk="0">
                    <a:moveTo>
                      <a:pt x="53" y="1"/>
                    </a:moveTo>
                    <a:cubicBezTo>
                      <a:pt x="20" y="1"/>
                      <a:pt x="1" y="52"/>
                      <a:pt x="33" y="76"/>
                    </a:cubicBezTo>
                    <a:cubicBezTo>
                      <a:pt x="114" y="134"/>
                      <a:pt x="182" y="202"/>
                      <a:pt x="253" y="270"/>
                    </a:cubicBezTo>
                    <a:cubicBezTo>
                      <a:pt x="261" y="278"/>
                      <a:pt x="270" y="282"/>
                      <a:pt x="280" y="282"/>
                    </a:cubicBezTo>
                    <a:cubicBezTo>
                      <a:pt x="309" y="282"/>
                      <a:pt x="338" y="249"/>
                      <a:pt x="318" y="222"/>
                    </a:cubicBezTo>
                    <a:cubicBezTo>
                      <a:pt x="253" y="138"/>
                      <a:pt x="166" y="70"/>
                      <a:pt x="75" y="8"/>
                    </a:cubicBezTo>
                    <a:cubicBezTo>
                      <a:pt x="67" y="3"/>
                      <a:pt x="60" y="1"/>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6152375" y="2052217"/>
                <a:ext cx="28238" cy="24101"/>
              </a:xfrm>
              <a:custGeom>
                <a:avLst/>
                <a:gdLst/>
                <a:ahLst/>
                <a:cxnLst/>
                <a:rect l="l" t="t" r="r" b="b"/>
                <a:pathLst>
                  <a:path w="430" h="367" extrusionOk="0">
                    <a:moveTo>
                      <a:pt x="49" y="1"/>
                    </a:moveTo>
                    <a:cubicBezTo>
                      <a:pt x="17" y="1"/>
                      <a:pt x="0" y="48"/>
                      <a:pt x="28" y="67"/>
                    </a:cubicBezTo>
                    <a:cubicBezTo>
                      <a:pt x="141" y="148"/>
                      <a:pt x="238" y="249"/>
                      <a:pt x="336" y="356"/>
                    </a:cubicBezTo>
                    <a:cubicBezTo>
                      <a:pt x="344" y="363"/>
                      <a:pt x="353" y="366"/>
                      <a:pt x="363" y="366"/>
                    </a:cubicBezTo>
                    <a:cubicBezTo>
                      <a:pt x="396" y="366"/>
                      <a:pt x="429" y="330"/>
                      <a:pt x="407" y="297"/>
                    </a:cubicBezTo>
                    <a:cubicBezTo>
                      <a:pt x="316" y="178"/>
                      <a:pt x="196" y="80"/>
                      <a:pt x="67" y="6"/>
                    </a:cubicBezTo>
                    <a:cubicBezTo>
                      <a:pt x="60" y="2"/>
                      <a:pt x="5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6188492" y="2086824"/>
                <a:ext cx="29880" cy="25020"/>
              </a:xfrm>
              <a:custGeom>
                <a:avLst/>
                <a:gdLst/>
                <a:ahLst/>
                <a:cxnLst/>
                <a:rect l="l" t="t" r="r" b="b"/>
                <a:pathLst>
                  <a:path w="455" h="381" extrusionOk="0">
                    <a:moveTo>
                      <a:pt x="64" y="1"/>
                    </a:moveTo>
                    <a:cubicBezTo>
                      <a:pt x="30" y="1"/>
                      <a:pt x="0" y="47"/>
                      <a:pt x="35" y="72"/>
                    </a:cubicBezTo>
                    <a:cubicBezTo>
                      <a:pt x="152" y="162"/>
                      <a:pt x="262" y="266"/>
                      <a:pt x="366" y="367"/>
                    </a:cubicBezTo>
                    <a:cubicBezTo>
                      <a:pt x="376" y="376"/>
                      <a:pt x="386" y="381"/>
                      <a:pt x="396" y="381"/>
                    </a:cubicBezTo>
                    <a:cubicBezTo>
                      <a:pt x="429" y="381"/>
                      <a:pt x="454" y="337"/>
                      <a:pt x="427" y="305"/>
                    </a:cubicBezTo>
                    <a:cubicBezTo>
                      <a:pt x="330" y="188"/>
                      <a:pt x="207" y="91"/>
                      <a:pt x="84" y="7"/>
                    </a:cubicBezTo>
                    <a:cubicBezTo>
                      <a:pt x="77" y="3"/>
                      <a:pt x="70"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6227499" y="2122744"/>
                <a:ext cx="30734" cy="23182"/>
              </a:xfrm>
              <a:custGeom>
                <a:avLst/>
                <a:gdLst/>
                <a:ahLst/>
                <a:cxnLst/>
                <a:rect l="l" t="t" r="r" b="b"/>
                <a:pathLst>
                  <a:path w="468" h="353" extrusionOk="0">
                    <a:moveTo>
                      <a:pt x="51" y="0"/>
                    </a:moveTo>
                    <a:cubicBezTo>
                      <a:pt x="24" y="0"/>
                      <a:pt x="1" y="39"/>
                      <a:pt x="24" y="62"/>
                    </a:cubicBezTo>
                    <a:cubicBezTo>
                      <a:pt x="134" y="153"/>
                      <a:pt x="238" y="254"/>
                      <a:pt x="351" y="341"/>
                    </a:cubicBezTo>
                    <a:cubicBezTo>
                      <a:pt x="362" y="349"/>
                      <a:pt x="373" y="352"/>
                      <a:pt x="384" y="352"/>
                    </a:cubicBezTo>
                    <a:cubicBezTo>
                      <a:pt x="428" y="352"/>
                      <a:pt x="468" y="298"/>
                      <a:pt x="426" y="270"/>
                    </a:cubicBezTo>
                    <a:cubicBezTo>
                      <a:pt x="306" y="179"/>
                      <a:pt x="186" y="98"/>
                      <a:pt x="70" y="7"/>
                    </a:cubicBezTo>
                    <a:cubicBezTo>
                      <a:pt x="63" y="2"/>
                      <a:pt x="57"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5894628" y="2115849"/>
                <a:ext cx="21080" cy="25940"/>
              </a:xfrm>
              <a:custGeom>
                <a:avLst/>
                <a:gdLst/>
                <a:ahLst/>
                <a:cxnLst/>
                <a:rect l="l" t="t" r="r" b="b"/>
                <a:pathLst>
                  <a:path w="321" h="395" extrusionOk="0">
                    <a:moveTo>
                      <a:pt x="262" y="1"/>
                    </a:moveTo>
                    <a:cubicBezTo>
                      <a:pt x="254" y="1"/>
                      <a:pt x="245" y="4"/>
                      <a:pt x="237" y="12"/>
                    </a:cubicBezTo>
                    <a:cubicBezTo>
                      <a:pt x="146" y="106"/>
                      <a:pt x="65" y="226"/>
                      <a:pt x="14" y="342"/>
                    </a:cubicBezTo>
                    <a:cubicBezTo>
                      <a:pt x="0" y="369"/>
                      <a:pt x="24" y="395"/>
                      <a:pt x="48" y="395"/>
                    </a:cubicBezTo>
                    <a:cubicBezTo>
                      <a:pt x="58" y="395"/>
                      <a:pt x="68" y="390"/>
                      <a:pt x="75" y="378"/>
                    </a:cubicBezTo>
                    <a:cubicBezTo>
                      <a:pt x="143" y="274"/>
                      <a:pt x="214" y="171"/>
                      <a:pt x="295" y="70"/>
                    </a:cubicBezTo>
                    <a:cubicBezTo>
                      <a:pt x="321" y="42"/>
                      <a:pt x="29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5917809" y="2065219"/>
                <a:ext cx="24232" cy="35856"/>
              </a:xfrm>
              <a:custGeom>
                <a:avLst/>
                <a:gdLst/>
                <a:ahLst/>
                <a:cxnLst/>
                <a:rect l="l" t="t" r="r" b="b"/>
                <a:pathLst>
                  <a:path w="369" h="546" extrusionOk="0">
                    <a:moveTo>
                      <a:pt x="321" y="0"/>
                    </a:moveTo>
                    <a:cubicBezTo>
                      <a:pt x="311" y="0"/>
                      <a:pt x="300" y="5"/>
                      <a:pt x="292" y="15"/>
                    </a:cubicBezTo>
                    <a:cubicBezTo>
                      <a:pt x="202" y="187"/>
                      <a:pt x="108" y="349"/>
                      <a:pt x="10" y="514"/>
                    </a:cubicBezTo>
                    <a:cubicBezTo>
                      <a:pt x="1" y="529"/>
                      <a:pt x="15" y="546"/>
                      <a:pt x="31" y="546"/>
                    </a:cubicBezTo>
                    <a:cubicBezTo>
                      <a:pt x="36" y="546"/>
                      <a:pt x="41" y="544"/>
                      <a:pt x="46" y="540"/>
                    </a:cubicBezTo>
                    <a:cubicBezTo>
                      <a:pt x="179" y="397"/>
                      <a:pt x="289" y="226"/>
                      <a:pt x="357" y="44"/>
                    </a:cubicBezTo>
                    <a:cubicBezTo>
                      <a:pt x="368" y="20"/>
                      <a:pt x="345"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5956684" y="2017676"/>
                <a:ext cx="21671" cy="28238"/>
              </a:xfrm>
              <a:custGeom>
                <a:avLst/>
                <a:gdLst/>
                <a:ahLst/>
                <a:cxnLst/>
                <a:rect l="l" t="t" r="r" b="b"/>
                <a:pathLst>
                  <a:path w="330" h="430" extrusionOk="0">
                    <a:moveTo>
                      <a:pt x="268" y="0"/>
                    </a:moveTo>
                    <a:cubicBezTo>
                      <a:pt x="259" y="0"/>
                      <a:pt x="250" y="3"/>
                      <a:pt x="241" y="10"/>
                    </a:cubicBezTo>
                    <a:cubicBezTo>
                      <a:pt x="118" y="107"/>
                      <a:pt x="40" y="237"/>
                      <a:pt x="5" y="393"/>
                    </a:cubicBezTo>
                    <a:cubicBezTo>
                      <a:pt x="1" y="416"/>
                      <a:pt x="18" y="430"/>
                      <a:pt x="35" y="430"/>
                    </a:cubicBezTo>
                    <a:cubicBezTo>
                      <a:pt x="47" y="430"/>
                      <a:pt x="60" y="423"/>
                      <a:pt x="66" y="409"/>
                    </a:cubicBezTo>
                    <a:cubicBezTo>
                      <a:pt x="115" y="279"/>
                      <a:pt x="196" y="166"/>
                      <a:pt x="296" y="72"/>
                    </a:cubicBezTo>
                    <a:cubicBezTo>
                      <a:pt x="329" y="39"/>
                      <a:pt x="301"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5989518" y="1984317"/>
                <a:ext cx="10245" cy="18847"/>
              </a:xfrm>
              <a:custGeom>
                <a:avLst/>
                <a:gdLst/>
                <a:ahLst/>
                <a:cxnLst/>
                <a:rect l="l" t="t" r="r" b="b"/>
                <a:pathLst>
                  <a:path w="156" h="287" extrusionOk="0">
                    <a:moveTo>
                      <a:pt x="110" y="1"/>
                    </a:moveTo>
                    <a:cubicBezTo>
                      <a:pt x="102" y="1"/>
                      <a:pt x="92" y="4"/>
                      <a:pt x="85" y="13"/>
                    </a:cubicBezTo>
                    <a:cubicBezTo>
                      <a:pt x="26" y="81"/>
                      <a:pt x="0" y="178"/>
                      <a:pt x="23" y="266"/>
                    </a:cubicBezTo>
                    <a:cubicBezTo>
                      <a:pt x="28" y="280"/>
                      <a:pt x="38" y="287"/>
                      <a:pt x="49" y="287"/>
                    </a:cubicBezTo>
                    <a:cubicBezTo>
                      <a:pt x="62" y="287"/>
                      <a:pt x="75" y="277"/>
                      <a:pt x="75" y="259"/>
                    </a:cubicBezTo>
                    <a:cubicBezTo>
                      <a:pt x="85" y="181"/>
                      <a:pt x="101" y="120"/>
                      <a:pt x="137" y="52"/>
                    </a:cubicBezTo>
                    <a:cubicBezTo>
                      <a:pt x="156" y="28"/>
                      <a:pt x="134"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6007183" y="1950236"/>
                <a:ext cx="16615" cy="17403"/>
              </a:xfrm>
              <a:custGeom>
                <a:avLst/>
                <a:gdLst/>
                <a:ahLst/>
                <a:cxnLst/>
                <a:rect l="l" t="t" r="r" b="b"/>
                <a:pathLst>
                  <a:path w="253" h="265" extrusionOk="0">
                    <a:moveTo>
                      <a:pt x="198" y="1"/>
                    </a:moveTo>
                    <a:cubicBezTo>
                      <a:pt x="197" y="1"/>
                      <a:pt x="196" y="1"/>
                      <a:pt x="195" y="1"/>
                    </a:cubicBezTo>
                    <a:cubicBezTo>
                      <a:pt x="81" y="10"/>
                      <a:pt x="0" y="140"/>
                      <a:pt x="46" y="244"/>
                    </a:cubicBezTo>
                    <a:cubicBezTo>
                      <a:pt x="52" y="258"/>
                      <a:pt x="65" y="264"/>
                      <a:pt x="77" y="264"/>
                    </a:cubicBezTo>
                    <a:cubicBezTo>
                      <a:pt x="94" y="264"/>
                      <a:pt x="111" y="251"/>
                      <a:pt x="107" y="227"/>
                    </a:cubicBezTo>
                    <a:cubicBezTo>
                      <a:pt x="91" y="159"/>
                      <a:pt x="143" y="98"/>
                      <a:pt x="208" y="85"/>
                    </a:cubicBezTo>
                    <a:cubicBezTo>
                      <a:pt x="252" y="75"/>
                      <a:pt x="24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5902442" y="2162670"/>
                <a:ext cx="19241" cy="13134"/>
              </a:xfrm>
              <a:custGeom>
                <a:avLst/>
                <a:gdLst/>
                <a:ahLst/>
                <a:cxnLst/>
                <a:rect l="l" t="t" r="r" b="b"/>
                <a:pathLst>
                  <a:path w="293" h="200" extrusionOk="0">
                    <a:moveTo>
                      <a:pt x="40" y="1"/>
                    </a:moveTo>
                    <a:cubicBezTo>
                      <a:pt x="14" y="1"/>
                      <a:pt x="0" y="38"/>
                      <a:pt x="27" y="57"/>
                    </a:cubicBezTo>
                    <a:cubicBezTo>
                      <a:pt x="92" y="106"/>
                      <a:pt x="157" y="154"/>
                      <a:pt x="228" y="196"/>
                    </a:cubicBezTo>
                    <a:cubicBezTo>
                      <a:pt x="233" y="199"/>
                      <a:pt x="237" y="200"/>
                      <a:pt x="241" y="200"/>
                    </a:cubicBezTo>
                    <a:cubicBezTo>
                      <a:pt x="267" y="200"/>
                      <a:pt x="292" y="164"/>
                      <a:pt x="267" y="144"/>
                    </a:cubicBezTo>
                    <a:cubicBezTo>
                      <a:pt x="202" y="89"/>
                      <a:pt x="131" y="51"/>
                      <a:pt x="57" y="5"/>
                    </a:cubicBezTo>
                    <a:cubicBezTo>
                      <a:pt x="51" y="2"/>
                      <a:pt x="45"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5931533" y="2183815"/>
                <a:ext cx="23182" cy="12740"/>
              </a:xfrm>
              <a:custGeom>
                <a:avLst/>
                <a:gdLst/>
                <a:ahLst/>
                <a:cxnLst/>
                <a:rect l="l" t="t" r="r" b="b"/>
                <a:pathLst>
                  <a:path w="353" h="194" extrusionOk="0">
                    <a:moveTo>
                      <a:pt x="47" y="1"/>
                    </a:moveTo>
                    <a:cubicBezTo>
                      <a:pt x="21" y="1"/>
                      <a:pt x="1" y="39"/>
                      <a:pt x="31" y="53"/>
                    </a:cubicBezTo>
                    <a:cubicBezTo>
                      <a:pt x="112" y="98"/>
                      <a:pt x="193" y="146"/>
                      <a:pt x="278" y="189"/>
                    </a:cubicBezTo>
                    <a:cubicBezTo>
                      <a:pt x="284" y="192"/>
                      <a:pt x="290" y="193"/>
                      <a:pt x="296" y="193"/>
                    </a:cubicBezTo>
                    <a:cubicBezTo>
                      <a:pt x="329" y="193"/>
                      <a:pt x="353" y="143"/>
                      <a:pt x="317" y="124"/>
                    </a:cubicBezTo>
                    <a:cubicBezTo>
                      <a:pt x="236" y="82"/>
                      <a:pt x="145" y="43"/>
                      <a:pt x="61" y="4"/>
                    </a:cubicBezTo>
                    <a:cubicBezTo>
                      <a:pt x="56" y="2"/>
                      <a:pt x="52"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5966272" y="2202333"/>
                <a:ext cx="23904" cy="12674"/>
              </a:xfrm>
              <a:custGeom>
                <a:avLst/>
                <a:gdLst/>
                <a:ahLst/>
                <a:cxnLst/>
                <a:rect l="l" t="t" r="r" b="b"/>
                <a:pathLst>
                  <a:path w="364" h="193" extrusionOk="0">
                    <a:moveTo>
                      <a:pt x="57" y="0"/>
                    </a:moveTo>
                    <a:cubicBezTo>
                      <a:pt x="25" y="0"/>
                      <a:pt x="1" y="48"/>
                      <a:pt x="37" y="65"/>
                    </a:cubicBezTo>
                    <a:lnTo>
                      <a:pt x="280" y="188"/>
                    </a:lnTo>
                    <a:cubicBezTo>
                      <a:pt x="286" y="191"/>
                      <a:pt x="293" y="193"/>
                      <a:pt x="299" y="193"/>
                    </a:cubicBezTo>
                    <a:cubicBezTo>
                      <a:pt x="338" y="193"/>
                      <a:pt x="364" y="137"/>
                      <a:pt x="319" y="117"/>
                    </a:cubicBezTo>
                    <a:cubicBezTo>
                      <a:pt x="238" y="78"/>
                      <a:pt x="154" y="43"/>
                      <a:pt x="73" y="4"/>
                    </a:cubicBezTo>
                    <a:cubicBezTo>
                      <a:pt x="67" y="1"/>
                      <a:pt x="62"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6000682" y="2221902"/>
                <a:ext cx="19504" cy="11624"/>
              </a:xfrm>
              <a:custGeom>
                <a:avLst/>
                <a:gdLst/>
                <a:ahLst/>
                <a:cxnLst/>
                <a:rect l="l" t="t" r="r" b="b"/>
                <a:pathLst>
                  <a:path w="297" h="177" extrusionOk="0">
                    <a:moveTo>
                      <a:pt x="47" y="1"/>
                    </a:moveTo>
                    <a:cubicBezTo>
                      <a:pt x="20" y="1"/>
                      <a:pt x="1" y="39"/>
                      <a:pt x="31" y="56"/>
                    </a:cubicBezTo>
                    <a:lnTo>
                      <a:pt x="141" y="117"/>
                    </a:lnTo>
                    <a:cubicBezTo>
                      <a:pt x="174" y="137"/>
                      <a:pt x="206" y="159"/>
                      <a:pt x="242" y="172"/>
                    </a:cubicBezTo>
                    <a:cubicBezTo>
                      <a:pt x="247" y="175"/>
                      <a:pt x="252" y="176"/>
                      <a:pt x="257" y="176"/>
                    </a:cubicBezTo>
                    <a:cubicBezTo>
                      <a:pt x="285" y="176"/>
                      <a:pt x="296" y="130"/>
                      <a:pt x="271" y="107"/>
                    </a:cubicBezTo>
                    <a:cubicBezTo>
                      <a:pt x="239" y="88"/>
                      <a:pt x="200" y="75"/>
                      <a:pt x="164" y="56"/>
                    </a:cubicBezTo>
                    <a:cubicBezTo>
                      <a:pt x="129" y="39"/>
                      <a:pt x="96" y="17"/>
                      <a:pt x="60" y="4"/>
                    </a:cubicBezTo>
                    <a:cubicBezTo>
                      <a:pt x="56" y="2"/>
                      <a:pt x="51"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6043300" y="2207390"/>
                <a:ext cx="20423" cy="21540"/>
              </a:xfrm>
              <a:custGeom>
                <a:avLst/>
                <a:gdLst/>
                <a:ahLst/>
                <a:cxnLst/>
                <a:rect l="l" t="t" r="r" b="b"/>
                <a:pathLst>
                  <a:path w="311" h="328" extrusionOk="0">
                    <a:moveTo>
                      <a:pt x="249" y="1"/>
                    </a:moveTo>
                    <a:cubicBezTo>
                      <a:pt x="239" y="1"/>
                      <a:pt x="229" y="5"/>
                      <a:pt x="221" y="14"/>
                    </a:cubicBezTo>
                    <a:cubicBezTo>
                      <a:pt x="150" y="95"/>
                      <a:pt x="79" y="183"/>
                      <a:pt x="17" y="273"/>
                    </a:cubicBezTo>
                    <a:cubicBezTo>
                      <a:pt x="1" y="300"/>
                      <a:pt x="24" y="328"/>
                      <a:pt x="50" y="328"/>
                    </a:cubicBezTo>
                    <a:cubicBezTo>
                      <a:pt x="59" y="328"/>
                      <a:pt x="68" y="324"/>
                      <a:pt x="76" y="315"/>
                    </a:cubicBezTo>
                    <a:cubicBezTo>
                      <a:pt x="147" y="235"/>
                      <a:pt x="221" y="150"/>
                      <a:pt x="286" y="66"/>
                    </a:cubicBezTo>
                    <a:cubicBezTo>
                      <a:pt x="311" y="39"/>
                      <a:pt x="27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6068057" y="2179941"/>
                <a:ext cx="17074" cy="14447"/>
              </a:xfrm>
              <a:custGeom>
                <a:avLst/>
                <a:gdLst/>
                <a:ahLst/>
                <a:cxnLst/>
                <a:rect l="l" t="t" r="r" b="b"/>
                <a:pathLst>
                  <a:path w="260" h="220" extrusionOk="0">
                    <a:moveTo>
                      <a:pt x="207" y="1"/>
                    </a:moveTo>
                    <a:cubicBezTo>
                      <a:pt x="200" y="1"/>
                      <a:pt x="192" y="3"/>
                      <a:pt x="185" y="8"/>
                    </a:cubicBezTo>
                    <a:cubicBezTo>
                      <a:pt x="155" y="37"/>
                      <a:pt x="133" y="69"/>
                      <a:pt x="107" y="99"/>
                    </a:cubicBezTo>
                    <a:cubicBezTo>
                      <a:pt x="78" y="128"/>
                      <a:pt x="48" y="157"/>
                      <a:pt x="16" y="180"/>
                    </a:cubicBezTo>
                    <a:cubicBezTo>
                      <a:pt x="0" y="193"/>
                      <a:pt x="17" y="219"/>
                      <a:pt x="34" y="219"/>
                    </a:cubicBezTo>
                    <a:cubicBezTo>
                      <a:pt x="38" y="219"/>
                      <a:pt x="42" y="218"/>
                      <a:pt x="45" y="215"/>
                    </a:cubicBezTo>
                    <a:cubicBezTo>
                      <a:pt x="117" y="176"/>
                      <a:pt x="197" y="118"/>
                      <a:pt x="240" y="50"/>
                    </a:cubicBezTo>
                    <a:cubicBezTo>
                      <a:pt x="260" y="27"/>
                      <a:pt x="235"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6084802" y="2166150"/>
                <a:ext cx="12674" cy="11098"/>
              </a:xfrm>
              <a:custGeom>
                <a:avLst/>
                <a:gdLst/>
                <a:ahLst/>
                <a:cxnLst/>
                <a:rect l="l" t="t" r="r" b="b"/>
                <a:pathLst>
                  <a:path w="193" h="169" extrusionOk="0">
                    <a:moveTo>
                      <a:pt x="134" y="1"/>
                    </a:moveTo>
                    <a:cubicBezTo>
                      <a:pt x="124" y="1"/>
                      <a:pt x="115" y="5"/>
                      <a:pt x="108" y="14"/>
                    </a:cubicBezTo>
                    <a:cubicBezTo>
                      <a:pt x="79" y="46"/>
                      <a:pt x="56" y="79"/>
                      <a:pt x="23" y="111"/>
                    </a:cubicBezTo>
                    <a:cubicBezTo>
                      <a:pt x="1" y="136"/>
                      <a:pt x="23" y="169"/>
                      <a:pt x="49" y="169"/>
                    </a:cubicBezTo>
                    <a:cubicBezTo>
                      <a:pt x="57" y="169"/>
                      <a:pt x="65" y="166"/>
                      <a:pt x="72" y="160"/>
                    </a:cubicBezTo>
                    <a:cubicBezTo>
                      <a:pt x="98" y="130"/>
                      <a:pt x="130" y="101"/>
                      <a:pt x="163" y="69"/>
                    </a:cubicBezTo>
                    <a:cubicBezTo>
                      <a:pt x="193" y="42"/>
                      <a:pt x="163"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 name="Google Shape;72;p2"/>
            <p:cNvGrpSpPr/>
            <p:nvPr/>
          </p:nvGrpSpPr>
          <p:grpSpPr>
            <a:xfrm rot="291105">
              <a:off x="30859" y="653216"/>
              <a:ext cx="1251100" cy="782723"/>
              <a:chOff x="6880435" y="4156402"/>
              <a:chExt cx="650771" cy="407141"/>
            </a:xfrm>
          </p:grpSpPr>
          <p:sp>
            <p:nvSpPr>
              <p:cNvPr id="73" name="Google Shape;73;p2"/>
              <p:cNvSpPr/>
              <p:nvPr/>
            </p:nvSpPr>
            <p:spPr>
              <a:xfrm>
                <a:off x="6911496" y="4201712"/>
                <a:ext cx="562464" cy="308649"/>
              </a:xfrm>
              <a:custGeom>
                <a:avLst/>
                <a:gdLst/>
                <a:ahLst/>
                <a:cxnLst/>
                <a:rect l="l" t="t" r="r" b="b"/>
                <a:pathLst>
                  <a:path w="8565" h="4700" extrusionOk="0">
                    <a:moveTo>
                      <a:pt x="542" y="443"/>
                    </a:moveTo>
                    <a:lnTo>
                      <a:pt x="542" y="443"/>
                    </a:lnTo>
                    <a:cubicBezTo>
                      <a:pt x="1919" y="1751"/>
                      <a:pt x="3564" y="2821"/>
                      <a:pt x="5288" y="3682"/>
                    </a:cubicBezTo>
                    <a:lnTo>
                      <a:pt x="5275" y="3695"/>
                    </a:lnTo>
                    <a:cubicBezTo>
                      <a:pt x="5161" y="3903"/>
                      <a:pt x="5132" y="4233"/>
                      <a:pt x="5288" y="4431"/>
                    </a:cubicBezTo>
                    <a:cubicBezTo>
                      <a:pt x="4353" y="4399"/>
                      <a:pt x="3418" y="4377"/>
                      <a:pt x="2483" y="4377"/>
                    </a:cubicBezTo>
                    <a:cubicBezTo>
                      <a:pt x="1880" y="4377"/>
                      <a:pt x="1277" y="4386"/>
                      <a:pt x="675" y="4408"/>
                    </a:cubicBezTo>
                    <a:cubicBezTo>
                      <a:pt x="668" y="4022"/>
                      <a:pt x="662" y="3634"/>
                      <a:pt x="655" y="3245"/>
                    </a:cubicBezTo>
                    <a:lnTo>
                      <a:pt x="655" y="3245"/>
                    </a:lnTo>
                    <a:cubicBezTo>
                      <a:pt x="1157" y="3417"/>
                      <a:pt x="1692" y="3669"/>
                      <a:pt x="1721" y="4278"/>
                    </a:cubicBezTo>
                    <a:cubicBezTo>
                      <a:pt x="1723" y="4319"/>
                      <a:pt x="1755" y="4339"/>
                      <a:pt x="1786" y="4339"/>
                    </a:cubicBezTo>
                    <a:cubicBezTo>
                      <a:pt x="1817" y="4339"/>
                      <a:pt x="1846" y="4319"/>
                      <a:pt x="1841" y="4278"/>
                    </a:cubicBezTo>
                    <a:cubicBezTo>
                      <a:pt x="1808" y="3669"/>
                      <a:pt x="1222" y="3255"/>
                      <a:pt x="649" y="3167"/>
                    </a:cubicBezTo>
                    <a:cubicBezTo>
                      <a:pt x="629" y="2260"/>
                      <a:pt x="600" y="1350"/>
                      <a:pt x="542" y="443"/>
                    </a:cubicBezTo>
                    <a:close/>
                    <a:moveTo>
                      <a:pt x="5375" y="3728"/>
                    </a:moveTo>
                    <a:cubicBezTo>
                      <a:pt x="5945" y="4006"/>
                      <a:pt x="6522" y="4265"/>
                      <a:pt x="7102" y="4505"/>
                    </a:cubicBezTo>
                    <a:cubicBezTo>
                      <a:pt x="6525" y="4476"/>
                      <a:pt x="5949" y="4453"/>
                      <a:pt x="5366" y="4431"/>
                    </a:cubicBezTo>
                    <a:cubicBezTo>
                      <a:pt x="5336" y="4314"/>
                      <a:pt x="5294" y="4204"/>
                      <a:pt x="5294" y="4084"/>
                    </a:cubicBezTo>
                    <a:cubicBezTo>
                      <a:pt x="5294" y="3958"/>
                      <a:pt x="5333" y="3847"/>
                      <a:pt x="5375" y="3734"/>
                    </a:cubicBezTo>
                    <a:lnTo>
                      <a:pt x="5375" y="3728"/>
                    </a:lnTo>
                    <a:close/>
                    <a:moveTo>
                      <a:pt x="478" y="1"/>
                    </a:moveTo>
                    <a:cubicBezTo>
                      <a:pt x="463" y="1"/>
                      <a:pt x="449" y="11"/>
                      <a:pt x="448" y="31"/>
                    </a:cubicBezTo>
                    <a:cubicBezTo>
                      <a:pt x="412" y="1483"/>
                      <a:pt x="480" y="2953"/>
                      <a:pt x="539" y="4408"/>
                    </a:cubicBezTo>
                    <a:cubicBezTo>
                      <a:pt x="377" y="4411"/>
                      <a:pt x="218" y="4421"/>
                      <a:pt x="56" y="4427"/>
                    </a:cubicBezTo>
                    <a:cubicBezTo>
                      <a:pt x="1" y="4431"/>
                      <a:pt x="1" y="4508"/>
                      <a:pt x="56" y="4508"/>
                    </a:cubicBezTo>
                    <a:lnTo>
                      <a:pt x="542" y="4521"/>
                    </a:lnTo>
                    <a:cubicBezTo>
                      <a:pt x="542" y="4550"/>
                      <a:pt x="545" y="4583"/>
                      <a:pt x="545" y="4609"/>
                    </a:cubicBezTo>
                    <a:cubicBezTo>
                      <a:pt x="547" y="4652"/>
                      <a:pt x="580" y="4674"/>
                      <a:pt x="612" y="4674"/>
                    </a:cubicBezTo>
                    <a:cubicBezTo>
                      <a:pt x="645" y="4674"/>
                      <a:pt x="676" y="4652"/>
                      <a:pt x="675" y="4609"/>
                    </a:cubicBezTo>
                    <a:lnTo>
                      <a:pt x="675" y="4525"/>
                    </a:lnTo>
                    <a:cubicBezTo>
                      <a:pt x="3273" y="4586"/>
                      <a:pt x="5871" y="4573"/>
                      <a:pt x="8466" y="4699"/>
                    </a:cubicBezTo>
                    <a:cubicBezTo>
                      <a:pt x="8468" y="4700"/>
                      <a:pt x="8470" y="4700"/>
                      <a:pt x="8472" y="4700"/>
                    </a:cubicBezTo>
                    <a:cubicBezTo>
                      <a:pt x="8536" y="4700"/>
                      <a:pt x="8564" y="4605"/>
                      <a:pt x="8501" y="4576"/>
                    </a:cubicBezTo>
                    <a:cubicBezTo>
                      <a:pt x="8446" y="4554"/>
                      <a:pt x="8395" y="4528"/>
                      <a:pt x="8333" y="4505"/>
                    </a:cubicBezTo>
                    <a:cubicBezTo>
                      <a:pt x="8325" y="4502"/>
                      <a:pt x="8318" y="4501"/>
                      <a:pt x="8311" y="4501"/>
                    </a:cubicBezTo>
                    <a:cubicBezTo>
                      <a:pt x="8280" y="4501"/>
                      <a:pt x="8258" y="4528"/>
                      <a:pt x="8255" y="4557"/>
                    </a:cubicBezTo>
                    <a:cubicBezTo>
                      <a:pt x="7947" y="4541"/>
                      <a:pt x="7640" y="4528"/>
                      <a:pt x="7335" y="4512"/>
                    </a:cubicBezTo>
                    <a:cubicBezTo>
                      <a:pt x="7338" y="4486"/>
                      <a:pt x="7329" y="4453"/>
                      <a:pt x="7290" y="4434"/>
                    </a:cubicBezTo>
                    <a:cubicBezTo>
                      <a:pt x="6065" y="3945"/>
                      <a:pt x="4883" y="3355"/>
                      <a:pt x="3755" y="2665"/>
                    </a:cubicBezTo>
                    <a:cubicBezTo>
                      <a:pt x="2622" y="1975"/>
                      <a:pt x="1585" y="1172"/>
                      <a:pt x="542" y="355"/>
                    </a:cubicBezTo>
                    <a:cubicBezTo>
                      <a:pt x="539" y="355"/>
                      <a:pt x="539" y="349"/>
                      <a:pt x="532" y="349"/>
                    </a:cubicBezTo>
                    <a:cubicBezTo>
                      <a:pt x="526" y="245"/>
                      <a:pt x="516" y="135"/>
                      <a:pt x="509" y="31"/>
                    </a:cubicBezTo>
                    <a:cubicBezTo>
                      <a:pt x="508" y="11"/>
                      <a:pt x="493"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6880435" y="4510481"/>
                <a:ext cx="36644" cy="53061"/>
              </a:xfrm>
              <a:custGeom>
                <a:avLst/>
                <a:gdLst/>
                <a:ahLst/>
                <a:cxnLst/>
                <a:rect l="l" t="t" r="r" b="b"/>
                <a:pathLst>
                  <a:path w="558" h="808" extrusionOk="0">
                    <a:moveTo>
                      <a:pt x="283" y="292"/>
                    </a:moveTo>
                    <a:cubicBezTo>
                      <a:pt x="289" y="325"/>
                      <a:pt x="299" y="354"/>
                      <a:pt x="309" y="386"/>
                    </a:cubicBezTo>
                    <a:cubicBezTo>
                      <a:pt x="292" y="386"/>
                      <a:pt x="276" y="389"/>
                      <a:pt x="260" y="393"/>
                    </a:cubicBezTo>
                    <a:cubicBezTo>
                      <a:pt x="270" y="360"/>
                      <a:pt x="276" y="325"/>
                      <a:pt x="283" y="292"/>
                    </a:cubicBezTo>
                    <a:close/>
                    <a:moveTo>
                      <a:pt x="262" y="1"/>
                    </a:moveTo>
                    <a:cubicBezTo>
                      <a:pt x="239" y="1"/>
                      <a:pt x="217" y="12"/>
                      <a:pt x="211" y="40"/>
                    </a:cubicBezTo>
                    <a:cubicBezTo>
                      <a:pt x="192" y="163"/>
                      <a:pt x="173" y="283"/>
                      <a:pt x="147" y="406"/>
                    </a:cubicBezTo>
                    <a:cubicBezTo>
                      <a:pt x="114" y="409"/>
                      <a:pt x="88" y="412"/>
                      <a:pt x="56" y="419"/>
                    </a:cubicBezTo>
                    <a:cubicBezTo>
                      <a:pt x="17" y="422"/>
                      <a:pt x="1" y="480"/>
                      <a:pt x="46" y="487"/>
                    </a:cubicBezTo>
                    <a:cubicBezTo>
                      <a:pt x="75" y="490"/>
                      <a:pt x="104" y="493"/>
                      <a:pt x="137" y="493"/>
                    </a:cubicBezTo>
                    <a:cubicBezTo>
                      <a:pt x="121" y="584"/>
                      <a:pt x="104" y="668"/>
                      <a:pt x="92" y="759"/>
                    </a:cubicBezTo>
                    <a:cubicBezTo>
                      <a:pt x="86" y="788"/>
                      <a:pt x="110" y="808"/>
                      <a:pt x="134" y="808"/>
                    </a:cubicBezTo>
                    <a:cubicBezTo>
                      <a:pt x="149" y="808"/>
                      <a:pt x="164" y="799"/>
                      <a:pt x="169" y="778"/>
                    </a:cubicBezTo>
                    <a:cubicBezTo>
                      <a:pt x="192" y="684"/>
                      <a:pt x="211" y="587"/>
                      <a:pt x="234" y="493"/>
                    </a:cubicBezTo>
                    <a:cubicBezTo>
                      <a:pt x="266" y="493"/>
                      <a:pt x="302" y="490"/>
                      <a:pt x="334" y="487"/>
                    </a:cubicBezTo>
                    <a:cubicBezTo>
                      <a:pt x="354" y="551"/>
                      <a:pt x="380" y="619"/>
                      <a:pt x="412" y="681"/>
                    </a:cubicBezTo>
                    <a:cubicBezTo>
                      <a:pt x="421" y="702"/>
                      <a:pt x="437" y="710"/>
                      <a:pt x="453" y="710"/>
                    </a:cubicBezTo>
                    <a:cubicBezTo>
                      <a:pt x="486" y="710"/>
                      <a:pt x="521" y="677"/>
                      <a:pt x="513" y="636"/>
                    </a:cubicBezTo>
                    <a:cubicBezTo>
                      <a:pt x="500" y="577"/>
                      <a:pt x="487" y="519"/>
                      <a:pt x="467" y="457"/>
                    </a:cubicBezTo>
                    <a:cubicBezTo>
                      <a:pt x="477" y="454"/>
                      <a:pt x="484" y="454"/>
                      <a:pt x="496" y="451"/>
                    </a:cubicBezTo>
                    <a:cubicBezTo>
                      <a:pt x="557" y="436"/>
                      <a:pt x="538" y="353"/>
                      <a:pt x="483" y="353"/>
                    </a:cubicBezTo>
                    <a:cubicBezTo>
                      <a:pt x="479" y="353"/>
                      <a:pt x="475" y="353"/>
                      <a:pt x="471" y="354"/>
                    </a:cubicBezTo>
                    <a:cubicBezTo>
                      <a:pt x="461" y="357"/>
                      <a:pt x="451" y="357"/>
                      <a:pt x="438" y="360"/>
                    </a:cubicBezTo>
                    <a:cubicBezTo>
                      <a:pt x="403" y="253"/>
                      <a:pt x="364" y="146"/>
                      <a:pt x="325" y="40"/>
                    </a:cubicBezTo>
                    <a:cubicBezTo>
                      <a:pt x="316" y="15"/>
                      <a:pt x="288"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6915108" y="4156402"/>
                <a:ext cx="36250" cy="35396"/>
              </a:xfrm>
              <a:custGeom>
                <a:avLst/>
                <a:gdLst/>
                <a:ahLst/>
                <a:cxnLst/>
                <a:rect l="l" t="t" r="r" b="b"/>
                <a:pathLst>
                  <a:path w="552" h="539" extrusionOk="0">
                    <a:moveTo>
                      <a:pt x="384" y="1"/>
                    </a:moveTo>
                    <a:cubicBezTo>
                      <a:pt x="216" y="1"/>
                      <a:pt x="42" y="75"/>
                      <a:pt x="14" y="258"/>
                    </a:cubicBezTo>
                    <a:cubicBezTo>
                      <a:pt x="1" y="349"/>
                      <a:pt x="33" y="433"/>
                      <a:pt x="114" y="478"/>
                    </a:cubicBezTo>
                    <a:cubicBezTo>
                      <a:pt x="202" y="530"/>
                      <a:pt x="322" y="517"/>
                      <a:pt x="419" y="537"/>
                    </a:cubicBezTo>
                    <a:cubicBezTo>
                      <a:pt x="424" y="538"/>
                      <a:pt x="429" y="538"/>
                      <a:pt x="433" y="538"/>
                    </a:cubicBezTo>
                    <a:cubicBezTo>
                      <a:pt x="490" y="538"/>
                      <a:pt x="527" y="454"/>
                      <a:pt x="467" y="430"/>
                    </a:cubicBezTo>
                    <a:cubicBezTo>
                      <a:pt x="377" y="388"/>
                      <a:pt x="130" y="430"/>
                      <a:pt x="134" y="287"/>
                    </a:cubicBezTo>
                    <a:cubicBezTo>
                      <a:pt x="137" y="96"/>
                      <a:pt x="390" y="115"/>
                      <a:pt x="516" y="96"/>
                    </a:cubicBezTo>
                    <a:cubicBezTo>
                      <a:pt x="552" y="90"/>
                      <a:pt x="552" y="25"/>
                      <a:pt x="509" y="15"/>
                    </a:cubicBezTo>
                    <a:cubicBezTo>
                      <a:pt x="470" y="6"/>
                      <a:pt x="427"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7482282" y="4492817"/>
                <a:ext cx="48924" cy="52930"/>
              </a:xfrm>
              <a:custGeom>
                <a:avLst/>
                <a:gdLst/>
                <a:ahLst/>
                <a:cxnLst/>
                <a:rect l="l" t="t" r="r" b="b"/>
                <a:pathLst>
                  <a:path w="745" h="806" extrusionOk="0">
                    <a:moveTo>
                      <a:pt x="244" y="163"/>
                    </a:moveTo>
                    <a:cubicBezTo>
                      <a:pt x="334" y="169"/>
                      <a:pt x="344" y="202"/>
                      <a:pt x="279" y="266"/>
                    </a:cubicBezTo>
                    <a:cubicBezTo>
                      <a:pt x="260" y="286"/>
                      <a:pt x="237" y="302"/>
                      <a:pt x="211" y="318"/>
                    </a:cubicBezTo>
                    <a:cubicBezTo>
                      <a:pt x="211" y="279"/>
                      <a:pt x="214" y="176"/>
                      <a:pt x="244" y="163"/>
                    </a:cubicBezTo>
                    <a:close/>
                    <a:moveTo>
                      <a:pt x="208" y="435"/>
                    </a:moveTo>
                    <a:cubicBezTo>
                      <a:pt x="214" y="438"/>
                      <a:pt x="227" y="445"/>
                      <a:pt x="240" y="445"/>
                    </a:cubicBezTo>
                    <a:cubicBezTo>
                      <a:pt x="263" y="443"/>
                      <a:pt x="293" y="441"/>
                      <a:pt x="325" y="441"/>
                    </a:cubicBezTo>
                    <a:cubicBezTo>
                      <a:pt x="429" y="441"/>
                      <a:pt x="557" y="459"/>
                      <a:pt x="564" y="558"/>
                    </a:cubicBezTo>
                    <a:cubicBezTo>
                      <a:pt x="564" y="623"/>
                      <a:pt x="555" y="613"/>
                      <a:pt x="503" y="629"/>
                    </a:cubicBezTo>
                    <a:cubicBezTo>
                      <a:pt x="470" y="642"/>
                      <a:pt x="435" y="645"/>
                      <a:pt x="402" y="655"/>
                    </a:cubicBezTo>
                    <a:cubicBezTo>
                      <a:pt x="362" y="663"/>
                      <a:pt x="324" y="666"/>
                      <a:pt x="285" y="666"/>
                    </a:cubicBezTo>
                    <a:cubicBezTo>
                      <a:pt x="258" y="666"/>
                      <a:pt x="232" y="664"/>
                      <a:pt x="205" y="662"/>
                    </a:cubicBezTo>
                    <a:cubicBezTo>
                      <a:pt x="205" y="584"/>
                      <a:pt x="205" y="513"/>
                      <a:pt x="208" y="435"/>
                    </a:cubicBezTo>
                    <a:close/>
                    <a:moveTo>
                      <a:pt x="278" y="1"/>
                    </a:moveTo>
                    <a:cubicBezTo>
                      <a:pt x="276" y="1"/>
                      <a:pt x="274" y="1"/>
                      <a:pt x="273" y="1"/>
                    </a:cubicBezTo>
                    <a:cubicBezTo>
                      <a:pt x="1" y="11"/>
                      <a:pt x="69" y="561"/>
                      <a:pt x="82" y="714"/>
                    </a:cubicBezTo>
                    <a:cubicBezTo>
                      <a:pt x="85" y="739"/>
                      <a:pt x="98" y="756"/>
                      <a:pt x="117" y="762"/>
                    </a:cubicBezTo>
                    <a:cubicBezTo>
                      <a:pt x="127" y="775"/>
                      <a:pt x="137" y="788"/>
                      <a:pt x="159" y="791"/>
                    </a:cubicBezTo>
                    <a:cubicBezTo>
                      <a:pt x="182" y="794"/>
                      <a:pt x="208" y="801"/>
                      <a:pt x="237" y="804"/>
                    </a:cubicBezTo>
                    <a:cubicBezTo>
                      <a:pt x="241" y="805"/>
                      <a:pt x="245" y="805"/>
                      <a:pt x="248" y="805"/>
                    </a:cubicBezTo>
                    <a:cubicBezTo>
                      <a:pt x="258" y="805"/>
                      <a:pt x="266" y="802"/>
                      <a:pt x="276" y="794"/>
                    </a:cubicBezTo>
                    <a:cubicBezTo>
                      <a:pt x="282" y="795"/>
                      <a:pt x="289" y="795"/>
                      <a:pt x="296" y="795"/>
                    </a:cubicBezTo>
                    <a:cubicBezTo>
                      <a:pt x="483" y="795"/>
                      <a:pt x="745" y="749"/>
                      <a:pt x="723" y="558"/>
                    </a:cubicBezTo>
                    <a:cubicBezTo>
                      <a:pt x="700" y="396"/>
                      <a:pt x="551" y="338"/>
                      <a:pt x="402" y="322"/>
                    </a:cubicBezTo>
                    <a:cubicBezTo>
                      <a:pt x="431" y="283"/>
                      <a:pt x="451" y="234"/>
                      <a:pt x="444" y="176"/>
                    </a:cubicBezTo>
                    <a:cubicBezTo>
                      <a:pt x="438" y="90"/>
                      <a:pt x="372"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2"/>
            <p:cNvGrpSpPr/>
            <p:nvPr/>
          </p:nvGrpSpPr>
          <p:grpSpPr>
            <a:xfrm rot="2304760">
              <a:off x="808884" y="4612269"/>
              <a:ext cx="1081965" cy="684873"/>
              <a:chOff x="4808808" y="1957984"/>
              <a:chExt cx="404920" cy="256310"/>
            </a:xfrm>
          </p:grpSpPr>
          <p:sp>
            <p:nvSpPr>
              <p:cNvPr id="78" name="Google Shape;78;p2"/>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 name="Google Shape;80;p2"/>
            <p:cNvGrpSpPr/>
            <p:nvPr/>
          </p:nvGrpSpPr>
          <p:grpSpPr>
            <a:xfrm>
              <a:off x="143387" y="3102705"/>
              <a:ext cx="949019" cy="865518"/>
              <a:chOff x="5882939" y="3323344"/>
              <a:chExt cx="444901" cy="405775"/>
            </a:xfrm>
          </p:grpSpPr>
          <p:sp>
            <p:nvSpPr>
              <p:cNvPr id="81" name="Google Shape;81;p2"/>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5" name="Google Shape;85;p2"/>
          <p:cNvGrpSpPr/>
          <p:nvPr/>
        </p:nvGrpSpPr>
        <p:grpSpPr>
          <a:xfrm>
            <a:off x="-686126" y="-797733"/>
            <a:ext cx="10366293" cy="6356875"/>
            <a:chOff x="-686126" y="-797733"/>
            <a:chExt cx="10366293" cy="6356875"/>
          </a:xfrm>
        </p:grpSpPr>
        <p:grpSp>
          <p:nvGrpSpPr>
            <p:cNvPr id="86" name="Google Shape;86;p2"/>
            <p:cNvGrpSpPr/>
            <p:nvPr/>
          </p:nvGrpSpPr>
          <p:grpSpPr>
            <a:xfrm rot="1967023">
              <a:off x="8022457" y="3837852"/>
              <a:ext cx="1107620" cy="218172"/>
              <a:chOff x="4737493" y="4305992"/>
              <a:chExt cx="547410" cy="107830"/>
            </a:xfrm>
          </p:grpSpPr>
          <p:sp>
            <p:nvSpPr>
              <p:cNvPr id="87" name="Google Shape;87;p2"/>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100;p2"/>
            <p:cNvGrpSpPr/>
            <p:nvPr/>
          </p:nvGrpSpPr>
          <p:grpSpPr>
            <a:xfrm rot="-4946701">
              <a:off x="8112488" y="2706040"/>
              <a:ext cx="979619" cy="216229"/>
              <a:chOff x="7968422" y="675563"/>
              <a:chExt cx="462304" cy="102049"/>
            </a:xfrm>
          </p:grpSpPr>
          <p:sp>
            <p:nvSpPr>
              <p:cNvPr id="101" name="Google Shape;101;p2"/>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 name="Google Shape;114;p2"/>
            <p:cNvGrpSpPr/>
            <p:nvPr/>
          </p:nvGrpSpPr>
          <p:grpSpPr>
            <a:xfrm rot="-1872959">
              <a:off x="8385761" y="5005094"/>
              <a:ext cx="677116" cy="330879"/>
              <a:chOff x="7053208" y="3451133"/>
              <a:chExt cx="306539" cy="149789"/>
            </a:xfrm>
          </p:grpSpPr>
          <p:sp>
            <p:nvSpPr>
              <p:cNvPr id="115" name="Google Shape;115;p2"/>
              <p:cNvSpPr/>
              <p:nvPr/>
            </p:nvSpPr>
            <p:spPr>
              <a:xfrm>
                <a:off x="7053208" y="3487841"/>
                <a:ext cx="57067" cy="94762"/>
              </a:xfrm>
              <a:custGeom>
                <a:avLst/>
                <a:gdLst/>
                <a:ahLst/>
                <a:cxnLst/>
                <a:rect l="l" t="t" r="r" b="b"/>
                <a:pathLst>
                  <a:path w="869" h="1443" extrusionOk="0">
                    <a:moveTo>
                      <a:pt x="267" y="0"/>
                    </a:moveTo>
                    <a:cubicBezTo>
                      <a:pt x="250" y="0"/>
                      <a:pt x="233" y="9"/>
                      <a:pt x="230" y="27"/>
                    </a:cubicBezTo>
                    <a:cubicBezTo>
                      <a:pt x="227" y="53"/>
                      <a:pt x="221" y="82"/>
                      <a:pt x="214" y="105"/>
                    </a:cubicBezTo>
                    <a:cubicBezTo>
                      <a:pt x="211" y="115"/>
                      <a:pt x="204" y="124"/>
                      <a:pt x="211" y="134"/>
                    </a:cubicBezTo>
                    <a:cubicBezTo>
                      <a:pt x="133" y="539"/>
                      <a:pt x="72" y="947"/>
                      <a:pt x="7" y="1355"/>
                    </a:cubicBezTo>
                    <a:cubicBezTo>
                      <a:pt x="1" y="1393"/>
                      <a:pt x="22" y="1443"/>
                      <a:pt x="67" y="1443"/>
                    </a:cubicBezTo>
                    <a:cubicBezTo>
                      <a:pt x="69" y="1443"/>
                      <a:pt x="70" y="1443"/>
                      <a:pt x="72" y="1443"/>
                    </a:cubicBezTo>
                    <a:cubicBezTo>
                      <a:pt x="282" y="1427"/>
                      <a:pt x="493" y="1401"/>
                      <a:pt x="697" y="1349"/>
                    </a:cubicBezTo>
                    <a:cubicBezTo>
                      <a:pt x="767" y="1330"/>
                      <a:pt x="742" y="1231"/>
                      <a:pt x="676" y="1231"/>
                    </a:cubicBezTo>
                    <a:cubicBezTo>
                      <a:pt x="673" y="1231"/>
                      <a:pt x="669" y="1231"/>
                      <a:pt x="664" y="1232"/>
                    </a:cubicBezTo>
                    <a:cubicBezTo>
                      <a:pt x="490" y="1255"/>
                      <a:pt x="318" y="1284"/>
                      <a:pt x="149" y="1300"/>
                    </a:cubicBezTo>
                    <a:cubicBezTo>
                      <a:pt x="172" y="1135"/>
                      <a:pt x="198" y="973"/>
                      <a:pt x="217" y="805"/>
                    </a:cubicBezTo>
                    <a:cubicBezTo>
                      <a:pt x="288" y="813"/>
                      <a:pt x="365" y="820"/>
                      <a:pt x="440" y="820"/>
                    </a:cubicBezTo>
                    <a:cubicBezTo>
                      <a:pt x="505" y="820"/>
                      <a:pt x="568" y="815"/>
                      <a:pt x="626" y="801"/>
                    </a:cubicBezTo>
                    <a:cubicBezTo>
                      <a:pt x="690" y="785"/>
                      <a:pt x="674" y="691"/>
                      <a:pt x="609" y="688"/>
                    </a:cubicBezTo>
                    <a:cubicBezTo>
                      <a:pt x="603" y="688"/>
                      <a:pt x="597" y="688"/>
                      <a:pt x="590" y="688"/>
                    </a:cubicBezTo>
                    <a:cubicBezTo>
                      <a:pt x="524" y="688"/>
                      <a:pt x="453" y="701"/>
                      <a:pt x="383" y="704"/>
                    </a:cubicBezTo>
                    <a:cubicBezTo>
                      <a:pt x="331" y="707"/>
                      <a:pt x="282" y="707"/>
                      <a:pt x="230" y="707"/>
                    </a:cubicBezTo>
                    <a:cubicBezTo>
                      <a:pt x="253" y="529"/>
                      <a:pt x="272" y="351"/>
                      <a:pt x="295" y="173"/>
                    </a:cubicBezTo>
                    <a:cubicBezTo>
                      <a:pt x="360" y="183"/>
                      <a:pt x="428" y="183"/>
                      <a:pt x="496" y="183"/>
                    </a:cubicBezTo>
                    <a:cubicBezTo>
                      <a:pt x="565" y="185"/>
                      <a:pt x="633" y="187"/>
                      <a:pt x="702" y="187"/>
                    </a:cubicBezTo>
                    <a:cubicBezTo>
                      <a:pt x="731" y="187"/>
                      <a:pt x="759" y="187"/>
                      <a:pt x="788" y="186"/>
                    </a:cubicBezTo>
                    <a:cubicBezTo>
                      <a:pt x="865" y="186"/>
                      <a:pt x="869" y="72"/>
                      <a:pt x="788" y="69"/>
                    </a:cubicBezTo>
                    <a:cubicBezTo>
                      <a:pt x="759" y="68"/>
                      <a:pt x="731" y="68"/>
                      <a:pt x="702" y="68"/>
                    </a:cubicBezTo>
                    <a:cubicBezTo>
                      <a:pt x="633" y="68"/>
                      <a:pt x="565" y="70"/>
                      <a:pt x="496" y="72"/>
                    </a:cubicBezTo>
                    <a:cubicBezTo>
                      <a:pt x="431" y="72"/>
                      <a:pt x="366" y="72"/>
                      <a:pt x="308" y="82"/>
                    </a:cubicBezTo>
                    <a:cubicBezTo>
                      <a:pt x="308" y="69"/>
                      <a:pt x="311" y="53"/>
                      <a:pt x="311" y="40"/>
                    </a:cubicBezTo>
                    <a:cubicBezTo>
                      <a:pt x="313" y="14"/>
                      <a:pt x="289"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7119335" y="3550488"/>
                <a:ext cx="35396" cy="37892"/>
              </a:xfrm>
              <a:custGeom>
                <a:avLst/>
                <a:gdLst/>
                <a:ahLst/>
                <a:cxnLst/>
                <a:rect l="l" t="t" r="r" b="b"/>
                <a:pathLst>
                  <a:path w="539" h="577" extrusionOk="0">
                    <a:moveTo>
                      <a:pt x="81" y="1"/>
                    </a:moveTo>
                    <a:cubicBezTo>
                      <a:pt x="70" y="1"/>
                      <a:pt x="59" y="8"/>
                      <a:pt x="53" y="22"/>
                    </a:cubicBezTo>
                    <a:cubicBezTo>
                      <a:pt x="1" y="168"/>
                      <a:pt x="7" y="395"/>
                      <a:pt x="62" y="541"/>
                    </a:cubicBezTo>
                    <a:cubicBezTo>
                      <a:pt x="71" y="565"/>
                      <a:pt x="97" y="577"/>
                      <a:pt x="120" y="577"/>
                    </a:cubicBezTo>
                    <a:cubicBezTo>
                      <a:pt x="147" y="577"/>
                      <a:pt x="171" y="561"/>
                      <a:pt x="166" y="528"/>
                    </a:cubicBezTo>
                    <a:cubicBezTo>
                      <a:pt x="156" y="479"/>
                      <a:pt x="150" y="434"/>
                      <a:pt x="137" y="385"/>
                    </a:cubicBezTo>
                    <a:cubicBezTo>
                      <a:pt x="140" y="382"/>
                      <a:pt x="140" y="382"/>
                      <a:pt x="140" y="379"/>
                    </a:cubicBezTo>
                    <a:cubicBezTo>
                      <a:pt x="147" y="382"/>
                      <a:pt x="150" y="382"/>
                      <a:pt x="153" y="385"/>
                    </a:cubicBezTo>
                    <a:cubicBezTo>
                      <a:pt x="236" y="420"/>
                      <a:pt x="348" y="441"/>
                      <a:pt x="442" y="441"/>
                    </a:cubicBezTo>
                    <a:cubicBezTo>
                      <a:pt x="454" y="441"/>
                      <a:pt x="466" y="441"/>
                      <a:pt x="477" y="440"/>
                    </a:cubicBezTo>
                    <a:cubicBezTo>
                      <a:pt x="539" y="427"/>
                      <a:pt x="539" y="349"/>
                      <a:pt x="477" y="343"/>
                    </a:cubicBezTo>
                    <a:cubicBezTo>
                      <a:pt x="425" y="333"/>
                      <a:pt x="373" y="336"/>
                      <a:pt x="318" y="333"/>
                    </a:cubicBezTo>
                    <a:cubicBezTo>
                      <a:pt x="279" y="330"/>
                      <a:pt x="234" y="327"/>
                      <a:pt x="195" y="320"/>
                    </a:cubicBezTo>
                    <a:cubicBezTo>
                      <a:pt x="250" y="262"/>
                      <a:pt x="305" y="197"/>
                      <a:pt x="354" y="136"/>
                    </a:cubicBezTo>
                    <a:cubicBezTo>
                      <a:pt x="373" y="104"/>
                      <a:pt x="342" y="70"/>
                      <a:pt x="312" y="70"/>
                    </a:cubicBezTo>
                    <a:cubicBezTo>
                      <a:pt x="302" y="70"/>
                      <a:pt x="291" y="74"/>
                      <a:pt x="283" y="84"/>
                    </a:cubicBezTo>
                    <a:cubicBezTo>
                      <a:pt x="228" y="149"/>
                      <a:pt x="176" y="217"/>
                      <a:pt x="121" y="288"/>
                    </a:cubicBezTo>
                    <a:lnTo>
                      <a:pt x="121" y="281"/>
                    </a:lnTo>
                    <a:cubicBezTo>
                      <a:pt x="114" y="200"/>
                      <a:pt x="117" y="116"/>
                      <a:pt x="111" y="29"/>
                    </a:cubicBezTo>
                    <a:cubicBezTo>
                      <a:pt x="107" y="11"/>
                      <a:pt x="9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7135555" y="3534005"/>
                <a:ext cx="45050" cy="8209"/>
              </a:xfrm>
              <a:custGeom>
                <a:avLst/>
                <a:gdLst/>
                <a:ahLst/>
                <a:cxnLst/>
                <a:rect l="l" t="t" r="r" b="b"/>
                <a:pathLst>
                  <a:path w="686" h="125" extrusionOk="0">
                    <a:moveTo>
                      <a:pt x="612" y="0"/>
                    </a:moveTo>
                    <a:cubicBezTo>
                      <a:pt x="608" y="0"/>
                      <a:pt x="604" y="0"/>
                      <a:pt x="599" y="1"/>
                    </a:cubicBezTo>
                    <a:cubicBezTo>
                      <a:pt x="418" y="24"/>
                      <a:pt x="240" y="34"/>
                      <a:pt x="52" y="34"/>
                    </a:cubicBezTo>
                    <a:cubicBezTo>
                      <a:pt x="0" y="34"/>
                      <a:pt x="0" y="111"/>
                      <a:pt x="52" y="115"/>
                    </a:cubicBezTo>
                    <a:cubicBezTo>
                      <a:pt x="128" y="121"/>
                      <a:pt x="204" y="124"/>
                      <a:pt x="280" y="124"/>
                    </a:cubicBezTo>
                    <a:cubicBezTo>
                      <a:pt x="392" y="124"/>
                      <a:pt x="504" y="117"/>
                      <a:pt x="612" y="102"/>
                    </a:cubicBezTo>
                    <a:cubicBezTo>
                      <a:pt x="686" y="95"/>
                      <a:pt x="678" y="0"/>
                      <a:pt x="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7136803" y="3520477"/>
                <a:ext cx="47742" cy="7683"/>
              </a:xfrm>
              <a:custGeom>
                <a:avLst/>
                <a:gdLst/>
                <a:ahLst/>
                <a:cxnLst/>
                <a:rect l="l" t="t" r="r" b="b"/>
                <a:pathLst>
                  <a:path w="727" h="117" extrusionOk="0">
                    <a:moveTo>
                      <a:pt x="466" y="1"/>
                    </a:moveTo>
                    <a:cubicBezTo>
                      <a:pt x="329" y="1"/>
                      <a:pt x="189" y="12"/>
                      <a:pt x="56" y="22"/>
                    </a:cubicBezTo>
                    <a:cubicBezTo>
                      <a:pt x="1" y="26"/>
                      <a:pt x="1" y="97"/>
                      <a:pt x="56" y="97"/>
                    </a:cubicBezTo>
                    <a:cubicBezTo>
                      <a:pt x="192" y="106"/>
                      <a:pt x="339" y="117"/>
                      <a:pt x="482" y="117"/>
                    </a:cubicBezTo>
                    <a:cubicBezTo>
                      <a:pt x="543" y="117"/>
                      <a:pt x="603" y="115"/>
                      <a:pt x="661" y="110"/>
                    </a:cubicBezTo>
                    <a:cubicBezTo>
                      <a:pt x="726" y="103"/>
                      <a:pt x="726" y="13"/>
                      <a:pt x="661" y="10"/>
                    </a:cubicBezTo>
                    <a:cubicBezTo>
                      <a:pt x="598" y="3"/>
                      <a:pt x="533"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7203390" y="3535844"/>
                <a:ext cx="125364" cy="13791"/>
              </a:xfrm>
              <a:custGeom>
                <a:avLst/>
                <a:gdLst/>
                <a:ahLst/>
                <a:cxnLst/>
                <a:rect l="l" t="t" r="r" b="b"/>
                <a:pathLst>
                  <a:path w="1909" h="210" extrusionOk="0">
                    <a:moveTo>
                      <a:pt x="356" y="1"/>
                    </a:moveTo>
                    <a:cubicBezTo>
                      <a:pt x="254" y="1"/>
                      <a:pt x="153" y="3"/>
                      <a:pt x="52" y="9"/>
                    </a:cubicBezTo>
                    <a:cubicBezTo>
                      <a:pt x="17" y="15"/>
                      <a:pt x="0" y="70"/>
                      <a:pt x="46" y="80"/>
                    </a:cubicBezTo>
                    <a:cubicBezTo>
                      <a:pt x="622" y="177"/>
                      <a:pt x="1238" y="177"/>
                      <a:pt x="1828" y="210"/>
                    </a:cubicBezTo>
                    <a:cubicBezTo>
                      <a:pt x="1830" y="210"/>
                      <a:pt x="1832" y="210"/>
                      <a:pt x="1833" y="210"/>
                    </a:cubicBezTo>
                    <a:cubicBezTo>
                      <a:pt x="1909" y="210"/>
                      <a:pt x="1907" y="86"/>
                      <a:pt x="1828" y="83"/>
                    </a:cubicBezTo>
                    <a:cubicBezTo>
                      <a:pt x="1345" y="56"/>
                      <a:pt x="84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7210220" y="3487118"/>
                <a:ext cx="49384" cy="34280"/>
              </a:xfrm>
              <a:custGeom>
                <a:avLst/>
                <a:gdLst/>
                <a:ahLst/>
                <a:cxnLst/>
                <a:rect l="l" t="t" r="r" b="b"/>
                <a:pathLst>
                  <a:path w="752" h="522" extrusionOk="0">
                    <a:moveTo>
                      <a:pt x="565" y="0"/>
                    </a:moveTo>
                    <a:cubicBezTo>
                      <a:pt x="501" y="0"/>
                      <a:pt x="456" y="46"/>
                      <a:pt x="421" y="109"/>
                    </a:cubicBezTo>
                    <a:cubicBezTo>
                      <a:pt x="397" y="48"/>
                      <a:pt x="355" y="2"/>
                      <a:pt x="289" y="2"/>
                    </a:cubicBezTo>
                    <a:cubicBezTo>
                      <a:pt x="284" y="2"/>
                      <a:pt x="280" y="2"/>
                      <a:pt x="276" y="2"/>
                    </a:cubicBezTo>
                    <a:cubicBezTo>
                      <a:pt x="201" y="12"/>
                      <a:pt x="143" y="77"/>
                      <a:pt x="104" y="148"/>
                    </a:cubicBezTo>
                    <a:cubicBezTo>
                      <a:pt x="97" y="126"/>
                      <a:pt x="97" y="96"/>
                      <a:pt x="97" y="70"/>
                    </a:cubicBezTo>
                    <a:cubicBezTo>
                      <a:pt x="96" y="45"/>
                      <a:pt x="78" y="33"/>
                      <a:pt x="60" y="33"/>
                    </a:cubicBezTo>
                    <a:cubicBezTo>
                      <a:pt x="41" y="33"/>
                      <a:pt x="21" y="46"/>
                      <a:pt x="16" y="70"/>
                    </a:cubicBezTo>
                    <a:cubicBezTo>
                      <a:pt x="0" y="200"/>
                      <a:pt x="13" y="343"/>
                      <a:pt x="46" y="469"/>
                    </a:cubicBezTo>
                    <a:cubicBezTo>
                      <a:pt x="53" y="496"/>
                      <a:pt x="75" y="508"/>
                      <a:pt x="98" y="508"/>
                    </a:cubicBezTo>
                    <a:cubicBezTo>
                      <a:pt x="132" y="508"/>
                      <a:pt x="167" y="481"/>
                      <a:pt x="156" y="440"/>
                    </a:cubicBezTo>
                    <a:cubicBezTo>
                      <a:pt x="143" y="398"/>
                      <a:pt x="136" y="359"/>
                      <a:pt x="127" y="317"/>
                    </a:cubicBezTo>
                    <a:cubicBezTo>
                      <a:pt x="146" y="245"/>
                      <a:pt x="178" y="164"/>
                      <a:pt x="233" y="138"/>
                    </a:cubicBezTo>
                    <a:cubicBezTo>
                      <a:pt x="259" y="145"/>
                      <a:pt x="288" y="148"/>
                      <a:pt x="318" y="155"/>
                    </a:cubicBezTo>
                    <a:cubicBezTo>
                      <a:pt x="324" y="184"/>
                      <a:pt x="334" y="213"/>
                      <a:pt x="340" y="245"/>
                    </a:cubicBezTo>
                    <a:cubicBezTo>
                      <a:pt x="350" y="291"/>
                      <a:pt x="353" y="333"/>
                      <a:pt x="357" y="378"/>
                    </a:cubicBezTo>
                    <a:cubicBezTo>
                      <a:pt x="357" y="391"/>
                      <a:pt x="357" y="404"/>
                      <a:pt x="363" y="411"/>
                    </a:cubicBezTo>
                    <a:cubicBezTo>
                      <a:pt x="366" y="445"/>
                      <a:pt x="396" y="464"/>
                      <a:pt x="423" y="464"/>
                    </a:cubicBezTo>
                    <a:cubicBezTo>
                      <a:pt x="449" y="464"/>
                      <a:pt x="473" y="447"/>
                      <a:pt x="470" y="411"/>
                    </a:cubicBezTo>
                    <a:cubicBezTo>
                      <a:pt x="467" y="356"/>
                      <a:pt x="467" y="297"/>
                      <a:pt x="486" y="242"/>
                    </a:cubicBezTo>
                    <a:cubicBezTo>
                      <a:pt x="499" y="203"/>
                      <a:pt x="518" y="168"/>
                      <a:pt x="548" y="138"/>
                    </a:cubicBezTo>
                    <a:cubicBezTo>
                      <a:pt x="593" y="155"/>
                      <a:pt x="616" y="184"/>
                      <a:pt x="622" y="229"/>
                    </a:cubicBezTo>
                    <a:cubicBezTo>
                      <a:pt x="648" y="323"/>
                      <a:pt x="577" y="404"/>
                      <a:pt x="616" y="492"/>
                    </a:cubicBezTo>
                    <a:cubicBezTo>
                      <a:pt x="627" y="514"/>
                      <a:pt x="651" y="522"/>
                      <a:pt x="671" y="522"/>
                    </a:cubicBezTo>
                    <a:cubicBezTo>
                      <a:pt x="674" y="522"/>
                      <a:pt x="677" y="521"/>
                      <a:pt x="680" y="521"/>
                    </a:cubicBezTo>
                    <a:cubicBezTo>
                      <a:pt x="713" y="511"/>
                      <a:pt x="726" y="495"/>
                      <a:pt x="739" y="462"/>
                    </a:cubicBezTo>
                    <a:cubicBezTo>
                      <a:pt x="745" y="443"/>
                      <a:pt x="739" y="424"/>
                      <a:pt x="723" y="411"/>
                    </a:cubicBezTo>
                    <a:cubicBezTo>
                      <a:pt x="726" y="378"/>
                      <a:pt x="742" y="346"/>
                      <a:pt x="742" y="317"/>
                    </a:cubicBezTo>
                    <a:cubicBezTo>
                      <a:pt x="752" y="255"/>
                      <a:pt x="745" y="200"/>
                      <a:pt x="726" y="151"/>
                    </a:cubicBezTo>
                    <a:cubicBezTo>
                      <a:pt x="706" y="87"/>
                      <a:pt x="661" y="15"/>
                      <a:pt x="590" y="2"/>
                    </a:cubicBezTo>
                    <a:cubicBezTo>
                      <a:pt x="581" y="1"/>
                      <a:pt x="573"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7259602" y="3457765"/>
                <a:ext cx="59825" cy="72500"/>
              </a:xfrm>
              <a:custGeom>
                <a:avLst/>
                <a:gdLst/>
                <a:ahLst/>
                <a:cxnLst/>
                <a:rect l="l" t="t" r="r" b="b"/>
                <a:pathLst>
                  <a:path w="911" h="1104" extrusionOk="0">
                    <a:moveTo>
                      <a:pt x="820" y="1"/>
                    </a:moveTo>
                    <a:cubicBezTo>
                      <a:pt x="800" y="1"/>
                      <a:pt x="780" y="10"/>
                      <a:pt x="768" y="32"/>
                    </a:cubicBezTo>
                    <a:cubicBezTo>
                      <a:pt x="631" y="284"/>
                      <a:pt x="541" y="560"/>
                      <a:pt x="505" y="841"/>
                    </a:cubicBezTo>
                    <a:cubicBezTo>
                      <a:pt x="356" y="582"/>
                      <a:pt x="217" y="317"/>
                      <a:pt x="84" y="48"/>
                    </a:cubicBezTo>
                    <a:cubicBezTo>
                      <a:pt x="76" y="35"/>
                      <a:pt x="65" y="30"/>
                      <a:pt x="53" y="30"/>
                    </a:cubicBezTo>
                    <a:cubicBezTo>
                      <a:pt x="27" y="30"/>
                      <a:pt x="0" y="58"/>
                      <a:pt x="16" y="90"/>
                    </a:cubicBezTo>
                    <a:cubicBezTo>
                      <a:pt x="158" y="427"/>
                      <a:pt x="327" y="751"/>
                      <a:pt x="495" y="1075"/>
                    </a:cubicBezTo>
                    <a:cubicBezTo>
                      <a:pt x="506" y="1095"/>
                      <a:pt x="523" y="1103"/>
                      <a:pt x="542" y="1103"/>
                    </a:cubicBezTo>
                    <a:cubicBezTo>
                      <a:pt x="573" y="1103"/>
                      <a:pt x="607" y="1077"/>
                      <a:pt x="609" y="1042"/>
                    </a:cubicBezTo>
                    <a:cubicBezTo>
                      <a:pt x="638" y="705"/>
                      <a:pt x="722" y="398"/>
                      <a:pt x="881" y="96"/>
                    </a:cubicBezTo>
                    <a:cubicBezTo>
                      <a:pt x="910" y="47"/>
                      <a:pt x="865"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7323563" y="3451133"/>
                <a:ext cx="36184" cy="38745"/>
              </a:xfrm>
              <a:custGeom>
                <a:avLst/>
                <a:gdLst/>
                <a:ahLst/>
                <a:cxnLst/>
                <a:rect l="l" t="t" r="r" b="b"/>
                <a:pathLst>
                  <a:path w="551" h="590" extrusionOk="0">
                    <a:moveTo>
                      <a:pt x="163" y="0"/>
                    </a:moveTo>
                    <a:cubicBezTo>
                      <a:pt x="131" y="0"/>
                      <a:pt x="97" y="11"/>
                      <a:pt x="66" y="35"/>
                    </a:cubicBezTo>
                    <a:cubicBezTo>
                      <a:pt x="27" y="68"/>
                      <a:pt x="61" y="115"/>
                      <a:pt x="99" y="115"/>
                    </a:cubicBezTo>
                    <a:cubicBezTo>
                      <a:pt x="106" y="115"/>
                      <a:pt x="114" y="113"/>
                      <a:pt x="121" y="110"/>
                    </a:cubicBezTo>
                    <a:cubicBezTo>
                      <a:pt x="138" y="101"/>
                      <a:pt x="153" y="96"/>
                      <a:pt x="166" y="96"/>
                    </a:cubicBezTo>
                    <a:cubicBezTo>
                      <a:pt x="244" y="96"/>
                      <a:pt x="224" y="259"/>
                      <a:pt x="202" y="304"/>
                    </a:cubicBezTo>
                    <a:cubicBezTo>
                      <a:pt x="169" y="369"/>
                      <a:pt x="121" y="414"/>
                      <a:pt x="62" y="447"/>
                    </a:cubicBezTo>
                    <a:cubicBezTo>
                      <a:pt x="1" y="476"/>
                      <a:pt x="33" y="563"/>
                      <a:pt x="95" y="567"/>
                    </a:cubicBezTo>
                    <a:cubicBezTo>
                      <a:pt x="218" y="576"/>
                      <a:pt x="344" y="589"/>
                      <a:pt x="467" y="589"/>
                    </a:cubicBezTo>
                    <a:cubicBezTo>
                      <a:pt x="471" y="590"/>
                      <a:pt x="474" y="590"/>
                      <a:pt x="477" y="590"/>
                    </a:cubicBezTo>
                    <a:cubicBezTo>
                      <a:pt x="551" y="590"/>
                      <a:pt x="539" y="482"/>
                      <a:pt x="467" y="469"/>
                    </a:cubicBezTo>
                    <a:cubicBezTo>
                      <a:pt x="396" y="463"/>
                      <a:pt x="325" y="456"/>
                      <a:pt x="257" y="450"/>
                    </a:cubicBezTo>
                    <a:cubicBezTo>
                      <a:pt x="318" y="369"/>
                      <a:pt x="354" y="269"/>
                      <a:pt x="338" y="165"/>
                    </a:cubicBezTo>
                    <a:cubicBezTo>
                      <a:pt x="321" y="72"/>
                      <a:pt x="24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7236159" y="3552326"/>
                <a:ext cx="67706" cy="48596"/>
              </a:xfrm>
              <a:custGeom>
                <a:avLst/>
                <a:gdLst/>
                <a:ahLst/>
                <a:cxnLst/>
                <a:rect l="l" t="t" r="r" b="b"/>
                <a:pathLst>
                  <a:path w="1031" h="740" extrusionOk="0">
                    <a:moveTo>
                      <a:pt x="484" y="0"/>
                    </a:moveTo>
                    <a:cubicBezTo>
                      <a:pt x="312" y="0"/>
                      <a:pt x="0" y="133"/>
                      <a:pt x="185" y="253"/>
                    </a:cubicBezTo>
                    <a:cubicBezTo>
                      <a:pt x="191" y="257"/>
                      <a:pt x="197" y="259"/>
                      <a:pt x="203" y="259"/>
                    </a:cubicBezTo>
                    <a:cubicBezTo>
                      <a:pt x="234" y="259"/>
                      <a:pt x="263" y="216"/>
                      <a:pt x="234" y="189"/>
                    </a:cubicBezTo>
                    <a:cubicBezTo>
                      <a:pt x="204" y="163"/>
                      <a:pt x="412" y="104"/>
                      <a:pt x="438" y="104"/>
                    </a:cubicBezTo>
                    <a:cubicBezTo>
                      <a:pt x="609" y="127"/>
                      <a:pt x="577" y="273"/>
                      <a:pt x="525" y="370"/>
                    </a:cubicBezTo>
                    <a:cubicBezTo>
                      <a:pt x="477" y="464"/>
                      <a:pt x="409" y="551"/>
                      <a:pt x="347" y="642"/>
                    </a:cubicBezTo>
                    <a:cubicBezTo>
                      <a:pt x="318" y="681"/>
                      <a:pt x="357" y="739"/>
                      <a:pt x="405" y="739"/>
                    </a:cubicBezTo>
                    <a:cubicBezTo>
                      <a:pt x="587" y="736"/>
                      <a:pt x="768" y="739"/>
                      <a:pt x="946" y="723"/>
                    </a:cubicBezTo>
                    <a:cubicBezTo>
                      <a:pt x="1031" y="723"/>
                      <a:pt x="1031" y="610"/>
                      <a:pt x="950" y="607"/>
                    </a:cubicBezTo>
                    <a:cubicBezTo>
                      <a:pt x="907" y="605"/>
                      <a:pt x="865" y="604"/>
                      <a:pt x="822" y="604"/>
                    </a:cubicBezTo>
                    <a:cubicBezTo>
                      <a:pt x="726" y="604"/>
                      <a:pt x="629" y="608"/>
                      <a:pt x="535" y="610"/>
                    </a:cubicBezTo>
                    <a:cubicBezTo>
                      <a:pt x="658" y="415"/>
                      <a:pt x="820" y="121"/>
                      <a:pt x="551" y="10"/>
                    </a:cubicBezTo>
                    <a:cubicBezTo>
                      <a:pt x="534" y="3"/>
                      <a:pt x="510"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 name="Google Shape;124;p2"/>
            <p:cNvGrpSpPr/>
            <p:nvPr/>
          </p:nvGrpSpPr>
          <p:grpSpPr>
            <a:xfrm rot="1857328">
              <a:off x="6306150" y="-154994"/>
              <a:ext cx="461608" cy="269559"/>
              <a:chOff x="5999959" y="663349"/>
              <a:chExt cx="216246" cy="126280"/>
            </a:xfrm>
          </p:grpSpPr>
          <p:sp>
            <p:nvSpPr>
              <p:cNvPr id="125" name="Google Shape;125;p2"/>
              <p:cNvSpPr/>
              <p:nvPr/>
            </p:nvSpPr>
            <p:spPr>
              <a:xfrm>
                <a:off x="5999959" y="677073"/>
                <a:ext cx="49844" cy="108290"/>
              </a:xfrm>
              <a:custGeom>
                <a:avLst/>
                <a:gdLst/>
                <a:ahLst/>
                <a:cxnLst/>
                <a:rect l="l" t="t" r="r" b="b"/>
                <a:pathLst>
                  <a:path w="759" h="1649" extrusionOk="0">
                    <a:moveTo>
                      <a:pt x="201" y="137"/>
                    </a:moveTo>
                    <a:cubicBezTo>
                      <a:pt x="216" y="137"/>
                      <a:pt x="238" y="145"/>
                      <a:pt x="266" y="162"/>
                    </a:cubicBezTo>
                    <a:cubicBezTo>
                      <a:pt x="289" y="178"/>
                      <a:pt x="318" y="191"/>
                      <a:pt x="340" y="207"/>
                    </a:cubicBezTo>
                    <a:cubicBezTo>
                      <a:pt x="412" y="246"/>
                      <a:pt x="535" y="356"/>
                      <a:pt x="561" y="437"/>
                    </a:cubicBezTo>
                    <a:cubicBezTo>
                      <a:pt x="655" y="713"/>
                      <a:pt x="353" y="764"/>
                      <a:pt x="172" y="787"/>
                    </a:cubicBezTo>
                    <a:cubicBezTo>
                      <a:pt x="172" y="674"/>
                      <a:pt x="172" y="564"/>
                      <a:pt x="175" y="450"/>
                    </a:cubicBezTo>
                    <a:cubicBezTo>
                      <a:pt x="175" y="392"/>
                      <a:pt x="156" y="256"/>
                      <a:pt x="178" y="207"/>
                    </a:cubicBezTo>
                    <a:cubicBezTo>
                      <a:pt x="166" y="160"/>
                      <a:pt x="174" y="137"/>
                      <a:pt x="201" y="137"/>
                    </a:cubicBezTo>
                    <a:close/>
                    <a:moveTo>
                      <a:pt x="179" y="1"/>
                    </a:moveTo>
                    <a:cubicBezTo>
                      <a:pt x="121" y="1"/>
                      <a:pt x="78" y="35"/>
                      <a:pt x="55" y="126"/>
                    </a:cubicBezTo>
                    <a:cubicBezTo>
                      <a:pt x="0" y="321"/>
                      <a:pt x="49" y="615"/>
                      <a:pt x="49" y="820"/>
                    </a:cubicBezTo>
                    <a:cubicBezTo>
                      <a:pt x="49" y="1082"/>
                      <a:pt x="55" y="1344"/>
                      <a:pt x="71" y="1607"/>
                    </a:cubicBezTo>
                    <a:cubicBezTo>
                      <a:pt x="73" y="1634"/>
                      <a:pt x="93" y="1648"/>
                      <a:pt x="113" y="1648"/>
                    </a:cubicBezTo>
                    <a:cubicBezTo>
                      <a:pt x="133" y="1648"/>
                      <a:pt x="152" y="1634"/>
                      <a:pt x="152" y="1607"/>
                    </a:cubicBezTo>
                    <a:cubicBezTo>
                      <a:pt x="162" y="1406"/>
                      <a:pt x="169" y="1202"/>
                      <a:pt x="169" y="1001"/>
                    </a:cubicBezTo>
                    <a:cubicBezTo>
                      <a:pt x="305" y="1192"/>
                      <a:pt x="441" y="1380"/>
                      <a:pt x="580" y="1568"/>
                    </a:cubicBezTo>
                    <a:cubicBezTo>
                      <a:pt x="595" y="1586"/>
                      <a:pt x="614" y="1594"/>
                      <a:pt x="633" y="1594"/>
                    </a:cubicBezTo>
                    <a:cubicBezTo>
                      <a:pt x="679" y="1594"/>
                      <a:pt x="722" y="1551"/>
                      <a:pt x="690" y="1503"/>
                    </a:cubicBezTo>
                    <a:cubicBezTo>
                      <a:pt x="554" y="1299"/>
                      <a:pt x="408" y="1105"/>
                      <a:pt x="266" y="907"/>
                    </a:cubicBezTo>
                    <a:cubicBezTo>
                      <a:pt x="467" y="871"/>
                      <a:pt x="719" y="794"/>
                      <a:pt x="739" y="580"/>
                    </a:cubicBezTo>
                    <a:cubicBezTo>
                      <a:pt x="758" y="356"/>
                      <a:pt x="509" y="129"/>
                      <a:pt x="324" y="45"/>
                    </a:cubicBezTo>
                    <a:cubicBezTo>
                      <a:pt x="269" y="18"/>
                      <a:pt x="22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6049538" y="743004"/>
                <a:ext cx="38548" cy="7486"/>
              </a:xfrm>
              <a:custGeom>
                <a:avLst/>
                <a:gdLst/>
                <a:ahLst/>
                <a:cxnLst/>
                <a:rect l="l" t="t" r="r" b="b"/>
                <a:pathLst>
                  <a:path w="587" h="114" extrusionOk="0">
                    <a:moveTo>
                      <a:pt x="52" y="0"/>
                    </a:moveTo>
                    <a:cubicBezTo>
                      <a:pt x="0" y="0"/>
                      <a:pt x="0" y="78"/>
                      <a:pt x="52" y="81"/>
                    </a:cubicBezTo>
                    <a:cubicBezTo>
                      <a:pt x="211" y="97"/>
                      <a:pt x="369" y="101"/>
                      <a:pt x="522" y="114"/>
                    </a:cubicBezTo>
                    <a:cubicBezTo>
                      <a:pt x="523" y="114"/>
                      <a:pt x="524" y="114"/>
                      <a:pt x="525" y="114"/>
                    </a:cubicBezTo>
                    <a:cubicBezTo>
                      <a:pt x="586" y="114"/>
                      <a:pt x="585" y="16"/>
                      <a:pt x="522" y="16"/>
                    </a:cubicBezTo>
                    <a:cubicBezTo>
                      <a:pt x="366" y="13"/>
                      <a:pt x="207" y="3"/>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6053544" y="728819"/>
                <a:ext cx="40518" cy="6961"/>
              </a:xfrm>
              <a:custGeom>
                <a:avLst/>
                <a:gdLst/>
                <a:ahLst/>
                <a:cxnLst/>
                <a:rect l="l" t="t" r="r" b="b"/>
                <a:pathLst>
                  <a:path w="617" h="106" extrusionOk="0">
                    <a:moveTo>
                      <a:pt x="411" y="1"/>
                    </a:moveTo>
                    <a:cubicBezTo>
                      <a:pt x="292" y="1"/>
                      <a:pt x="171" y="9"/>
                      <a:pt x="56" y="9"/>
                    </a:cubicBezTo>
                    <a:cubicBezTo>
                      <a:pt x="1" y="9"/>
                      <a:pt x="1" y="96"/>
                      <a:pt x="56" y="96"/>
                    </a:cubicBezTo>
                    <a:cubicBezTo>
                      <a:pt x="166" y="98"/>
                      <a:pt x="280" y="105"/>
                      <a:pt x="393" y="105"/>
                    </a:cubicBezTo>
                    <a:cubicBezTo>
                      <a:pt x="446" y="105"/>
                      <a:pt x="499" y="104"/>
                      <a:pt x="551" y="100"/>
                    </a:cubicBezTo>
                    <a:cubicBezTo>
                      <a:pt x="616" y="100"/>
                      <a:pt x="616" y="9"/>
                      <a:pt x="551" y="6"/>
                    </a:cubicBezTo>
                    <a:cubicBezTo>
                      <a:pt x="505" y="2"/>
                      <a:pt x="45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6115797" y="705639"/>
                <a:ext cx="30996" cy="68625"/>
              </a:xfrm>
              <a:custGeom>
                <a:avLst/>
                <a:gdLst/>
                <a:ahLst/>
                <a:cxnLst/>
                <a:rect l="l" t="t" r="r" b="b"/>
                <a:pathLst>
                  <a:path w="472" h="1045" extrusionOk="0">
                    <a:moveTo>
                      <a:pt x="221" y="133"/>
                    </a:moveTo>
                    <a:cubicBezTo>
                      <a:pt x="238" y="133"/>
                      <a:pt x="255" y="136"/>
                      <a:pt x="271" y="142"/>
                    </a:cubicBezTo>
                    <a:cubicBezTo>
                      <a:pt x="352" y="161"/>
                      <a:pt x="384" y="245"/>
                      <a:pt x="339" y="320"/>
                    </a:cubicBezTo>
                    <a:cubicBezTo>
                      <a:pt x="300" y="388"/>
                      <a:pt x="203" y="430"/>
                      <a:pt x="177" y="508"/>
                    </a:cubicBezTo>
                    <a:cubicBezTo>
                      <a:pt x="173" y="388"/>
                      <a:pt x="167" y="265"/>
                      <a:pt x="157" y="145"/>
                    </a:cubicBezTo>
                    <a:cubicBezTo>
                      <a:pt x="177" y="138"/>
                      <a:pt x="199" y="133"/>
                      <a:pt x="221" y="133"/>
                    </a:cubicBezTo>
                    <a:close/>
                    <a:moveTo>
                      <a:pt x="98" y="0"/>
                    </a:moveTo>
                    <a:cubicBezTo>
                      <a:pt x="75" y="0"/>
                      <a:pt x="54" y="16"/>
                      <a:pt x="54" y="48"/>
                    </a:cubicBezTo>
                    <a:lnTo>
                      <a:pt x="54" y="112"/>
                    </a:lnTo>
                    <a:cubicBezTo>
                      <a:pt x="44" y="119"/>
                      <a:pt x="31" y="125"/>
                      <a:pt x="24" y="132"/>
                    </a:cubicBezTo>
                    <a:cubicBezTo>
                      <a:pt x="0" y="150"/>
                      <a:pt x="21" y="191"/>
                      <a:pt x="48" y="191"/>
                    </a:cubicBezTo>
                    <a:cubicBezTo>
                      <a:pt x="50" y="191"/>
                      <a:pt x="52" y="191"/>
                      <a:pt x="54" y="190"/>
                    </a:cubicBezTo>
                    <a:cubicBezTo>
                      <a:pt x="60" y="453"/>
                      <a:pt x="63" y="718"/>
                      <a:pt x="54" y="984"/>
                    </a:cubicBezTo>
                    <a:cubicBezTo>
                      <a:pt x="50" y="1024"/>
                      <a:pt x="83" y="1045"/>
                      <a:pt x="116" y="1045"/>
                    </a:cubicBezTo>
                    <a:cubicBezTo>
                      <a:pt x="149" y="1045"/>
                      <a:pt x="183" y="1024"/>
                      <a:pt x="183" y="984"/>
                    </a:cubicBezTo>
                    <a:cubicBezTo>
                      <a:pt x="183" y="841"/>
                      <a:pt x="183" y="699"/>
                      <a:pt x="177" y="556"/>
                    </a:cubicBezTo>
                    <a:lnTo>
                      <a:pt x="177" y="556"/>
                    </a:lnTo>
                    <a:cubicBezTo>
                      <a:pt x="186" y="572"/>
                      <a:pt x="199" y="585"/>
                      <a:pt x="216" y="589"/>
                    </a:cubicBezTo>
                    <a:cubicBezTo>
                      <a:pt x="224" y="591"/>
                      <a:pt x="232" y="592"/>
                      <a:pt x="239" y="592"/>
                    </a:cubicBezTo>
                    <a:cubicBezTo>
                      <a:pt x="259" y="592"/>
                      <a:pt x="274" y="583"/>
                      <a:pt x="290" y="569"/>
                    </a:cubicBezTo>
                    <a:cubicBezTo>
                      <a:pt x="306" y="553"/>
                      <a:pt x="313" y="534"/>
                      <a:pt x="303" y="514"/>
                    </a:cubicBezTo>
                    <a:cubicBezTo>
                      <a:pt x="323" y="488"/>
                      <a:pt x="368" y="456"/>
                      <a:pt x="378" y="443"/>
                    </a:cubicBezTo>
                    <a:cubicBezTo>
                      <a:pt x="403" y="410"/>
                      <a:pt x="429" y="378"/>
                      <a:pt x="442" y="339"/>
                    </a:cubicBezTo>
                    <a:cubicBezTo>
                      <a:pt x="472" y="274"/>
                      <a:pt x="468" y="197"/>
                      <a:pt x="426" y="135"/>
                    </a:cubicBezTo>
                    <a:cubicBezTo>
                      <a:pt x="378" y="73"/>
                      <a:pt x="313" y="48"/>
                      <a:pt x="246" y="48"/>
                    </a:cubicBezTo>
                    <a:cubicBezTo>
                      <a:pt x="214" y="48"/>
                      <a:pt x="182" y="53"/>
                      <a:pt x="151" y="64"/>
                    </a:cubicBezTo>
                    <a:lnTo>
                      <a:pt x="151" y="48"/>
                    </a:lnTo>
                    <a:cubicBezTo>
                      <a:pt x="146" y="16"/>
                      <a:pt x="121"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6156118" y="729345"/>
                <a:ext cx="55163" cy="8471"/>
              </a:xfrm>
              <a:custGeom>
                <a:avLst/>
                <a:gdLst/>
                <a:ahLst/>
                <a:cxnLst/>
                <a:rect l="l" t="t" r="r" b="b"/>
                <a:pathLst>
                  <a:path w="840" h="129" extrusionOk="0">
                    <a:moveTo>
                      <a:pt x="510" y="0"/>
                    </a:moveTo>
                    <a:cubicBezTo>
                      <a:pt x="361" y="0"/>
                      <a:pt x="209" y="10"/>
                      <a:pt x="65" y="27"/>
                    </a:cubicBezTo>
                    <a:cubicBezTo>
                      <a:pt x="7" y="33"/>
                      <a:pt x="0" y="124"/>
                      <a:pt x="65" y="124"/>
                    </a:cubicBezTo>
                    <a:cubicBezTo>
                      <a:pt x="251" y="124"/>
                      <a:pt x="438" y="128"/>
                      <a:pt x="623" y="128"/>
                    </a:cubicBezTo>
                    <a:cubicBezTo>
                      <a:pt x="669" y="128"/>
                      <a:pt x="715" y="128"/>
                      <a:pt x="761" y="127"/>
                    </a:cubicBezTo>
                    <a:cubicBezTo>
                      <a:pt x="839" y="127"/>
                      <a:pt x="839" y="17"/>
                      <a:pt x="761" y="11"/>
                    </a:cubicBezTo>
                    <a:cubicBezTo>
                      <a:pt x="679" y="3"/>
                      <a:pt x="595" y="0"/>
                      <a:pt x="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6169908" y="663349"/>
                <a:ext cx="46297" cy="50172"/>
              </a:xfrm>
              <a:custGeom>
                <a:avLst/>
                <a:gdLst/>
                <a:ahLst/>
                <a:cxnLst/>
                <a:rect l="l" t="t" r="r" b="b"/>
                <a:pathLst>
                  <a:path w="705" h="764" extrusionOk="0">
                    <a:moveTo>
                      <a:pt x="295" y="139"/>
                    </a:moveTo>
                    <a:cubicBezTo>
                      <a:pt x="367" y="139"/>
                      <a:pt x="393" y="178"/>
                      <a:pt x="370" y="257"/>
                    </a:cubicBezTo>
                    <a:cubicBezTo>
                      <a:pt x="367" y="287"/>
                      <a:pt x="357" y="309"/>
                      <a:pt x="351" y="338"/>
                    </a:cubicBezTo>
                    <a:cubicBezTo>
                      <a:pt x="331" y="403"/>
                      <a:pt x="305" y="468"/>
                      <a:pt x="266" y="520"/>
                    </a:cubicBezTo>
                    <a:cubicBezTo>
                      <a:pt x="208" y="449"/>
                      <a:pt x="172" y="355"/>
                      <a:pt x="176" y="287"/>
                    </a:cubicBezTo>
                    <a:cubicBezTo>
                      <a:pt x="179" y="245"/>
                      <a:pt x="192" y="173"/>
                      <a:pt x="227" y="147"/>
                    </a:cubicBezTo>
                    <a:cubicBezTo>
                      <a:pt x="253" y="142"/>
                      <a:pt x="276" y="139"/>
                      <a:pt x="295" y="139"/>
                    </a:cubicBezTo>
                    <a:close/>
                    <a:moveTo>
                      <a:pt x="294" y="1"/>
                    </a:moveTo>
                    <a:cubicBezTo>
                      <a:pt x="232" y="1"/>
                      <a:pt x="166" y="31"/>
                      <a:pt x="114" y="96"/>
                    </a:cubicBezTo>
                    <a:cubicBezTo>
                      <a:pt x="1" y="241"/>
                      <a:pt x="46" y="452"/>
                      <a:pt x="153" y="594"/>
                    </a:cubicBezTo>
                    <a:cubicBezTo>
                      <a:pt x="127" y="601"/>
                      <a:pt x="104" y="607"/>
                      <a:pt x="78" y="607"/>
                    </a:cubicBezTo>
                    <a:cubicBezTo>
                      <a:pt x="76" y="607"/>
                      <a:pt x="74" y="607"/>
                      <a:pt x="72" y="607"/>
                    </a:cubicBezTo>
                    <a:cubicBezTo>
                      <a:pt x="27" y="607"/>
                      <a:pt x="32" y="679"/>
                      <a:pt x="78" y="682"/>
                    </a:cubicBezTo>
                    <a:cubicBezTo>
                      <a:pt x="91" y="684"/>
                      <a:pt x="104" y="686"/>
                      <a:pt x="117" y="686"/>
                    </a:cubicBezTo>
                    <a:cubicBezTo>
                      <a:pt x="151" y="686"/>
                      <a:pt x="184" y="677"/>
                      <a:pt x="218" y="662"/>
                    </a:cubicBezTo>
                    <a:cubicBezTo>
                      <a:pt x="283" y="723"/>
                      <a:pt x="385" y="763"/>
                      <a:pt x="478" y="763"/>
                    </a:cubicBezTo>
                    <a:cubicBezTo>
                      <a:pt x="579" y="763"/>
                      <a:pt x="670" y="716"/>
                      <a:pt x="694" y="594"/>
                    </a:cubicBezTo>
                    <a:cubicBezTo>
                      <a:pt x="705" y="551"/>
                      <a:pt x="668" y="517"/>
                      <a:pt x="632" y="517"/>
                    </a:cubicBezTo>
                    <a:cubicBezTo>
                      <a:pt x="614" y="517"/>
                      <a:pt x="596" y="525"/>
                      <a:pt x="584" y="546"/>
                    </a:cubicBezTo>
                    <a:cubicBezTo>
                      <a:pt x="548" y="614"/>
                      <a:pt x="502" y="642"/>
                      <a:pt x="454" y="642"/>
                    </a:cubicBezTo>
                    <a:cubicBezTo>
                      <a:pt x="411" y="642"/>
                      <a:pt x="366" y="620"/>
                      <a:pt x="325" y="585"/>
                    </a:cubicBezTo>
                    <a:cubicBezTo>
                      <a:pt x="419" y="494"/>
                      <a:pt x="470" y="348"/>
                      <a:pt x="480" y="228"/>
                    </a:cubicBezTo>
                    <a:cubicBezTo>
                      <a:pt x="490" y="86"/>
                      <a:pt x="398"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6166493" y="742872"/>
                <a:ext cx="39665" cy="46757"/>
              </a:xfrm>
              <a:custGeom>
                <a:avLst/>
                <a:gdLst/>
                <a:ahLst/>
                <a:cxnLst/>
                <a:rect l="l" t="t" r="r" b="b"/>
                <a:pathLst>
                  <a:path w="604" h="712" extrusionOk="0">
                    <a:moveTo>
                      <a:pt x="385" y="0"/>
                    </a:moveTo>
                    <a:cubicBezTo>
                      <a:pt x="239" y="0"/>
                      <a:pt x="106" y="81"/>
                      <a:pt x="17" y="197"/>
                    </a:cubicBezTo>
                    <a:cubicBezTo>
                      <a:pt x="1" y="216"/>
                      <a:pt x="14" y="248"/>
                      <a:pt x="27" y="268"/>
                    </a:cubicBezTo>
                    <a:cubicBezTo>
                      <a:pt x="101" y="365"/>
                      <a:pt x="211" y="362"/>
                      <a:pt x="322" y="394"/>
                    </a:cubicBezTo>
                    <a:cubicBezTo>
                      <a:pt x="344" y="404"/>
                      <a:pt x="409" y="420"/>
                      <a:pt x="422" y="446"/>
                    </a:cubicBezTo>
                    <a:cubicBezTo>
                      <a:pt x="467" y="543"/>
                      <a:pt x="367" y="556"/>
                      <a:pt x="312" y="566"/>
                    </a:cubicBezTo>
                    <a:cubicBezTo>
                      <a:pt x="244" y="572"/>
                      <a:pt x="189" y="572"/>
                      <a:pt x="127" y="605"/>
                    </a:cubicBezTo>
                    <a:cubicBezTo>
                      <a:pt x="68" y="633"/>
                      <a:pt x="108" y="712"/>
                      <a:pt x="166" y="712"/>
                    </a:cubicBezTo>
                    <a:cubicBezTo>
                      <a:pt x="168" y="712"/>
                      <a:pt x="170" y="712"/>
                      <a:pt x="173" y="712"/>
                    </a:cubicBezTo>
                    <a:cubicBezTo>
                      <a:pt x="312" y="682"/>
                      <a:pt x="603" y="682"/>
                      <a:pt x="568" y="459"/>
                    </a:cubicBezTo>
                    <a:cubicBezTo>
                      <a:pt x="535" y="248"/>
                      <a:pt x="279" y="307"/>
                      <a:pt x="150" y="216"/>
                    </a:cubicBezTo>
                    <a:cubicBezTo>
                      <a:pt x="228" y="132"/>
                      <a:pt x="325" y="96"/>
                      <a:pt x="438" y="80"/>
                    </a:cubicBezTo>
                    <a:cubicBezTo>
                      <a:pt x="487" y="70"/>
                      <a:pt x="467" y="5"/>
                      <a:pt x="425" y="2"/>
                    </a:cubicBezTo>
                    <a:cubicBezTo>
                      <a:pt x="412" y="1"/>
                      <a:pt x="399"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 name="Google Shape;132;p2"/>
            <p:cNvGrpSpPr/>
            <p:nvPr/>
          </p:nvGrpSpPr>
          <p:grpSpPr>
            <a:xfrm rot="-1936651">
              <a:off x="8632654" y="457089"/>
              <a:ext cx="1045682" cy="309432"/>
              <a:chOff x="5813594" y="2813041"/>
              <a:chExt cx="591605" cy="175073"/>
            </a:xfrm>
          </p:grpSpPr>
          <p:sp>
            <p:nvSpPr>
              <p:cNvPr id="133" name="Google Shape;133;p2"/>
              <p:cNvSpPr/>
              <p:nvPr/>
            </p:nvSpPr>
            <p:spPr>
              <a:xfrm>
                <a:off x="5813594" y="2829983"/>
                <a:ext cx="54112" cy="116367"/>
              </a:xfrm>
              <a:custGeom>
                <a:avLst/>
                <a:gdLst/>
                <a:ahLst/>
                <a:cxnLst/>
                <a:rect l="l" t="t" r="r" b="b"/>
                <a:pathLst>
                  <a:path w="824" h="1772" extrusionOk="0">
                    <a:moveTo>
                      <a:pt x="221" y="100"/>
                    </a:moveTo>
                    <a:cubicBezTo>
                      <a:pt x="467" y="100"/>
                      <a:pt x="684" y="268"/>
                      <a:pt x="697" y="534"/>
                    </a:cubicBezTo>
                    <a:cubicBezTo>
                      <a:pt x="707" y="793"/>
                      <a:pt x="438" y="825"/>
                      <a:pt x="214" y="825"/>
                    </a:cubicBezTo>
                    <a:cubicBezTo>
                      <a:pt x="208" y="586"/>
                      <a:pt x="208" y="343"/>
                      <a:pt x="221" y="100"/>
                    </a:cubicBezTo>
                    <a:close/>
                    <a:moveTo>
                      <a:pt x="163" y="0"/>
                    </a:moveTo>
                    <a:cubicBezTo>
                      <a:pt x="141" y="0"/>
                      <a:pt x="120" y="9"/>
                      <a:pt x="110" y="28"/>
                    </a:cubicBezTo>
                    <a:cubicBezTo>
                      <a:pt x="78" y="41"/>
                      <a:pt x="81" y="77"/>
                      <a:pt x="104" y="93"/>
                    </a:cubicBezTo>
                    <a:cubicBezTo>
                      <a:pt x="91" y="336"/>
                      <a:pt x="91" y="579"/>
                      <a:pt x="107" y="822"/>
                    </a:cubicBezTo>
                    <a:lnTo>
                      <a:pt x="81" y="822"/>
                    </a:lnTo>
                    <a:cubicBezTo>
                      <a:pt x="80" y="822"/>
                      <a:pt x="79" y="822"/>
                      <a:pt x="78" y="822"/>
                    </a:cubicBezTo>
                    <a:cubicBezTo>
                      <a:pt x="0" y="822"/>
                      <a:pt x="1" y="948"/>
                      <a:pt x="81" y="952"/>
                    </a:cubicBezTo>
                    <a:lnTo>
                      <a:pt x="114" y="952"/>
                    </a:lnTo>
                    <a:cubicBezTo>
                      <a:pt x="133" y="1217"/>
                      <a:pt x="166" y="1483"/>
                      <a:pt x="224" y="1745"/>
                    </a:cubicBezTo>
                    <a:cubicBezTo>
                      <a:pt x="228" y="1763"/>
                      <a:pt x="244" y="1771"/>
                      <a:pt x="260" y="1771"/>
                    </a:cubicBezTo>
                    <a:cubicBezTo>
                      <a:pt x="279" y="1771"/>
                      <a:pt x="297" y="1759"/>
                      <a:pt x="292" y="1736"/>
                    </a:cubicBezTo>
                    <a:cubicBezTo>
                      <a:pt x="260" y="1473"/>
                      <a:pt x="240" y="1214"/>
                      <a:pt x="227" y="952"/>
                    </a:cubicBezTo>
                    <a:cubicBezTo>
                      <a:pt x="379" y="952"/>
                      <a:pt x="548" y="939"/>
                      <a:pt x="671" y="874"/>
                    </a:cubicBezTo>
                    <a:cubicBezTo>
                      <a:pt x="791" y="803"/>
                      <a:pt x="823" y="641"/>
                      <a:pt x="810" y="501"/>
                    </a:cubicBezTo>
                    <a:cubicBezTo>
                      <a:pt x="780" y="210"/>
                      <a:pt x="533" y="9"/>
                      <a:pt x="260" y="9"/>
                    </a:cubicBezTo>
                    <a:cubicBezTo>
                      <a:pt x="241" y="9"/>
                      <a:pt x="223" y="10"/>
                      <a:pt x="204" y="12"/>
                    </a:cubicBezTo>
                    <a:cubicBezTo>
                      <a:pt x="193" y="4"/>
                      <a:pt x="17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5863567" y="2897949"/>
                <a:ext cx="41963" cy="7880"/>
              </a:xfrm>
              <a:custGeom>
                <a:avLst/>
                <a:gdLst/>
                <a:ahLst/>
                <a:cxnLst/>
                <a:rect l="l" t="t" r="r" b="b"/>
                <a:pathLst>
                  <a:path w="639" h="120" extrusionOk="0">
                    <a:moveTo>
                      <a:pt x="577" y="1"/>
                    </a:moveTo>
                    <a:cubicBezTo>
                      <a:pt x="576" y="1"/>
                      <a:pt x="575" y="1"/>
                      <a:pt x="574" y="1"/>
                    </a:cubicBezTo>
                    <a:cubicBezTo>
                      <a:pt x="402" y="11"/>
                      <a:pt x="227" y="17"/>
                      <a:pt x="59" y="33"/>
                    </a:cubicBezTo>
                    <a:cubicBezTo>
                      <a:pt x="7" y="36"/>
                      <a:pt x="1" y="117"/>
                      <a:pt x="59" y="117"/>
                    </a:cubicBezTo>
                    <a:cubicBezTo>
                      <a:pt x="98" y="119"/>
                      <a:pt x="138" y="120"/>
                      <a:pt x="177" y="120"/>
                    </a:cubicBezTo>
                    <a:cubicBezTo>
                      <a:pt x="309" y="120"/>
                      <a:pt x="442" y="113"/>
                      <a:pt x="574" y="108"/>
                    </a:cubicBezTo>
                    <a:cubicBezTo>
                      <a:pt x="638" y="101"/>
                      <a:pt x="639"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5863567" y="2884356"/>
                <a:ext cx="43277" cy="7224"/>
              </a:xfrm>
              <a:custGeom>
                <a:avLst/>
                <a:gdLst/>
                <a:ahLst/>
                <a:cxnLst/>
                <a:rect l="l" t="t" r="r" b="b"/>
                <a:pathLst>
                  <a:path w="659" h="110" extrusionOk="0">
                    <a:moveTo>
                      <a:pt x="593" y="1"/>
                    </a:moveTo>
                    <a:cubicBezTo>
                      <a:pt x="452" y="6"/>
                      <a:pt x="313" y="17"/>
                      <a:pt x="174" y="17"/>
                    </a:cubicBezTo>
                    <a:cubicBezTo>
                      <a:pt x="135" y="17"/>
                      <a:pt x="95" y="16"/>
                      <a:pt x="56" y="13"/>
                    </a:cubicBezTo>
                    <a:cubicBezTo>
                      <a:pt x="1" y="13"/>
                      <a:pt x="1" y="94"/>
                      <a:pt x="56" y="98"/>
                    </a:cubicBezTo>
                    <a:cubicBezTo>
                      <a:pt x="150" y="104"/>
                      <a:pt x="248" y="109"/>
                      <a:pt x="345" y="109"/>
                    </a:cubicBezTo>
                    <a:cubicBezTo>
                      <a:pt x="433" y="109"/>
                      <a:pt x="521" y="105"/>
                      <a:pt x="606" y="94"/>
                    </a:cubicBezTo>
                    <a:cubicBezTo>
                      <a:pt x="658" y="88"/>
                      <a:pt x="645"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5923653" y="2878118"/>
                <a:ext cx="51682" cy="43145"/>
              </a:xfrm>
              <a:custGeom>
                <a:avLst/>
                <a:gdLst/>
                <a:ahLst/>
                <a:cxnLst/>
                <a:rect l="l" t="t" r="r" b="b"/>
                <a:pathLst>
                  <a:path w="787" h="657" extrusionOk="0">
                    <a:moveTo>
                      <a:pt x="62" y="1"/>
                    </a:moveTo>
                    <a:cubicBezTo>
                      <a:pt x="45" y="1"/>
                      <a:pt x="27" y="13"/>
                      <a:pt x="25" y="37"/>
                    </a:cubicBezTo>
                    <a:cubicBezTo>
                      <a:pt x="9" y="215"/>
                      <a:pt x="19" y="387"/>
                      <a:pt x="2" y="565"/>
                    </a:cubicBezTo>
                    <a:cubicBezTo>
                      <a:pt x="1" y="600"/>
                      <a:pt x="33" y="620"/>
                      <a:pt x="63" y="620"/>
                    </a:cubicBezTo>
                    <a:cubicBezTo>
                      <a:pt x="86" y="620"/>
                      <a:pt x="108" y="608"/>
                      <a:pt x="113" y="581"/>
                    </a:cubicBezTo>
                    <a:cubicBezTo>
                      <a:pt x="132" y="458"/>
                      <a:pt x="161" y="338"/>
                      <a:pt x="229" y="235"/>
                    </a:cubicBezTo>
                    <a:cubicBezTo>
                      <a:pt x="254" y="192"/>
                      <a:pt x="270" y="172"/>
                      <a:pt x="284" y="172"/>
                    </a:cubicBezTo>
                    <a:cubicBezTo>
                      <a:pt x="300" y="172"/>
                      <a:pt x="313" y="197"/>
                      <a:pt x="330" y="241"/>
                    </a:cubicBezTo>
                    <a:cubicBezTo>
                      <a:pt x="359" y="313"/>
                      <a:pt x="349" y="403"/>
                      <a:pt x="356" y="478"/>
                    </a:cubicBezTo>
                    <a:cubicBezTo>
                      <a:pt x="356" y="519"/>
                      <a:pt x="386" y="540"/>
                      <a:pt x="417" y="540"/>
                    </a:cubicBezTo>
                    <a:cubicBezTo>
                      <a:pt x="449" y="540"/>
                      <a:pt x="482" y="519"/>
                      <a:pt x="485" y="478"/>
                    </a:cubicBezTo>
                    <a:cubicBezTo>
                      <a:pt x="485" y="413"/>
                      <a:pt x="495" y="345"/>
                      <a:pt x="524" y="283"/>
                    </a:cubicBezTo>
                    <a:cubicBezTo>
                      <a:pt x="539" y="250"/>
                      <a:pt x="586" y="168"/>
                      <a:pt x="623" y="168"/>
                    </a:cubicBezTo>
                    <a:cubicBezTo>
                      <a:pt x="633" y="168"/>
                      <a:pt x="643" y="174"/>
                      <a:pt x="650" y="189"/>
                    </a:cubicBezTo>
                    <a:cubicBezTo>
                      <a:pt x="670" y="225"/>
                      <a:pt x="637" y="335"/>
                      <a:pt x="637" y="377"/>
                    </a:cubicBezTo>
                    <a:cubicBezTo>
                      <a:pt x="634" y="449"/>
                      <a:pt x="624" y="523"/>
                      <a:pt x="624" y="594"/>
                    </a:cubicBezTo>
                    <a:cubicBezTo>
                      <a:pt x="624" y="633"/>
                      <a:pt x="661" y="657"/>
                      <a:pt x="694" y="657"/>
                    </a:cubicBezTo>
                    <a:cubicBezTo>
                      <a:pt x="720" y="657"/>
                      <a:pt x="743" y="643"/>
                      <a:pt x="748" y="611"/>
                    </a:cubicBezTo>
                    <a:cubicBezTo>
                      <a:pt x="767" y="481"/>
                      <a:pt x="786" y="322"/>
                      <a:pt x="780" y="183"/>
                    </a:cubicBezTo>
                    <a:cubicBezTo>
                      <a:pt x="777" y="105"/>
                      <a:pt x="744" y="21"/>
                      <a:pt x="663" y="8"/>
                    </a:cubicBezTo>
                    <a:cubicBezTo>
                      <a:pt x="655" y="7"/>
                      <a:pt x="647" y="6"/>
                      <a:pt x="639" y="6"/>
                    </a:cubicBezTo>
                    <a:cubicBezTo>
                      <a:pt x="552" y="6"/>
                      <a:pt x="491" y="71"/>
                      <a:pt x="443" y="157"/>
                    </a:cubicBezTo>
                    <a:cubicBezTo>
                      <a:pt x="418" y="82"/>
                      <a:pt x="376" y="19"/>
                      <a:pt x="304" y="19"/>
                    </a:cubicBezTo>
                    <a:cubicBezTo>
                      <a:pt x="291" y="19"/>
                      <a:pt x="279" y="21"/>
                      <a:pt x="265" y="24"/>
                    </a:cubicBezTo>
                    <a:cubicBezTo>
                      <a:pt x="197" y="40"/>
                      <a:pt x="142" y="102"/>
                      <a:pt x="103" y="173"/>
                    </a:cubicBezTo>
                    <a:cubicBezTo>
                      <a:pt x="103" y="128"/>
                      <a:pt x="100" y="86"/>
                      <a:pt x="100" y="37"/>
                    </a:cubicBezTo>
                    <a:cubicBezTo>
                      <a:pt x="98" y="13"/>
                      <a:pt x="80"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5985250" y="2900510"/>
                <a:ext cx="8997" cy="8997"/>
              </a:xfrm>
              <a:custGeom>
                <a:avLst/>
                <a:gdLst/>
                <a:ahLst/>
                <a:cxnLst/>
                <a:rect l="l" t="t" r="r" b="b"/>
                <a:pathLst>
                  <a:path w="137" h="137" extrusionOk="0">
                    <a:moveTo>
                      <a:pt x="64" y="0"/>
                    </a:moveTo>
                    <a:cubicBezTo>
                      <a:pt x="41" y="0"/>
                      <a:pt x="19" y="13"/>
                      <a:pt x="10" y="43"/>
                    </a:cubicBezTo>
                    <a:cubicBezTo>
                      <a:pt x="1" y="75"/>
                      <a:pt x="7" y="95"/>
                      <a:pt x="27" y="121"/>
                    </a:cubicBezTo>
                    <a:cubicBezTo>
                      <a:pt x="36" y="130"/>
                      <a:pt x="52" y="136"/>
                      <a:pt x="67" y="136"/>
                    </a:cubicBezTo>
                    <a:cubicBezTo>
                      <a:pt x="78" y="136"/>
                      <a:pt x="89" y="134"/>
                      <a:pt x="98" y="127"/>
                    </a:cubicBezTo>
                    <a:cubicBezTo>
                      <a:pt x="121" y="108"/>
                      <a:pt x="137" y="91"/>
                      <a:pt x="134" y="59"/>
                    </a:cubicBezTo>
                    <a:cubicBezTo>
                      <a:pt x="126" y="22"/>
                      <a:pt x="94"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5992933" y="2835631"/>
                <a:ext cx="67049" cy="93120"/>
              </a:xfrm>
              <a:custGeom>
                <a:avLst/>
                <a:gdLst/>
                <a:ahLst/>
                <a:cxnLst/>
                <a:rect l="l" t="t" r="r" b="b"/>
                <a:pathLst>
                  <a:path w="1021" h="1418" extrusionOk="0">
                    <a:moveTo>
                      <a:pt x="952" y="1"/>
                    </a:moveTo>
                    <a:cubicBezTo>
                      <a:pt x="929" y="1"/>
                      <a:pt x="905" y="14"/>
                      <a:pt x="894" y="43"/>
                    </a:cubicBezTo>
                    <a:cubicBezTo>
                      <a:pt x="778" y="419"/>
                      <a:pt x="719" y="824"/>
                      <a:pt x="694" y="1222"/>
                    </a:cubicBezTo>
                    <a:cubicBezTo>
                      <a:pt x="431" y="940"/>
                      <a:pt x="379" y="516"/>
                      <a:pt x="94" y="250"/>
                    </a:cubicBezTo>
                    <a:cubicBezTo>
                      <a:pt x="85" y="241"/>
                      <a:pt x="74" y="238"/>
                      <a:pt x="64" y="238"/>
                    </a:cubicBezTo>
                    <a:cubicBezTo>
                      <a:pt x="30" y="238"/>
                      <a:pt x="0" y="282"/>
                      <a:pt x="33" y="312"/>
                    </a:cubicBezTo>
                    <a:cubicBezTo>
                      <a:pt x="347" y="616"/>
                      <a:pt x="370" y="1102"/>
                      <a:pt x="703" y="1400"/>
                    </a:cubicBezTo>
                    <a:cubicBezTo>
                      <a:pt x="717" y="1412"/>
                      <a:pt x="733" y="1417"/>
                      <a:pt x="747" y="1417"/>
                    </a:cubicBezTo>
                    <a:cubicBezTo>
                      <a:pt x="778" y="1417"/>
                      <a:pt x="806" y="1394"/>
                      <a:pt x="810" y="1355"/>
                    </a:cubicBezTo>
                    <a:cubicBezTo>
                      <a:pt x="843" y="917"/>
                      <a:pt x="930" y="506"/>
                      <a:pt x="1011" y="75"/>
                    </a:cubicBezTo>
                    <a:cubicBezTo>
                      <a:pt x="1021" y="29"/>
                      <a:pt x="987"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6095178" y="2849158"/>
                <a:ext cx="53258" cy="63569"/>
              </a:xfrm>
              <a:custGeom>
                <a:avLst/>
                <a:gdLst/>
                <a:ahLst/>
                <a:cxnLst/>
                <a:rect l="l" t="t" r="r" b="b"/>
                <a:pathLst>
                  <a:path w="811" h="968" extrusionOk="0">
                    <a:moveTo>
                      <a:pt x="389" y="0"/>
                    </a:moveTo>
                    <a:cubicBezTo>
                      <a:pt x="377" y="0"/>
                      <a:pt x="367" y="7"/>
                      <a:pt x="364" y="25"/>
                    </a:cubicBezTo>
                    <a:cubicBezTo>
                      <a:pt x="361" y="44"/>
                      <a:pt x="361" y="60"/>
                      <a:pt x="358" y="80"/>
                    </a:cubicBezTo>
                    <a:cubicBezTo>
                      <a:pt x="248" y="106"/>
                      <a:pt x="144" y="138"/>
                      <a:pt x="40" y="170"/>
                    </a:cubicBezTo>
                    <a:cubicBezTo>
                      <a:pt x="0" y="180"/>
                      <a:pt x="16" y="239"/>
                      <a:pt x="57" y="239"/>
                    </a:cubicBezTo>
                    <a:cubicBezTo>
                      <a:pt x="59" y="239"/>
                      <a:pt x="61" y="239"/>
                      <a:pt x="63" y="238"/>
                    </a:cubicBezTo>
                    <a:cubicBezTo>
                      <a:pt x="154" y="219"/>
                      <a:pt x="251" y="203"/>
                      <a:pt x="345" y="190"/>
                    </a:cubicBezTo>
                    <a:lnTo>
                      <a:pt x="345" y="190"/>
                    </a:lnTo>
                    <a:cubicBezTo>
                      <a:pt x="326" y="430"/>
                      <a:pt x="332" y="676"/>
                      <a:pt x="342" y="909"/>
                    </a:cubicBezTo>
                    <a:cubicBezTo>
                      <a:pt x="343" y="948"/>
                      <a:pt x="375" y="967"/>
                      <a:pt x="405" y="967"/>
                    </a:cubicBezTo>
                    <a:cubicBezTo>
                      <a:pt x="436" y="967"/>
                      <a:pt x="465" y="948"/>
                      <a:pt x="462" y="909"/>
                    </a:cubicBezTo>
                    <a:cubicBezTo>
                      <a:pt x="445" y="666"/>
                      <a:pt x="445" y="420"/>
                      <a:pt x="436" y="174"/>
                    </a:cubicBezTo>
                    <a:cubicBezTo>
                      <a:pt x="543" y="157"/>
                      <a:pt x="653" y="145"/>
                      <a:pt x="760" y="125"/>
                    </a:cubicBezTo>
                    <a:cubicBezTo>
                      <a:pt x="810" y="116"/>
                      <a:pt x="799" y="31"/>
                      <a:pt x="749" y="31"/>
                    </a:cubicBezTo>
                    <a:cubicBezTo>
                      <a:pt x="749" y="31"/>
                      <a:pt x="748" y="31"/>
                      <a:pt x="747" y="31"/>
                    </a:cubicBezTo>
                    <a:cubicBezTo>
                      <a:pt x="646" y="31"/>
                      <a:pt x="543" y="44"/>
                      <a:pt x="442" y="64"/>
                    </a:cubicBezTo>
                    <a:cubicBezTo>
                      <a:pt x="439" y="57"/>
                      <a:pt x="436" y="44"/>
                      <a:pt x="426" y="25"/>
                    </a:cubicBezTo>
                    <a:cubicBezTo>
                      <a:pt x="419" y="10"/>
                      <a:pt x="403"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6137993" y="2885341"/>
                <a:ext cx="33689" cy="8143"/>
              </a:xfrm>
              <a:custGeom>
                <a:avLst/>
                <a:gdLst/>
                <a:ahLst/>
                <a:cxnLst/>
                <a:rect l="l" t="t" r="r" b="b"/>
                <a:pathLst>
                  <a:path w="513" h="124" extrusionOk="0">
                    <a:moveTo>
                      <a:pt x="54" y="1"/>
                    </a:moveTo>
                    <a:cubicBezTo>
                      <a:pt x="15" y="1"/>
                      <a:pt x="0" y="61"/>
                      <a:pt x="43" y="73"/>
                    </a:cubicBezTo>
                    <a:cubicBezTo>
                      <a:pt x="154" y="101"/>
                      <a:pt x="279" y="124"/>
                      <a:pt x="396" y="124"/>
                    </a:cubicBezTo>
                    <a:cubicBezTo>
                      <a:pt x="415" y="124"/>
                      <a:pt x="435" y="123"/>
                      <a:pt x="454" y="122"/>
                    </a:cubicBezTo>
                    <a:cubicBezTo>
                      <a:pt x="513" y="122"/>
                      <a:pt x="513" y="34"/>
                      <a:pt x="454" y="34"/>
                    </a:cubicBezTo>
                    <a:cubicBezTo>
                      <a:pt x="321" y="34"/>
                      <a:pt x="195" y="34"/>
                      <a:pt x="62" y="2"/>
                    </a:cubicBezTo>
                    <a:cubicBezTo>
                      <a:pt x="59" y="1"/>
                      <a:pt x="56"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
              <p:cNvSpPr/>
              <p:nvPr/>
            </p:nvSpPr>
            <p:spPr>
              <a:xfrm>
                <a:off x="6142130" y="2872799"/>
                <a:ext cx="40190" cy="6961"/>
              </a:xfrm>
              <a:custGeom>
                <a:avLst/>
                <a:gdLst/>
                <a:ahLst/>
                <a:cxnLst/>
                <a:rect l="l" t="t" r="r" b="b"/>
                <a:pathLst>
                  <a:path w="612" h="106" extrusionOk="0">
                    <a:moveTo>
                      <a:pt x="394" y="1"/>
                    </a:moveTo>
                    <a:cubicBezTo>
                      <a:pt x="276" y="1"/>
                      <a:pt x="156" y="13"/>
                      <a:pt x="41" y="31"/>
                    </a:cubicBezTo>
                    <a:cubicBezTo>
                      <a:pt x="0" y="40"/>
                      <a:pt x="9" y="105"/>
                      <a:pt x="45" y="105"/>
                    </a:cubicBezTo>
                    <a:cubicBezTo>
                      <a:pt x="46" y="105"/>
                      <a:pt x="47" y="105"/>
                      <a:pt x="48" y="105"/>
                    </a:cubicBezTo>
                    <a:cubicBezTo>
                      <a:pt x="113" y="101"/>
                      <a:pt x="177" y="100"/>
                      <a:pt x="241" y="100"/>
                    </a:cubicBezTo>
                    <a:cubicBezTo>
                      <a:pt x="341" y="100"/>
                      <a:pt x="441" y="103"/>
                      <a:pt x="544" y="105"/>
                    </a:cubicBezTo>
                    <a:cubicBezTo>
                      <a:pt x="545" y="105"/>
                      <a:pt x="546" y="105"/>
                      <a:pt x="547" y="105"/>
                    </a:cubicBezTo>
                    <a:cubicBezTo>
                      <a:pt x="612" y="105"/>
                      <a:pt x="610" y="14"/>
                      <a:pt x="547" y="8"/>
                    </a:cubicBezTo>
                    <a:cubicBezTo>
                      <a:pt x="497" y="3"/>
                      <a:pt x="446"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
              <p:cNvSpPr/>
              <p:nvPr/>
            </p:nvSpPr>
            <p:spPr>
              <a:xfrm>
                <a:off x="6174570" y="2848567"/>
                <a:ext cx="60745" cy="64160"/>
              </a:xfrm>
              <a:custGeom>
                <a:avLst/>
                <a:gdLst/>
                <a:ahLst/>
                <a:cxnLst/>
                <a:rect l="l" t="t" r="r" b="b"/>
                <a:pathLst>
                  <a:path w="925" h="977" extrusionOk="0">
                    <a:moveTo>
                      <a:pt x="412" y="1"/>
                    </a:moveTo>
                    <a:cubicBezTo>
                      <a:pt x="271" y="1"/>
                      <a:pt x="108" y="113"/>
                      <a:pt x="20" y="205"/>
                    </a:cubicBezTo>
                    <a:cubicBezTo>
                      <a:pt x="0" y="228"/>
                      <a:pt x="19" y="255"/>
                      <a:pt x="41" y="255"/>
                    </a:cubicBezTo>
                    <a:cubicBezTo>
                      <a:pt x="47" y="255"/>
                      <a:pt x="53" y="253"/>
                      <a:pt x="59" y="247"/>
                    </a:cubicBezTo>
                    <a:cubicBezTo>
                      <a:pt x="124" y="189"/>
                      <a:pt x="237" y="98"/>
                      <a:pt x="331" y="98"/>
                    </a:cubicBezTo>
                    <a:cubicBezTo>
                      <a:pt x="626" y="98"/>
                      <a:pt x="542" y="319"/>
                      <a:pt x="487" y="455"/>
                    </a:cubicBezTo>
                    <a:cubicBezTo>
                      <a:pt x="425" y="604"/>
                      <a:pt x="344" y="746"/>
                      <a:pt x="254" y="879"/>
                    </a:cubicBezTo>
                    <a:cubicBezTo>
                      <a:pt x="231" y="914"/>
                      <a:pt x="262" y="977"/>
                      <a:pt x="308" y="977"/>
                    </a:cubicBezTo>
                    <a:cubicBezTo>
                      <a:pt x="310" y="977"/>
                      <a:pt x="311" y="976"/>
                      <a:pt x="312" y="976"/>
                    </a:cubicBezTo>
                    <a:cubicBezTo>
                      <a:pt x="450" y="964"/>
                      <a:pt x="586" y="959"/>
                      <a:pt x="723" y="959"/>
                    </a:cubicBezTo>
                    <a:cubicBezTo>
                      <a:pt x="763" y="959"/>
                      <a:pt x="803" y="959"/>
                      <a:pt x="843" y="960"/>
                    </a:cubicBezTo>
                    <a:cubicBezTo>
                      <a:pt x="844" y="960"/>
                      <a:pt x="845" y="960"/>
                      <a:pt x="846" y="960"/>
                    </a:cubicBezTo>
                    <a:cubicBezTo>
                      <a:pt x="924" y="960"/>
                      <a:pt x="923" y="837"/>
                      <a:pt x="837" y="834"/>
                    </a:cubicBezTo>
                    <a:cubicBezTo>
                      <a:pt x="776" y="831"/>
                      <a:pt x="714" y="829"/>
                      <a:pt x="652" y="829"/>
                    </a:cubicBezTo>
                    <a:cubicBezTo>
                      <a:pt x="577" y="829"/>
                      <a:pt x="502" y="832"/>
                      <a:pt x="429" y="837"/>
                    </a:cubicBezTo>
                    <a:cubicBezTo>
                      <a:pt x="558" y="623"/>
                      <a:pt x="736" y="312"/>
                      <a:pt x="600" y="105"/>
                    </a:cubicBezTo>
                    <a:cubicBezTo>
                      <a:pt x="551" y="30"/>
                      <a:pt x="484"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
              <p:cNvSpPr/>
              <p:nvPr/>
            </p:nvSpPr>
            <p:spPr>
              <a:xfrm>
                <a:off x="6236430" y="2854412"/>
                <a:ext cx="56870" cy="48924"/>
              </a:xfrm>
              <a:custGeom>
                <a:avLst/>
                <a:gdLst/>
                <a:ahLst/>
                <a:cxnLst/>
                <a:rect l="l" t="t" r="r" b="b"/>
                <a:pathLst>
                  <a:path w="866" h="745" extrusionOk="0">
                    <a:moveTo>
                      <a:pt x="277" y="0"/>
                    </a:moveTo>
                    <a:cubicBezTo>
                      <a:pt x="155" y="0"/>
                      <a:pt x="62" y="104"/>
                      <a:pt x="11" y="207"/>
                    </a:cubicBezTo>
                    <a:cubicBezTo>
                      <a:pt x="0" y="232"/>
                      <a:pt x="20" y="255"/>
                      <a:pt x="42" y="255"/>
                    </a:cubicBezTo>
                    <a:cubicBezTo>
                      <a:pt x="52" y="255"/>
                      <a:pt x="62" y="250"/>
                      <a:pt x="70" y="239"/>
                    </a:cubicBezTo>
                    <a:cubicBezTo>
                      <a:pt x="110" y="181"/>
                      <a:pt x="176" y="93"/>
                      <a:pt x="255" y="93"/>
                    </a:cubicBezTo>
                    <a:cubicBezTo>
                      <a:pt x="259" y="93"/>
                      <a:pt x="263" y="93"/>
                      <a:pt x="267" y="94"/>
                    </a:cubicBezTo>
                    <a:cubicBezTo>
                      <a:pt x="290" y="94"/>
                      <a:pt x="306" y="100"/>
                      <a:pt x="316" y="110"/>
                    </a:cubicBezTo>
                    <a:cubicBezTo>
                      <a:pt x="248" y="269"/>
                      <a:pt x="212" y="479"/>
                      <a:pt x="241" y="644"/>
                    </a:cubicBezTo>
                    <a:cubicBezTo>
                      <a:pt x="244" y="668"/>
                      <a:pt x="260" y="678"/>
                      <a:pt x="278" y="678"/>
                    </a:cubicBezTo>
                    <a:cubicBezTo>
                      <a:pt x="303" y="678"/>
                      <a:pt x="330" y="659"/>
                      <a:pt x="332" y="631"/>
                    </a:cubicBezTo>
                    <a:cubicBezTo>
                      <a:pt x="342" y="550"/>
                      <a:pt x="332" y="469"/>
                      <a:pt x="342" y="388"/>
                    </a:cubicBezTo>
                    <a:cubicBezTo>
                      <a:pt x="348" y="311"/>
                      <a:pt x="361" y="239"/>
                      <a:pt x="374" y="162"/>
                    </a:cubicBezTo>
                    <a:cubicBezTo>
                      <a:pt x="381" y="175"/>
                      <a:pt x="394" y="188"/>
                      <a:pt x="403" y="197"/>
                    </a:cubicBezTo>
                    <a:cubicBezTo>
                      <a:pt x="436" y="230"/>
                      <a:pt x="468" y="259"/>
                      <a:pt x="507" y="275"/>
                    </a:cubicBezTo>
                    <a:cubicBezTo>
                      <a:pt x="497" y="418"/>
                      <a:pt x="491" y="560"/>
                      <a:pt x="494" y="696"/>
                    </a:cubicBezTo>
                    <a:cubicBezTo>
                      <a:pt x="494" y="729"/>
                      <a:pt x="520" y="745"/>
                      <a:pt x="546" y="745"/>
                    </a:cubicBezTo>
                    <a:cubicBezTo>
                      <a:pt x="572" y="745"/>
                      <a:pt x="598" y="729"/>
                      <a:pt x="598" y="696"/>
                    </a:cubicBezTo>
                    <a:cubicBezTo>
                      <a:pt x="601" y="563"/>
                      <a:pt x="598" y="431"/>
                      <a:pt x="585" y="295"/>
                    </a:cubicBezTo>
                    <a:lnTo>
                      <a:pt x="585" y="295"/>
                    </a:lnTo>
                    <a:cubicBezTo>
                      <a:pt x="599" y="297"/>
                      <a:pt x="614" y="298"/>
                      <a:pt x="628" y="298"/>
                    </a:cubicBezTo>
                    <a:cubicBezTo>
                      <a:pt x="708" y="298"/>
                      <a:pt x="788" y="267"/>
                      <a:pt x="834" y="204"/>
                    </a:cubicBezTo>
                    <a:cubicBezTo>
                      <a:pt x="865" y="170"/>
                      <a:pt x="842" y="111"/>
                      <a:pt x="807" y="111"/>
                    </a:cubicBezTo>
                    <a:cubicBezTo>
                      <a:pt x="798" y="111"/>
                      <a:pt x="789" y="115"/>
                      <a:pt x="779" y="123"/>
                    </a:cubicBezTo>
                    <a:cubicBezTo>
                      <a:pt x="726" y="161"/>
                      <a:pt x="673" y="184"/>
                      <a:pt x="620" y="184"/>
                    </a:cubicBezTo>
                    <a:cubicBezTo>
                      <a:pt x="572" y="184"/>
                      <a:pt x="525" y="166"/>
                      <a:pt x="478" y="123"/>
                    </a:cubicBezTo>
                    <a:cubicBezTo>
                      <a:pt x="426" y="74"/>
                      <a:pt x="390" y="16"/>
                      <a:pt x="313" y="3"/>
                    </a:cubicBezTo>
                    <a:cubicBezTo>
                      <a:pt x="300" y="1"/>
                      <a:pt x="28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
              <p:cNvSpPr/>
              <p:nvPr/>
            </p:nvSpPr>
            <p:spPr>
              <a:xfrm>
                <a:off x="6288439" y="2813041"/>
                <a:ext cx="110654" cy="154784"/>
              </a:xfrm>
              <a:custGeom>
                <a:avLst/>
                <a:gdLst/>
                <a:ahLst/>
                <a:cxnLst/>
                <a:rect l="l" t="t" r="r" b="b"/>
                <a:pathLst>
                  <a:path w="1685" h="2357" extrusionOk="0">
                    <a:moveTo>
                      <a:pt x="566" y="1"/>
                    </a:moveTo>
                    <a:cubicBezTo>
                      <a:pt x="540" y="1"/>
                      <a:pt x="509" y="25"/>
                      <a:pt x="505" y="50"/>
                    </a:cubicBezTo>
                    <a:cubicBezTo>
                      <a:pt x="460" y="380"/>
                      <a:pt x="480" y="704"/>
                      <a:pt x="486" y="1031"/>
                    </a:cubicBezTo>
                    <a:cubicBezTo>
                      <a:pt x="486" y="1436"/>
                      <a:pt x="392" y="1773"/>
                      <a:pt x="230" y="2123"/>
                    </a:cubicBezTo>
                    <a:cubicBezTo>
                      <a:pt x="139" y="1822"/>
                      <a:pt x="107" y="1508"/>
                      <a:pt x="110" y="1190"/>
                    </a:cubicBezTo>
                    <a:cubicBezTo>
                      <a:pt x="110" y="1163"/>
                      <a:pt x="90" y="1149"/>
                      <a:pt x="69" y="1149"/>
                    </a:cubicBezTo>
                    <a:cubicBezTo>
                      <a:pt x="49" y="1149"/>
                      <a:pt x="28" y="1163"/>
                      <a:pt x="26" y="1190"/>
                    </a:cubicBezTo>
                    <a:cubicBezTo>
                      <a:pt x="0" y="1572"/>
                      <a:pt x="52" y="1942"/>
                      <a:pt x="156" y="2311"/>
                    </a:cubicBezTo>
                    <a:cubicBezTo>
                      <a:pt x="165" y="2339"/>
                      <a:pt x="194" y="2357"/>
                      <a:pt x="221" y="2357"/>
                    </a:cubicBezTo>
                    <a:cubicBezTo>
                      <a:pt x="241" y="2357"/>
                      <a:pt x="259" y="2348"/>
                      <a:pt x="269" y="2327"/>
                    </a:cubicBezTo>
                    <a:cubicBezTo>
                      <a:pt x="502" y="1880"/>
                      <a:pt x="619" y="1472"/>
                      <a:pt x="616" y="970"/>
                    </a:cubicBezTo>
                    <a:cubicBezTo>
                      <a:pt x="609" y="801"/>
                      <a:pt x="515" y="260"/>
                      <a:pt x="700" y="144"/>
                    </a:cubicBezTo>
                    <a:cubicBezTo>
                      <a:pt x="713" y="135"/>
                      <a:pt x="736" y="131"/>
                      <a:pt x="764" y="131"/>
                    </a:cubicBezTo>
                    <a:cubicBezTo>
                      <a:pt x="859" y="131"/>
                      <a:pt x="1017" y="171"/>
                      <a:pt x="1082" y="176"/>
                    </a:cubicBezTo>
                    <a:cubicBezTo>
                      <a:pt x="1254" y="192"/>
                      <a:pt x="1429" y="205"/>
                      <a:pt x="1597" y="222"/>
                    </a:cubicBezTo>
                    <a:cubicBezTo>
                      <a:pt x="1599" y="222"/>
                      <a:pt x="1601" y="222"/>
                      <a:pt x="1603" y="222"/>
                    </a:cubicBezTo>
                    <a:cubicBezTo>
                      <a:pt x="1684" y="222"/>
                      <a:pt x="1676" y="95"/>
                      <a:pt x="1597" y="89"/>
                    </a:cubicBezTo>
                    <a:cubicBezTo>
                      <a:pt x="1257" y="60"/>
                      <a:pt x="914" y="30"/>
                      <a:pt x="570" y="1"/>
                    </a:cubicBezTo>
                    <a:cubicBezTo>
                      <a:pt x="569" y="1"/>
                      <a:pt x="56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
              <p:cNvSpPr/>
              <p:nvPr/>
            </p:nvSpPr>
            <p:spPr>
              <a:xfrm>
                <a:off x="6335128" y="2885604"/>
                <a:ext cx="70070" cy="12609"/>
              </a:xfrm>
              <a:custGeom>
                <a:avLst/>
                <a:gdLst/>
                <a:ahLst/>
                <a:cxnLst/>
                <a:rect l="l" t="t" r="r" b="b"/>
                <a:pathLst>
                  <a:path w="1067" h="192" extrusionOk="0">
                    <a:moveTo>
                      <a:pt x="982" y="1"/>
                    </a:moveTo>
                    <a:cubicBezTo>
                      <a:pt x="975" y="1"/>
                      <a:pt x="968" y="2"/>
                      <a:pt x="961" y="4"/>
                    </a:cubicBezTo>
                    <a:cubicBezTo>
                      <a:pt x="767" y="51"/>
                      <a:pt x="581" y="68"/>
                      <a:pt x="393" y="68"/>
                    </a:cubicBezTo>
                    <a:cubicBezTo>
                      <a:pt x="283" y="68"/>
                      <a:pt x="171" y="62"/>
                      <a:pt x="57" y="53"/>
                    </a:cubicBezTo>
                    <a:cubicBezTo>
                      <a:pt x="55" y="53"/>
                      <a:pt x="53" y="52"/>
                      <a:pt x="51" y="52"/>
                    </a:cubicBezTo>
                    <a:cubicBezTo>
                      <a:pt x="8" y="52"/>
                      <a:pt x="0" y="121"/>
                      <a:pt x="44" y="134"/>
                    </a:cubicBezTo>
                    <a:cubicBezTo>
                      <a:pt x="184" y="174"/>
                      <a:pt x="331" y="191"/>
                      <a:pt x="478" y="191"/>
                    </a:cubicBezTo>
                    <a:cubicBezTo>
                      <a:pt x="653" y="191"/>
                      <a:pt x="829" y="166"/>
                      <a:pt x="996" y="124"/>
                    </a:cubicBezTo>
                    <a:cubicBezTo>
                      <a:pt x="1067" y="106"/>
                      <a:pt x="1047"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
              <p:cNvSpPr/>
              <p:nvPr/>
            </p:nvSpPr>
            <p:spPr>
              <a:xfrm>
                <a:off x="6347343" y="2845350"/>
                <a:ext cx="48858" cy="40978"/>
              </a:xfrm>
              <a:custGeom>
                <a:avLst/>
                <a:gdLst/>
                <a:ahLst/>
                <a:cxnLst/>
                <a:rect l="l" t="t" r="r" b="b"/>
                <a:pathLst>
                  <a:path w="744" h="624" extrusionOk="0">
                    <a:moveTo>
                      <a:pt x="399" y="115"/>
                    </a:moveTo>
                    <a:cubicBezTo>
                      <a:pt x="425" y="115"/>
                      <a:pt x="457" y="118"/>
                      <a:pt x="486" y="125"/>
                    </a:cubicBezTo>
                    <a:cubicBezTo>
                      <a:pt x="486" y="180"/>
                      <a:pt x="467" y="206"/>
                      <a:pt x="422" y="219"/>
                    </a:cubicBezTo>
                    <a:cubicBezTo>
                      <a:pt x="344" y="267"/>
                      <a:pt x="247" y="280"/>
                      <a:pt x="156" y="284"/>
                    </a:cubicBezTo>
                    <a:cubicBezTo>
                      <a:pt x="159" y="248"/>
                      <a:pt x="179" y="215"/>
                      <a:pt x="214" y="186"/>
                    </a:cubicBezTo>
                    <a:cubicBezTo>
                      <a:pt x="263" y="141"/>
                      <a:pt x="334" y="118"/>
                      <a:pt x="399" y="115"/>
                    </a:cubicBezTo>
                    <a:close/>
                    <a:moveTo>
                      <a:pt x="432" y="1"/>
                    </a:moveTo>
                    <a:cubicBezTo>
                      <a:pt x="338" y="1"/>
                      <a:pt x="234" y="30"/>
                      <a:pt x="188" y="60"/>
                    </a:cubicBezTo>
                    <a:cubicBezTo>
                      <a:pt x="107" y="115"/>
                      <a:pt x="49" y="190"/>
                      <a:pt x="33" y="277"/>
                    </a:cubicBezTo>
                    <a:cubicBezTo>
                      <a:pt x="4" y="287"/>
                      <a:pt x="0" y="332"/>
                      <a:pt x="30" y="345"/>
                    </a:cubicBezTo>
                    <a:cubicBezTo>
                      <a:pt x="33" y="410"/>
                      <a:pt x="65" y="475"/>
                      <a:pt x="127" y="526"/>
                    </a:cubicBezTo>
                    <a:cubicBezTo>
                      <a:pt x="206" y="592"/>
                      <a:pt x="307" y="623"/>
                      <a:pt x="408" y="623"/>
                    </a:cubicBezTo>
                    <a:cubicBezTo>
                      <a:pt x="513" y="623"/>
                      <a:pt x="618" y="589"/>
                      <a:pt x="700" y="523"/>
                    </a:cubicBezTo>
                    <a:cubicBezTo>
                      <a:pt x="744" y="485"/>
                      <a:pt x="702" y="419"/>
                      <a:pt x="655" y="419"/>
                    </a:cubicBezTo>
                    <a:cubicBezTo>
                      <a:pt x="646" y="419"/>
                      <a:pt x="637" y="421"/>
                      <a:pt x="629" y="426"/>
                    </a:cubicBezTo>
                    <a:cubicBezTo>
                      <a:pt x="558" y="471"/>
                      <a:pt x="482" y="500"/>
                      <a:pt x="402" y="500"/>
                    </a:cubicBezTo>
                    <a:cubicBezTo>
                      <a:pt x="372" y="500"/>
                      <a:pt x="342" y="496"/>
                      <a:pt x="311" y="488"/>
                    </a:cubicBezTo>
                    <a:cubicBezTo>
                      <a:pt x="237" y="465"/>
                      <a:pt x="175" y="413"/>
                      <a:pt x="156" y="358"/>
                    </a:cubicBezTo>
                    <a:lnTo>
                      <a:pt x="156" y="358"/>
                    </a:lnTo>
                    <a:cubicBezTo>
                      <a:pt x="162" y="358"/>
                      <a:pt x="169" y="358"/>
                      <a:pt x="175" y="358"/>
                    </a:cubicBezTo>
                    <a:cubicBezTo>
                      <a:pt x="355" y="358"/>
                      <a:pt x="597" y="313"/>
                      <a:pt x="616" y="151"/>
                    </a:cubicBezTo>
                    <a:cubicBezTo>
                      <a:pt x="631" y="37"/>
                      <a:pt x="538"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
              <p:cNvSpPr/>
              <p:nvPr/>
            </p:nvSpPr>
            <p:spPr>
              <a:xfrm>
                <a:off x="6323768" y="2904122"/>
                <a:ext cx="60876" cy="83992"/>
              </a:xfrm>
              <a:custGeom>
                <a:avLst/>
                <a:gdLst/>
                <a:ahLst/>
                <a:cxnLst/>
                <a:rect l="l" t="t" r="r" b="b"/>
                <a:pathLst>
                  <a:path w="927" h="1279" extrusionOk="0">
                    <a:moveTo>
                      <a:pt x="497" y="271"/>
                    </a:moveTo>
                    <a:cubicBezTo>
                      <a:pt x="507" y="271"/>
                      <a:pt x="516" y="272"/>
                      <a:pt x="525" y="273"/>
                    </a:cubicBezTo>
                    <a:cubicBezTo>
                      <a:pt x="522" y="295"/>
                      <a:pt x="536" y="325"/>
                      <a:pt x="563" y="325"/>
                    </a:cubicBezTo>
                    <a:cubicBezTo>
                      <a:pt x="564" y="325"/>
                      <a:pt x="565" y="325"/>
                      <a:pt x="567" y="325"/>
                    </a:cubicBezTo>
                    <a:lnTo>
                      <a:pt x="570" y="325"/>
                    </a:lnTo>
                    <a:cubicBezTo>
                      <a:pt x="567" y="328"/>
                      <a:pt x="564" y="331"/>
                      <a:pt x="564" y="338"/>
                    </a:cubicBezTo>
                    <a:cubicBezTo>
                      <a:pt x="557" y="370"/>
                      <a:pt x="551" y="396"/>
                      <a:pt x="534" y="425"/>
                    </a:cubicBezTo>
                    <a:cubicBezTo>
                      <a:pt x="521" y="470"/>
                      <a:pt x="500" y="492"/>
                      <a:pt x="470" y="492"/>
                    </a:cubicBezTo>
                    <a:cubicBezTo>
                      <a:pt x="429" y="492"/>
                      <a:pt x="372" y="448"/>
                      <a:pt x="298" y="360"/>
                    </a:cubicBezTo>
                    <a:cubicBezTo>
                      <a:pt x="333" y="306"/>
                      <a:pt x="421" y="271"/>
                      <a:pt x="497" y="271"/>
                    </a:cubicBezTo>
                    <a:close/>
                    <a:moveTo>
                      <a:pt x="425" y="825"/>
                    </a:moveTo>
                    <a:cubicBezTo>
                      <a:pt x="447" y="825"/>
                      <a:pt x="471" y="827"/>
                      <a:pt x="496" y="830"/>
                    </a:cubicBezTo>
                    <a:cubicBezTo>
                      <a:pt x="486" y="843"/>
                      <a:pt x="470" y="859"/>
                      <a:pt x="457" y="879"/>
                    </a:cubicBezTo>
                    <a:cubicBezTo>
                      <a:pt x="411" y="953"/>
                      <a:pt x="450" y="1099"/>
                      <a:pt x="340" y="1135"/>
                    </a:cubicBezTo>
                    <a:cubicBezTo>
                      <a:pt x="332" y="1135"/>
                      <a:pt x="324" y="1135"/>
                      <a:pt x="316" y="1135"/>
                    </a:cubicBezTo>
                    <a:cubicBezTo>
                      <a:pt x="196" y="1135"/>
                      <a:pt x="161" y="1087"/>
                      <a:pt x="201" y="992"/>
                    </a:cubicBezTo>
                    <a:cubicBezTo>
                      <a:pt x="228" y="879"/>
                      <a:pt x="302" y="825"/>
                      <a:pt x="425" y="825"/>
                    </a:cubicBezTo>
                    <a:close/>
                    <a:moveTo>
                      <a:pt x="838" y="0"/>
                    </a:moveTo>
                    <a:cubicBezTo>
                      <a:pt x="814" y="0"/>
                      <a:pt x="792" y="13"/>
                      <a:pt x="784" y="36"/>
                    </a:cubicBezTo>
                    <a:cubicBezTo>
                      <a:pt x="777" y="56"/>
                      <a:pt x="777" y="79"/>
                      <a:pt x="787" y="95"/>
                    </a:cubicBezTo>
                    <a:cubicBezTo>
                      <a:pt x="768" y="127"/>
                      <a:pt x="732" y="153"/>
                      <a:pt x="703" y="176"/>
                    </a:cubicBezTo>
                    <a:cubicBezTo>
                      <a:pt x="677" y="195"/>
                      <a:pt x="648" y="208"/>
                      <a:pt x="619" y="218"/>
                    </a:cubicBezTo>
                    <a:cubicBezTo>
                      <a:pt x="580" y="177"/>
                      <a:pt x="528" y="160"/>
                      <a:pt x="473" y="160"/>
                    </a:cubicBezTo>
                    <a:cubicBezTo>
                      <a:pt x="301" y="160"/>
                      <a:pt x="97" y="334"/>
                      <a:pt x="159" y="506"/>
                    </a:cubicBezTo>
                    <a:cubicBezTo>
                      <a:pt x="190" y="601"/>
                      <a:pt x="293" y="665"/>
                      <a:pt x="390" y="665"/>
                    </a:cubicBezTo>
                    <a:cubicBezTo>
                      <a:pt x="403" y="665"/>
                      <a:pt x="415" y="664"/>
                      <a:pt x="427" y="662"/>
                    </a:cubicBezTo>
                    <a:cubicBezTo>
                      <a:pt x="466" y="652"/>
                      <a:pt x="502" y="639"/>
                      <a:pt x="531" y="620"/>
                    </a:cubicBezTo>
                    <a:lnTo>
                      <a:pt x="531" y="620"/>
                    </a:lnTo>
                    <a:cubicBezTo>
                      <a:pt x="521" y="652"/>
                      <a:pt x="515" y="684"/>
                      <a:pt x="502" y="717"/>
                    </a:cubicBezTo>
                    <a:cubicBezTo>
                      <a:pt x="476" y="710"/>
                      <a:pt x="450" y="707"/>
                      <a:pt x="425" y="707"/>
                    </a:cubicBezTo>
                    <a:cubicBezTo>
                      <a:pt x="208" y="707"/>
                      <a:pt x="0" y="936"/>
                      <a:pt x="87" y="1167"/>
                    </a:cubicBezTo>
                    <a:cubicBezTo>
                      <a:pt x="119" y="1243"/>
                      <a:pt x="184" y="1278"/>
                      <a:pt x="256" y="1278"/>
                    </a:cubicBezTo>
                    <a:cubicBezTo>
                      <a:pt x="280" y="1278"/>
                      <a:pt x="303" y="1275"/>
                      <a:pt x="327" y="1267"/>
                    </a:cubicBezTo>
                    <a:cubicBezTo>
                      <a:pt x="392" y="1248"/>
                      <a:pt x="450" y="1206"/>
                      <a:pt x="486" y="1154"/>
                    </a:cubicBezTo>
                    <a:cubicBezTo>
                      <a:pt x="517" y="1110"/>
                      <a:pt x="548" y="923"/>
                      <a:pt x="608" y="923"/>
                    </a:cubicBezTo>
                    <a:cubicBezTo>
                      <a:pt x="610" y="923"/>
                      <a:pt x="613" y="923"/>
                      <a:pt x="615" y="924"/>
                    </a:cubicBezTo>
                    <a:cubicBezTo>
                      <a:pt x="621" y="926"/>
                      <a:pt x="626" y="926"/>
                      <a:pt x="631" y="926"/>
                    </a:cubicBezTo>
                    <a:cubicBezTo>
                      <a:pt x="691" y="926"/>
                      <a:pt x="710" y="829"/>
                      <a:pt x="648" y="814"/>
                    </a:cubicBezTo>
                    <a:cubicBezTo>
                      <a:pt x="628" y="811"/>
                      <a:pt x="606" y="807"/>
                      <a:pt x="589" y="807"/>
                    </a:cubicBezTo>
                    <a:cubicBezTo>
                      <a:pt x="645" y="655"/>
                      <a:pt x="667" y="516"/>
                      <a:pt x="667" y="357"/>
                    </a:cubicBezTo>
                    <a:cubicBezTo>
                      <a:pt x="667" y="338"/>
                      <a:pt x="654" y="322"/>
                      <a:pt x="638" y="312"/>
                    </a:cubicBezTo>
                    <a:cubicBezTo>
                      <a:pt x="726" y="289"/>
                      <a:pt x="800" y="241"/>
                      <a:pt x="862" y="166"/>
                    </a:cubicBezTo>
                    <a:cubicBezTo>
                      <a:pt x="887" y="127"/>
                      <a:pt x="926" y="79"/>
                      <a:pt x="894" y="30"/>
                    </a:cubicBezTo>
                    <a:cubicBezTo>
                      <a:pt x="880" y="10"/>
                      <a:pt x="858"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2"/>
            <p:cNvGrpSpPr/>
            <p:nvPr/>
          </p:nvGrpSpPr>
          <p:grpSpPr>
            <a:xfrm rot="-4946701">
              <a:off x="7202988" y="-406085"/>
              <a:ext cx="979619" cy="216229"/>
              <a:chOff x="7968422" y="675563"/>
              <a:chExt cx="462304" cy="102049"/>
            </a:xfrm>
          </p:grpSpPr>
          <p:sp>
            <p:nvSpPr>
              <p:cNvPr id="149" name="Google Shape;149;p2"/>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 name="Google Shape;162;p2"/>
            <p:cNvGrpSpPr/>
            <p:nvPr/>
          </p:nvGrpSpPr>
          <p:grpSpPr>
            <a:xfrm rot="-1872959">
              <a:off x="2277086" y="151506"/>
              <a:ext cx="677116" cy="330879"/>
              <a:chOff x="7053208" y="3451133"/>
              <a:chExt cx="306539" cy="149789"/>
            </a:xfrm>
          </p:grpSpPr>
          <p:sp>
            <p:nvSpPr>
              <p:cNvPr id="163" name="Google Shape;163;p2"/>
              <p:cNvSpPr/>
              <p:nvPr/>
            </p:nvSpPr>
            <p:spPr>
              <a:xfrm>
                <a:off x="7053208" y="3487841"/>
                <a:ext cx="57067" cy="94762"/>
              </a:xfrm>
              <a:custGeom>
                <a:avLst/>
                <a:gdLst/>
                <a:ahLst/>
                <a:cxnLst/>
                <a:rect l="l" t="t" r="r" b="b"/>
                <a:pathLst>
                  <a:path w="869" h="1443" extrusionOk="0">
                    <a:moveTo>
                      <a:pt x="267" y="0"/>
                    </a:moveTo>
                    <a:cubicBezTo>
                      <a:pt x="250" y="0"/>
                      <a:pt x="233" y="9"/>
                      <a:pt x="230" y="27"/>
                    </a:cubicBezTo>
                    <a:cubicBezTo>
                      <a:pt x="227" y="53"/>
                      <a:pt x="221" y="82"/>
                      <a:pt x="214" y="105"/>
                    </a:cubicBezTo>
                    <a:cubicBezTo>
                      <a:pt x="211" y="115"/>
                      <a:pt x="204" y="124"/>
                      <a:pt x="211" y="134"/>
                    </a:cubicBezTo>
                    <a:cubicBezTo>
                      <a:pt x="133" y="539"/>
                      <a:pt x="72" y="947"/>
                      <a:pt x="7" y="1355"/>
                    </a:cubicBezTo>
                    <a:cubicBezTo>
                      <a:pt x="1" y="1393"/>
                      <a:pt x="22" y="1443"/>
                      <a:pt x="67" y="1443"/>
                    </a:cubicBezTo>
                    <a:cubicBezTo>
                      <a:pt x="69" y="1443"/>
                      <a:pt x="70" y="1443"/>
                      <a:pt x="72" y="1443"/>
                    </a:cubicBezTo>
                    <a:cubicBezTo>
                      <a:pt x="282" y="1427"/>
                      <a:pt x="493" y="1401"/>
                      <a:pt x="697" y="1349"/>
                    </a:cubicBezTo>
                    <a:cubicBezTo>
                      <a:pt x="767" y="1330"/>
                      <a:pt x="742" y="1231"/>
                      <a:pt x="676" y="1231"/>
                    </a:cubicBezTo>
                    <a:cubicBezTo>
                      <a:pt x="673" y="1231"/>
                      <a:pt x="669" y="1231"/>
                      <a:pt x="664" y="1232"/>
                    </a:cubicBezTo>
                    <a:cubicBezTo>
                      <a:pt x="490" y="1255"/>
                      <a:pt x="318" y="1284"/>
                      <a:pt x="149" y="1300"/>
                    </a:cubicBezTo>
                    <a:cubicBezTo>
                      <a:pt x="172" y="1135"/>
                      <a:pt x="198" y="973"/>
                      <a:pt x="217" y="805"/>
                    </a:cubicBezTo>
                    <a:cubicBezTo>
                      <a:pt x="288" y="813"/>
                      <a:pt x="365" y="820"/>
                      <a:pt x="440" y="820"/>
                    </a:cubicBezTo>
                    <a:cubicBezTo>
                      <a:pt x="505" y="820"/>
                      <a:pt x="568" y="815"/>
                      <a:pt x="626" y="801"/>
                    </a:cubicBezTo>
                    <a:cubicBezTo>
                      <a:pt x="690" y="785"/>
                      <a:pt x="674" y="691"/>
                      <a:pt x="609" y="688"/>
                    </a:cubicBezTo>
                    <a:cubicBezTo>
                      <a:pt x="603" y="688"/>
                      <a:pt x="597" y="688"/>
                      <a:pt x="590" y="688"/>
                    </a:cubicBezTo>
                    <a:cubicBezTo>
                      <a:pt x="524" y="688"/>
                      <a:pt x="453" y="701"/>
                      <a:pt x="383" y="704"/>
                    </a:cubicBezTo>
                    <a:cubicBezTo>
                      <a:pt x="331" y="707"/>
                      <a:pt x="282" y="707"/>
                      <a:pt x="230" y="707"/>
                    </a:cubicBezTo>
                    <a:cubicBezTo>
                      <a:pt x="253" y="529"/>
                      <a:pt x="272" y="351"/>
                      <a:pt x="295" y="173"/>
                    </a:cubicBezTo>
                    <a:cubicBezTo>
                      <a:pt x="360" y="183"/>
                      <a:pt x="428" y="183"/>
                      <a:pt x="496" y="183"/>
                    </a:cubicBezTo>
                    <a:cubicBezTo>
                      <a:pt x="565" y="185"/>
                      <a:pt x="633" y="187"/>
                      <a:pt x="702" y="187"/>
                    </a:cubicBezTo>
                    <a:cubicBezTo>
                      <a:pt x="731" y="187"/>
                      <a:pt x="759" y="187"/>
                      <a:pt x="788" y="186"/>
                    </a:cubicBezTo>
                    <a:cubicBezTo>
                      <a:pt x="865" y="186"/>
                      <a:pt x="869" y="72"/>
                      <a:pt x="788" y="69"/>
                    </a:cubicBezTo>
                    <a:cubicBezTo>
                      <a:pt x="759" y="68"/>
                      <a:pt x="731" y="68"/>
                      <a:pt x="702" y="68"/>
                    </a:cubicBezTo>
                    <a:cubicBezTo>
                      <a:pt x="633" y="68"/>
                      <a:pt x="565" y="70"/>
                      <a:pt x="496" y="72"/>
                    </a:cubicBezTo>
                    <a:cubicBezTo>
                      <a:pt x="431" y="72"/>
                      <a:pt x="366" y="72"/>
                      <a:pt x="308" y="82"/>
                    </a:cubicBezTo>
                    <a:cubicBezTo>
                      <a:pt x="308" y="69"/>
                      <a:pt x="311" y="53"/>
                      <a:pt x="311" y="40"/>
                    </a:cubicBezTo>
                    <a:cubicBezTo>
                      <a:pt x="313" y="14"/>
                      <a:pt x="289"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
              <p:cNvSpPr/>
              <p:nvPr/>
            </p:nvSpPr>
            <p:spPr>
              <a:xfrm>
                <a:off x="7119335" y="3550488"/>
                <a:ext cx="35396" cy="37892"/>
              </a:xfrm>
              <a:custGeom>
                <a:avLst/>
                <a:gdLst/>
                <a:ahLst/>
                <a:cxnLst/>
                <a:rect l="l" t="t" r="r" b="b"/>
                <a:pathLst>
                  <a:path w="539" h="577" extrusionOk="0">
                    <a:moveTo>
                      <a:pt x="81" y="1"/>
                    </a:moveTo>
                    <a:cubicBezTo>
                      <a:pt x="70" y="1"/>
                      <a:pt x="59" y="8"/>
                      <a:pt x="53" y="22"/>
                    </a:cubicBezTo>
                    <a:cubicBezTo>
                      <a:pt x="1" y="168"/>
                      <a:pt x="7" y="395"/>
                      <a:pt x="62" y="541"/>
                    </a:cubicBezTo>
                    <a:cubicBezTo>
                      <a:pt x="71" y="565"/>
                      <a:pt x="97" y="577"/>
                      <a:pt x="120" y="577"/>
                    </a:cubicBezTo>
                    <a:cubicBezTo>
                      <a:pt x="147" y="577"/>
                      <a:pt x="171" y="561"/>
                      <a:pt x="166" y="528"/>
                    </a:cubicBezTo>
                    <a:cubicBezTo>
                      <a:pt x="156" y="479"/>
                      <a:pt x="150" y="434"/>
                      <a:pt x="137" y="385"/>
                    </a:cubicBezTo>
                    <a:cubicBezTo>
                      <a:pt x="140" y="382"/>
                      <a:pt x="140" y="382"/>
                      <a:pt x="140" y="379"/>
                    </a:cubicBezTo>
                    <a:cubicBezTo>
                      <a:pt x="147" y="382"/>
                      <a:pt x="150" y="382"/>
                      <a:pt x="153" y="385"/>
                    </a:cubicBezTo>
                    <a:cubicBezTo>
                      <a:pt x="236" y="420"/>
                      <a:pt x="348" y="441"/>
                      <a:pt x="442" y="441"/>
                    </a:cubicBezTo>
                    <a:cubicBezTo>
                      <a:pt x="454" y="441"/>
                      <a:pt x="466" y="441"/>
                      <a:pt x="477" y="440"/>
                    </a:cubicBezTo>
                    <a:cubicBezTo>
                      <a:pt x="539" y="427"/>
                      <a:pt x="539" y="349"/>
                      <a:pt x="477" y="343"/>
                    </a:cubicBezTo>
                    <a:cubicBezTo>
                      <a:pt x="425" y="333"/>
                      <a:pt x="373" y="336"/>
                      <a:pt x="318" y="333"/>
                    </a:cubicBezTo>
                    <a:cubicBezTo>
                      <a:pt x="279" y="330"/>
                      <a:pt x="234" y="327"/>
                      <a:pt x="195" y="320"/>
                    </a:cubicBezTo>
                    <a:cubicBezTo>
                      <a:pt x="250" y="262"/>
                      <a:pt x="305" y="197"/>
                      <a:pt x="354" y="136"/>
                    </a:cubicBezTo>
                    <a:cubicBezTo>
                      <a:pt x="373" y="104"/>
                      <a:pt x="342" y="70"/>
                      <a:pt x="312" y="70"/>
                    </a:cubicBezTo>
                    <a:cubicBezTo>
                      <a:pt x="302" y="70"/>
                      <a:pt x="291" y="74"/>
                      <a:pt x="283" y="84"/>
                    </a:cubicBezTo>
                    <a:cubicBezTo>
                      <a:pt x="228" y="149"/>
                      <a:pt x="176" y="217"/>
                      <a:pt x="121" y="288"/>
                    </a:cubicBezTo>
                    <a:lnTo>
                      <a:pt x="121" y="281"/>
                    </a:lnTo>
                    <a:cubicBezTo>
                      <a:pt x="114" y="200"/>
                      <a:pt x="117" y="116"/>
                      <a:pt x="111" y="29"/>
                    </a:cubicBezTo>
                    <a:cubicBezTo>
                      <a:pt x="107" y="11"/>
                      <a:pt x="9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
              <p:cNvSpPr/>
              <p:nvPr/>
            </p:nvSpPr>
            <p:spPr>
              <a:xfrm>
                <a:off x="7135555" y="3534005"/>
                <a:ext cx="45050" cy="8209"/>
              </a:xfrm>
              <a:custGeom>
                <a:avLst/>
                <a:gdLst/>
                <a:ahLst/>
                <a:cxnLst/>
                <a:rect l="l" t="t" r="r" b="b"/>
                <a:pathLst>
                  <a:path w="686" h="125" extrusionOk="0">
                    <a:moveTo>
                      <a:pt x="612" y="0"/>
                    </a:moveTo>
                    <a:cubicBezTo>
                      <a:pt x="608" y="0"/>
                      <a:pt x="604" y="0"/>
                      <a:pt x="599" y="1"/>
                    </a:cubicBezTo>
                    <a:cubicBezTo>
                      <a:pt x="418" y="24"/>
                      <a:pt x="240" y="34"/>
                      <a:pt x="52" y="34"/>
                    </a:cubicBezTo>
                    <a:cubicBezTo>
                      <a:pt x="0" y="34"/>
                      <a:pt x="0" y="111"/>
                      <a:pt x="52" y="115"/>
                    </a:cubicBezTo>
                    <a:cubicBezTo>
                      <a:pt x="128" y="121"/>
                      <a:pt x="204" y="124"/>
                      <a:pt x="280" y="124"/>
                    </a:cubicBezTo>
                    <a:cubicBezTo>
                      <a:pt x="392" y="124"/>
                      <a:pt x="504" y="117"/>
                      <a:pt x="612" y="102"/>
                    </a:cubicBezTo>
                    <a:cubicBezTo>
                      <a:pt x="686" y="95"/>
                      <a:pt x="678" y="0"/>
                      <a:pt x="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
              <p:cNvSpPr/>
              <p:nvPr/>
            </p:nvSpPr>
            <p:spPr>
              <a:xfrm>
                <a:off x="7136803" y="3520477"/>
                <a:ext cx="47742" cy="7683"/>
              </a:xfrm>
              <a:custGeom>
                <a:avLst/>
                <a:gdLst/>
                <a:ahLst/>
                <a:cxnLst/>
                <a:rect l="l" t="t" r="r" b="b"/>
                <a:pathLst>
                  <a:path w="727" h="117" extrusionOk="0">
                    <a:moveTo>
                      <a:pt x="466" y="1"/>
                    </a:moveTo>
                    <a:cubicBezTo>
                      <a:pt x="329" y="1"/>
                      <a:pt x="189" y="12"/>
                      <a:pt x="56" y="22"/>
                    </a:cubicBezTo>
                    <a:cubicBezTo>
                      <a:pt x="1" y="26"/>
                      <a:pt x="1" y="97"/>
                      <a:pt x="56" y="97"/>
                    </a:cubicBezTo>
                    <a:cubicBezTo>
                      <a:pt x="192" y="106"/>
                      <a:pt x="339" y="117"/>
                      <a:pt x="482" y="117"/>
                    </a:cubicBezTo>
                    <a:cubicBezTo>
                      <a:pt x="543" y="117"/>
                      <a:pt x="603" y="115"/>
                      <a:pt x="661" y="110"/>
                    </a:cubicBezTo>
                    <a:cubicBezTo>
                      <a:pt x="726" y="103"/>
                      <a:pt x="726" y="13"/>
                      <a:pt x="661" y="10"/>
                    </a:cubicBezTo>
                    <a:cubicBezTo>
                      <a:pt x="598" y="3"/>
                      <a:pt x="533"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
              <p:cNvSpPr/>
              <p:nvPr/>
            </p:nvSpPr>
            <p:spPr>
              <a:xfrm>
                <a:off x="7203390" y="3535844"/>
                <a:ext cx="125364" cy="13791"/>
              </a:xfrm>
              <a:custGeom>
                <a:avLst/>
                <a:gdLst/>
                <a:ahLst/>
                <a:cxnLst/>
                <a:rect l="l" t="t" r="r" b="b"/>
                <a:pathLst>
                  <a:path w="1909" h="210" extrusionOk="0">
                    <a:moveTo>
                      <a:pt x="356" y="1"/>
                    </a:moveTo>
                    <a:cubicBezTo>
                      <a:pt x="254" y="1"/>
                      <a:pt x="153" y="3"/>
                      <a:pt x="52" y="9"/>
                    </a:cubicBezTo>
                    <a:cubicBezTo>
                      <a:pt x="17" y="15"/>
                      <a:pt x="0" y="70"/>
                      <a:pt x="46" y="80"/>
                    </a:cubicBezTo>
                    <a:cubicBezTo>
                      <a:pt x="622" y="177"/>
                      <a:pt x="1238" y="177"/>
                      <a:pt x="1828" y="210"/>
                    </a:cubicBezTo>
                    <a:cubicBezTo>
                      <a:pt x="1830" y="210"/>
                      <a:pt x="1832" y="210"/>
                      <a:pt x="1833" y="210"/>
                    </a:cubicBezTo>
                    <a:cubicBezTo>
                      <a:pt x="1909" y="210"/>
                      <a:pt x="1907" y="86"/>
                      <a:pt x="1828" y="83"/>
                    </a:cubicBezTo>
                    <a:cubicBezTo>
                      <a:pt x="1345" y="56"/>
                      <a:pt x="84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
              <p:cNvSpPr/>
              <p:nvPr/>
            </p:nvSpPr>
            <p:spPr>
              <a:xfrm>
                <a:off x="7210220" y="3487118"/>
                <a:ext cx="49384" cy="34280"/>
              </a:xfrm>
              <a:custGeom>
                <a:avLst/>
                <a:gdLst/>
                <a:ahLst/>
                <a:cxnLst/>
                <a:rect l="l" t="t" r="r" b="b"/>
                <a:pathLst>
                  <a:path w="752" h="522" extrusionOk="0">
                    <a:moveTo>
                      <a:pt x="565" y="0"/>
                    </a:moveTo>
                    <a:cubicBezTo>
                      <a:pt x="501" y="0"/>
                      <a:pt x="456" y="46"/>
                      <a:pt x="421" y="109"/>
                    </a:cubicBezTo>
                    <a:cubicBezTo>
                      <a:pt x="397" y="48"/>
                      <a:pt x="355" y="2"/>
                      <a:pt x="289" y="2"/>
                    </a:cubicBezTo>
                    <a:cubicBezTo>
                      <a:pt x="284" y="2"/>
                      <a:pt x="280" y="2"/>
                      <a:pt x="276" y="2"/>
                    </a:cubicBezTo>
                    <a:cubicBezTo>
                      <a:pt x="201" y="12"/>
                      <a:pt x="143" y="77"/>
                      <a:pt x="104" y="148"/>
                    </a:cubicBezTo>
                    <a:cubicBezTo>
                      <a:pt x="97" y="126"/>
                      <a:pt x="97" y="96"/>
                      <a:pt x="97" y="70"/>
                    </a:cubicBezTo>
                    <a:cubicBezTo>
                      <a:pt x="96" y="45"/>
                      <a:pt x="78" y="33"/>
                      <a:pt x="60" y="33"/>
                    </a:cubicBezTo>
                    <a:cubicBezTo>
                      <a:pt x="41" y="33"/>
                      <a:pt x="21" y="46"/>
                      <a:pt x="16" y="70"/>
                    </a:cubicBezTo>
                    <a:cubicBezTo>
                      <a:pt x="0" y="200"/>
                      <a:pt x="13" y="343"/>
                      <a:pt x="46" y="469"/>
                    </a:cubicBezTo>
                    <a:cubicBezTo>
                      <a:pt x="53" y="496"/>
                      <a:pt x="75" y="508"/>
                      <a:pt x="98" y="508"/>
                    </a:cubicBezTo>
                    <a:cubicBezTo>
                      <a:pt x="132" y="508"/>
                      <a:pt x="167" y="481"/>
                      <a:pt x="156" y="440"/>
                    </a:cubicBezTo>
                    <a:cubicBezTo>
                      <a:pt x="143" y="398"/>
                      <a:pt x="136" y="359"/>
                      <a:pt x="127" y="317"/>
                    </a:cubicBezTo>
                    <a:cubicBezTo>
                      <a:pt x="146" y="245"/>
                      <a:pt x="178" y="164"/>
                      <a:pt x="233" y="138"/>
                    </a:cubicBezTo>
                    <a:cubicBezTo>
                      <a:pt x="259" y="145"/>
                      <a:pt x="288" y="148"/>
                      <a:pt x="318" y="155"/>
                    </a:cubicBezTo>
                    <a:cubicBezTo>
                      <a:pt x="324" y="184"/>
                      <a:pt x="334" y="213"/>
                      <a:pt x="340" y="245"/>
                    </a:cubicBezTo>
                    <a:cubicBezTo>
                      <a:pt x="350" y="291"/>
                      <a:pt x="353" y="333"/>
                      <a:pt x="357" y="378"/>
                    </a:cubicBezTo>
                    <a:cubicBezTo>
                      <a:pt x="357" y="391"/>
                      <a:pt x="357" y="404"/>
                      <a:pt x="363" y="411"/>
                    </a:cubicBezTo>
                    <a:cubicBezTo>
                      <a:pt x="366" y="445"/>
                      <a:pt x="396" y="464"/>
                      <a:pt x="423" y="464"/>
                    </a:cubicBezTo>
                    <a:cubicBezTo>
                      <a:pt x="449" y="464"/>
                      <a:pt x="473" y="447"/>
                      <a:pt x="470" y="411"/>
                    </a:cubicBezTo>
                    <a:cubicBezTo>
                      <a:pt x="467" y="356"/>
                      <a:pt x="467" y="297"/>
                      <a:pt x="486" y="242"/>
                    </a:cubicBezTo>
                    <a:cubicBezTo>
                      <a:pt x="499" y="203"/>
                      <a:pt x="518" y="168"/>
                      <a:pt x="548" y="138"/>
                    </a:cubicBezTo>
                    <a:cubicBezTo>
                      <a:pt x="593" y="155"/>
                      <a:pt x="616" y="184"/>
                      <a:pt x="622" y="229"/>
                    </a:cubicBezTo>
                    <a:cubicBezTo>
                      <a:pt x="648" y="323"/>
                      <a:pt x="577" y="404"/>
                      <a:pt x="616" y="492"/>
                    </a:cubicBezTo>
                    <a:cubicBezTo>
                      <a:pt x="627" y="514"/>
                      <a:pt x="651" y="522"/>
                      <a:pt x="671" y="522"/>
                    </a:cubicBezTo>
                    <a:cubicBezTo>
                      <a:pt x="674" y="522"/>
                      <a:pt x="677" y="521"/>
                      <a:pt x="680" y="521"/>
                    </a:cubicBezTo>
                    <a:cubicBezTo>
                      <a:pt x="713" y="511"/>
                      <a:pt x="726" y="495"/>
                      <a:pt x="739" y="462"/>
                    </a:cubicBezTo>
                    <a:cubicBezTo>
                      <a:pt x="745" y="443"/>
                      <a:pt x="739" y="424"/>
                      <a:pt x="723" y="411"/>
                    </a:cubicBezTo>
                    <a:cubicBezTo>
                      <a:pt x="726" y="378"/>
                      <a:pt x="742" y="346"/>
                      <a:pt x="742" y="317"/>
                    </a:cubicBezTo>
                    <a:cubicBezTo>
                      <a:pt x="752" y="255"/>
                      <a:pt x="745" y="200"/>
                      <a:pt x="726" y="151"/>
                    </a:cubicBezTo>
                    <a:cubicBezTo>
                      <a:pt x="706" y="87"/>
                      <a:pt x="661" y="15"/>
                      <a:pt x="590" y="2"/>
                    </a:cubicBezTo>
                    <a:cubicBezTo>
                      <a:pt x="581" y="1"/>
                      <a:pt x="573"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
              <p:cNvSpPr/>
              <p:nvPr/>
            </p:nvSpPr>
            <p:spPr>
              <a:xfrm>
                <a:off x="7259602" y="3457765"/>
                <a:ext cx="59825" cy="72500"/>
              </a:xfrm>
              <a:custGeom>
                <a:avLst/>
                <a:gdLst/>
                <a:ahLst/>
                <a:cxnLst/>
                <a:rect l="l" t="t" r="r" b="b"/>
                <a:pathLst>
                  <a:path w="911" h="1104" extrusionOk="0">
                    <a:moveTo>
                      <a:pt x="820" y="1"/>
                    </a:moveTo>
                    <a:cubicBezTo>
                      <a:pt x="800" y="1"/>
                      <a:pt x="780" y="10"/>
                      <a:pt x="768" y="32"/>
                    </a:cubicBezTo>
                    <a:cubicBezTo>
                      <a:pt x="631" y="284"/>
                      <a:pt x="541" y="560"/>
                      <a:pt x="505" y="841"/>
                    </a:cubicBezTo>
                    <a:cubicBezTo>
                      <a:pt x="356" y="582"/>
                      <a:pt x="217" y="317"/>
                      <a:pt x="84" y="48"/>
                    </a:cubicBezTo>
                    <a:cubicBezTo>
                      <a:pt x="76" y="35"/>
                      <a:pt x="65" y="30"/>
                      <a:pt x="53" y="30"/>
                    </a:cubicBezTo>
                    <a:cubicBezTo>
                      <a:pt x="27" y="30"/>
                      <a:pt x="0" y="58"/>
                      <a:pt x="16" y="90"/>
                    </a:cubicBezTo>
                    <a:cubicBezTo>
                      <a:pt x="158" y="427"/>
                      <a:pt x="327" y="751"/>
                      <a:pt x="495" y="1075"/>
                    </a:cubicBezTo>
                    <a:cubicBezTo>
                      <a:pt x="506" y="1095"/>
                      <a:pt x="523" y="1103"/>
                      <a:pt x="542" y="1103"/>
                    </a:cubicBezTo>
                    <a:cubicBezTo>
                      <a:pt x="573" y="1103"/>
                      <a:pt x="607" y="1077"/>
                      <a:pt x="609" y="1042"/>
                    </a:cubicBezTo>
                    <a:cubicBezTo>
                      <a:pt x="638" y="705"/>
                      <a:pt x="722" y="398"/>
                      <a:pt x="881" y="96"/>
                    </a:cubicBezTo>
                    <a:cubicBezTo>
                      <a:pt x="910" y="47"/>
                      <a:pt x="865"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
              <p:cNvSpPr/>
              <p:nvPr/>
            </p:nvSpPr>
            <p:spPr>
              <a:xfrm>
                <a:off x="7323563" y="3451133"/>
                <a:ext cx="36184" cy="38745"/>
              </a:xfrm>
              <a:custGeom>
                <a:avLst/>
                <a:gdLst/>
                <a:ahLst/>
                <a:cxnLst/>
                <a:rect l="l" t="t" r="r" b="b"/>
                <a:pathLst>
                  <a:path w="551" h="590" extrusionOk="0">
                    <a:moveTo>
                      <a:pt x="163" y="0"/>
                    </a:moveTo>
                    <a:cubicBezTo>
                      <a:pt x="131" y="0"/>
                      <a:pt x="97" y="11"/>
                      <a:pt x="66" y="35"/>
                    </a:cubicBezTo>
                    <a:cubicBezTo>
                      <a:pt x="27" y="68"/>
                      <a:pt x="61" y="115"/>
                      <a:pt x="99" y="115"/>
                    </a:cubicBezTo>
                    <a:cubicBezTo>
                      <a:pt x="106" y="115"/>
                      <a:pt x="114" y="113"/>
                      <a:pt x="121" y="110"/>
                    </a:cubicBezTo>
                    <a:cubicBezTo>
                      <a:pt x="138" y="101"/>
                      <a:pt x="153" y="96"/>
                      <a:pt x="166" y="96"/>
                    </a:cubicBezTo>
                    <a:cubicBezTo>
                      <a:pt x="244" y="96"/>
                      <a:pt x="224" y="259"/>
                      <a:pt x="202" y="304"/>
                    </a:cubicBezTo>
                    <a:cubicBezTo>
                      <a:pt x="169" y="369"/>
                      <a:pt x="121" y="414"/>
                      <a:pt x="62" y="447"/>
                    </a:cubicBezTo>
                    <a:cubicBezTo>
                      <a:pt x="1" y="476"/>
                      <a:pt x="33" y="563"/>
                      <a:pt x="95" y="567"/>
                    </a:cubicBezTo>
                    <a:cubicBezTo>
                      <a:pt x="218" y="576"/>
                      <a:pt x="344" y="589"/>
                      <a:pt x="467" y="589"/>
                    </a:cubicBezTo>
                    <a:cubicBezTo>
                      <a:pt x="471" y="590"/>
                      <a:pt x="474" y="590"/>
                      <a:pt x="477" y="590"/>
                    </a:cubicBezTo>
                    <a:cubicBezTo>
                      <a:pt x="551" y="590"/>
                      <a:pt x="539" y="482"/>
                      <a:pt x="467" y="469"/>
                    </a:cubicBezTo>
                    <a:cubicBezTo>
                      <a:pt x="396" y="463"/>
                      <a:pt x="325" y="456"/>
                      <a:pt x="257" y="450"/>
                    </a:cubicBezTo>
                    <a:cubicBezTo>
                      <a:pt x="318" y="369"/>
                      <a:pt x="354" y="269"/>
                      <a:pt x="338" y="165"/>
                    </a:cubicBezTo>
                    <a:cubicBezTo>
                      <a:pt x="321" y="72"/>
                      <a:pt x="24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
              <p:cNvSpPr/>
              <p:nvPr/>
            </p:nvSpPr>
            <p:spPr>
              <a:xfrm>
                <a:off x="7236159" y="3552326"/>
                <a:ext cx="67706" cy="48596"/>
              </a:xfrm>
              <a:custGeom>
                <a:avLst/>
                <a:gdLst/>
                <a:ahLst/>
                <a:cxnLst/>
                <a:rect l="l" t="t" r="r" b="b"/>
                <a:pathLst>
                  <a:path w="1031" h="740" extrusionOk="0">
                    <a:moveTo>
                      <a:pt x="484" y="0"/>
                    </a:moveTo>
                    <a:cubicBezTo>
                      <a:pt x="312" y="0"/>
                      <a:pt x="0" y="133"/>
                      <a:pt x="185" y="253"/>
                    </a:cubicBezTo>
                    <a:cubicBezTo>
                      <a:pt x="191" y="257"/>
                      <a:pt x="197" y="259"/>
                      <a:pt x="203" y="259"/>
                    </a:cubicBezTo>
                    <a:cubicBezTo>
                      <a:pt x="234" y="259"/>
                      <a:pt x="263" y="216"/>
                      <a:pt x="234" y="189"/>
                    </a:cubicBezTo>
                    <a:cubicBezTo>
                      <a:pt x="204" y="163"/>
                      <a:pt x="412" y="104"/>
                      <a:pt x="438" y="104"/>
                    </a:cubicBezTo>
                    <a:cubicBezTo>
                      <a:pt x="609" y="127"/>
                      <a:pt x="577" y="273"/>
                      <a:pt x="525" y="370"/>
                    </a:cubicBezTo>
                    <a:cubicBezTo>
                      <a:pt x="477" y="464"/>
                      <a:pt x="409" y="551"/>
                      <a:pt x="347" y="642"/>
                    </a:cubicBezTo>
                    <a:cubicBezTo>
                      <a:pt x="318" y="681"/>
                      <a:pt x="357" y="739"/>
                      <a:pt x="405" y="739"/>
                    </a:cubicBezTo>
                    <a:cubicBezTo>
                      <a:pt x="587" y="736"/>
                      <a:pt x="768" y="739"/>
                      <a:pt x="946" y="723"/>
                    </a:cubicBezTo>
                    <a:cubicBezTo>
                      <a:pt x="1031" y="723"/>
                      <a:pt x="1031" y="610"/>
                      <a:pt x="950" y="607"/>
                    </a:cubicBezTo>
                    <a:cubicBezTo>
                      <a:pt x="907" y="605"/>
                      <a:pt x="865" y="604"/>
                      <a:pt x="822" y="604"/>
                    </a:cubicBezTo>
                    <a:cubicBezTo>
                      <a:pt x="726" y="604"/>
                      <a:pt x="629" y="608"/>
                      <a:pt x="535" y="610"/>
                    </a:cubicBezTo>
                    <a:cubicBezTo>
                      <a:pt x="658" y="415"/>
                      <a:pt x="820" y="121"/>
                      <a:pt x="551" y="10"/>
                    </a:cubicBezTo>
                    <a:cubicBezTo>
                      <a:pt x="534" y="3"/>
                      <a:pt x="510"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2" name="Google Shape;172;p2"/>
            <p:cNvGrpSpPr/>
            <p:nvPr/>
          </p:nvGrpSpPr>
          <p:grpSpPr>
            <a:xfrm rot="1974685">
              <a:off x="119287" y="480725"/>
              <a:ext cx="1187875" cy="262190"/>
              <a:chOff x="7968422" y="675563"/>
              <a:chExt cx="462304" cy="102049"/>
            </a:xfrm>
          </p:grpSpPr>
          <p:sp>
            <p:nvSpPr>
              <p:cNvPr id="173" name="Google Shape;173;p2"/>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6" name="Google Shape;186;p2"/>
            <p:cNvGrpSpPr/>
            <p:nvPr/>
          </p:nvGrpSpPr>
          <p:grpSpPr>
            <a:xfrm rot="-2124795">
              <a:off x="538436" y="-186596"/>
              <a:ext cx="714312" cy="332767"/>
              <a:chOff x="8025882" y="2821184"/>
              <a:chExt cx="340424" cy="158589"/>
            </a:xfrm>
          </p:grpSpPr>
          <p:sp>
            <p:nvSpPr>
              <p:cNvPr id="187" name="Google Shape;187;p2"/>
              <p:cNvSpPr/>
              <p:nvPr/>
            </p:nvSpPr>
            <p:spPr>
              <a:xfrm>
                <a:off x="8025882" y="2871420"/>
                <a:ext cx="56214" cy="78279"/>
              </a:xfrm>
              <a:custGeom>
                <a:avLst/>
                <a:gdLst/>
                <a:ahLst/>
                <a:cxnLst/>
                <a:rect l="l" t="t" r="r" b="b"/>
                <a:pathLst>
                  <a:path w="856" h="1192" extrusionOk="0">
                    <a:moveTo>
                      <a:pt x="799" y="0"/>
                    </a:moveTo>
                    <a:cubicBezTo>
                      <a:pt x="790" y="0"/>
                      <a:pt x="781" y="4"/>
                      <a:pt x="774" y="13"/>
                    </a:cubicBezTo>
                    <a:cubicBezTo>
                      <a:pt x="709" y="94"/>
                      <a:pt x="648" y="178"/>
                      <a:pt x="586" y="259"/>
                    </a:cubicBezTo>
                    <a:cubicBezTo>
                      <a:pt x="554" y="304"/>
                      <a:pt x="495" y="366"/>
                      <a:pt x="453" y="431"/>
                    </a:cubicBezTo>
                    <a:cubicBezTo>
                      <a:pt x="408" y="382"/>
                      <a:pt x="359" y="340"/>
                      <a:pt x="317" y="291"/>
                    </a:cubicBezTo>
                    <a:cubicBezTo>
                      <a:pt x="236" y="210"/>
                      <a:pt x="158" y="126"/>
                      <a:pt x="77" y="45"/>
                    </a:cubicBezTo>
                    <a:cubicBezTo>
                      <a:pt x="69" y="37"/>
                      <a:pt x="60" y="33"/>
                      <a:pt x="51" y="33"/>
                    </a:cubicBezTo>
                    <a:cubicBezTo>
                      <a:pt x="23" y="33"/>
                      <a:pt x="1" y="70"/>
                      <a:pt x="26" y="97"/>
                    </a:cubicBezTo>
                    <a:cubicBezTo>
                      <a:pt x="94" y="181"/>
                      <a:pt x="165" y="262"/>
                      <a:pt x="239" y="343"/>
                    </a:cubicBezTo>
                    <a:cubicBezTo>
                      <a:pt x="294" y="408"/>
                      <a:pt x="350" y="483"/>
                      <a:pt x="405" y="544"/>
                    </a:cubicBezTo>
                    <a:cubicBezTo>
                      <a:pt x="401" y="615"/>
                      <a:pt x="437" y="706"/>
                      <a:pt x="450" y="774"/>
                    </a:cubicBezTo>
                    <a:cubicBezTo>
                      <a:pt x="473" y="901"/>
                      <a:pt x="499" y="1024"/>
                      <a:pt x="531" y="1147"/>
                    </a:cubicBezTo>
                    <a:cubicBezTo>
                      <a:pt x="539" y="1178"/>
                      <a:pt x="561" y="1191"/>
                      <a:pt x="584" y="1191"/>
                    </a:cubicBezTo>
                    <a:cubicBezTo>
                      <a:pt x="619" y="1191"/>
                      <a:pt x="655" y="1161"/>
                      <a:pt x="648" y="1114"/>
                    </a:cubicBezTo>
                    <a:cubicBezTo>
                      <a:pt x="625" y="949"/>
                      <a:pt x="534" y="755"/>
                      <a:pt x="537" y="586"/>
                    </a:cubicBezTo>
                    <a:lnTo>
                      <a:pt x="537" y="564"/>
                    </a:lnTo>
                    <a:cubicBezTo>
                      <a:pt x="547" y="564"/>
                      <a:pt x="547" y="560"/>
                      <a:pt x="547" y="551"/>
                    </a:cubicBezTo>
                    <a:cubicBezTo>
                      <a:pt x="576" y="382"/>
                      <a:pt x="755" y="198"/>
                      <a:pt x="839" y="61"/>
                    </a:cubicBezTo>
                    <a:cubicBezTo>
                      <a:pt x="856" y="35"/>
                      <a:pt x="827"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
              <p:cNvSpPr/>
              <p:nvPr/>
            </p:nvSpPr>
            <p:spPr>
              <a:xfrm>
                <a:off x="8072703" y="2920867"/>
                <a:ext cx="40190" cy="8997"/>
              </a:xfrm>
              <a:custGeom>
                <a:avLst/>
                <a:gdLst/>
                <a:ahLst/>
                <a:cxnLst/>
                <a:rect l="l" t="t" r="r" b="b"/>
                <a:pathLst>
                  <a:path w="612" h="137" extrusionOk="0">
                    <a:moveTo>
                      <a:pt x="52" y="0"/>
                    </a:moveTo>
                    <a:cubicBezTo>
                      <a:pt x="13" y="0"/>
                      <a:pt x="0" y="58"/>
                      <a:pt x="45" y="73"/>
                    </a:cubicBezTo>
                    <a:cubicBezTo>
                      <a:pt x="149" y="106"/>
                      <a:pt x="280" y="137"/>
                      <a:pt x="403" y="137"/>
                    </a:cubicBezTo>
                    <a:cubicBezTo>
                      <a:pt x="459" y="137"/>
                      <a:pt x="513" y="130"/>
                      <a:pt x="563" y="115"/>
                    </a:cubicBezTo>
                    <a:cubicBezTo>
                      <a:pt x="612" y="105"/>
                      <a:pt x="602" y="34"/>
                      <a:pt x="550" y="28"/>
                    </a:cubicBezTo>
                    <a:cubicBezTo>
                      <a:pt x="479" y="28"/>
                      <a:pt x="411" y="41"/>
                      <a:pt x="341" y="41"/>
                    </a:cubicBezTo>
                    <a:cubicBezTo>
                      <a:pt x="334" y="41"/>
                      <a:pt x="327" y="41"/>
                      <a:pt x="320" y="41"/>
                    </a:cubicBezTo>
                    <a:cubicBezTo>
                      <a:pt x="236" y="37"/>
                      <a:pt x="148" y="24"/>
                      <a:pt x="64" y="2"/>
                    </a:cubicBezTo>
                    <a:cubicBezTo>
                      <a:pt x="60" y="1"/>
                      <a:pt x="56"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
              <p:cNvSpPr/>
              <p:nvPr/>
            </p:nvSpPr>
            <p:spPr>
              <a:xfrm>
                <a:off x="8069354" y="2907077"/>
                <a:ext cx="45050" cy="8406"/>
              </a:xfrm>
              <a:custGeom>
                <a:avLst/>
                <a:gdLst/>
                <a:ahLst/>
                <a:cxnLst/>
                <a:rect l="l" t="t" r="r" b="b"/>
                <a:pathLst>
                  <a:path w="686" h="128" extrusionOk="0">
                    <a:moveTo>
                      <a:pt x="32" y="1"/>
                    </a:moveTo>
                    <a:cubicBezTo>
                      <a:pt x="2" y="1"/>
                      <a:pt x="0" y="53"/>
                      <a:pt x="31" y="59"/>
                    </a:cubicBezTo>
                    <a:cubicBezTo>
                      <a:pt x="186" y="100"/>
                      <a:pt x="364" y="127"/>
                      <a:pt x="528" y="127"/>
                    </a:cubicBezTo>
                    <a:cubicBezTo>
                      <a:pt x="559" y="127"/>
                      <a:pt x="590" y="126"/>
                      <a:pt x="621" y="124"/>
                    </a:cubicBezTo>
                    <a:cubicBezTo>
                      <a:pt x="685" y="118"/>
                      <a:pt x="685" y="24"/>
                      <a:pt x="621" y="24"/>
                    </a:cubicBezTo>
                    <a:cubicBezTo>
                      <a:pt x="426" y="17"/>
                      <a:pt x="232" y="17"/>
                      <a:pt x="37" y="1"/>
                    </a:cubicBezTo>
                    <a:cubicBezTo>
                      <a:pt x="36" y="1"/>
                      <a:pt x="34"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
              <p:cNvSpPr/>
              <p:nvPr/>
            </p:nvSpPr>
            <p:spPr>
              <a:xfrm>
                <a:off x="8122545" y="2887968"/>
                <a:ext cx="48793" cy="51617"/>
              </a:xfrm>
              <a:custGeom>
                <a:avLst/>
                <a:gdLst/>
                <a:ahLst/>
                <a:cxnLst/>
                <a:rect l="l" t="t" r="r" b="b"/>
                <a:pathLst>
                  <a:path w="743" h="786" extrusionOk="0">
                    <a:moveTo>
                      <a:pt x="427" y="0"/>
                    </a:moveTo>
                    <a:cubicBezTo>
                      <a:pt x="173" y="0"/>
                      <a:pt x="0" y="319"/>
                      <a:pt x="99" y="542"/>
                    </a:cubicBezTo>
                    <a:cubicBezTo>
                      <a:pt x="162" y="682"/>
                      <a:pt x="334" y="785"/>
                      <a:pt x="495" y="785"/>
                    </a:cubicBezTo>
                    <a:cubicBezTo>
                      <a:pt x="575" y="785"/>
                      <a:pt x="652" y="760"/>
                      <a:pt x="711" y="700"/>
                    </a:cubicBezTo>
                    <a:cubicBezTo>
                      <a:pt x="743" y="669"/>
                      <a:pt x="715" y="603"/>
                      <a:pt x="670" y="603"/>
                    </a:cubicBezTo>
                    <a:cubicBezTo>
                      <a:pt x="665" y="603"/>
                      <a:pt x="659" y="604"/>
                      <a:pt x="653" y="606"/>
                    </a:cubicBezTo>
                    <a:cubicBezTo>
                      <a:pt x="589" y="630"/>
                      <a:pt x="519" y="648"/>
                      <a:pt x="453" y="648"/>
                    </a:cubicBezTo>
                    <a:cubicBezTo>
                      <a:pt x="359" y="648"/>
                      <a:pt x="271" y="612"/>
                      <a:pt x="216" y="509"/>
                    </a:cubicBezTo>
                    <a:cubicBezTo>
                      <a:pt x="112" y="315"/>
                      <a:pt x="277" y="127"/>
                      <a:pt x="452" y="72"/>
                    </a:cubicBezTo>
                    <a:cubicBezTo>
                      <a:pt x="491" y="59"/>
                      <a:pt x="484" y="4"/>
                      <a:pt x="442" y="1"/>
                    </a:cubicBezTo>
                    <a:cubicBezTo>
                      <a:pt x="437" y="0"/>
                      <a:pt x="43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
              <p:cNvSpPr/>
              <p:nvPr/>
            </p:nvSpPr>
            <p:spPr>
              <a:xfrm>
                <a:off x="8170088" y="2914695"/>
                <a:ext cx="29814" cy="39468"/>
              </a:xfrm>
              <a:custGeom>
                <a:avLst/>
                <a:gdLst/>
                <a:ahLst/>
                <a:cxnLst/>
                <a:rect l="l" t="t" r="r" b="b"/>
                <a:pathLst>
                  <a:path w="454" h="601" extrusionOk="0">
                    <a:moveTo>
                      <a:pt x="309" y="0"/>
                    </a:moveTo>
                    <a:cubicBezTo>
                      <a:pt x="286" y="0"/>
                      <a:pt x="265" y="13"/>
                      <a:pt x="259" y="41"/>
                    </a:cubicBezTo>
                    <a:cubicBezTo>
                      <a:pt x="250" y="70"/>
                      <a:pt x="243" y="105"/>
                      <a:pt x="214" y="122"/>
                    </a:cubicBezTo>
                    <a:cubicBezTo>
                      <a:pt x="201" y="130"/>
                      <a:pt x="182" y="135"/>
                      <a:pt x="162" y="135"/>
                    </a:cubicBezTo>
                    <a:cubicBezTo>
                      <a:pt x="127" y="135"/>
                      <a:pt x="92" y="117"/>
                      <a:pt x="107" y="67"/>
                    </a:cubicBezTo>
                    <a:cubicBezTo>
                      <a:pt x="117" y="38"/>
                      <a:pt x="96" y="20"/>
                      <a:pt x="73" y="20"/>
                    </a:cubicBezTo>
                    <a:cubicBezTo>
                      <a:pt x="58" y="20"/>
                      <a:pt x="42" y="29"/>
                      <a:pt x="36" y="47"/>
                    </a:cubicBezTo>
                    <a:cubicBezTo>
                      <a:pt x="0" y="131"/>
                      <a:pt x="65" y="229"/>
                      <a:pt x="152" y="245"/>
                    </a:cubicBezTo>
                    <a:cubicBezTo>
                      <a:pt x="163" y="247"/>
                      <a:pt x="173" y="248"/>
                      <a:pt x="183" y="248"/>
                    </a:cubicBezTo>
                    <a:cubicBezTo>
                      <a:pt x="228" y="248"/>
                      <a:pt x="266" y="226"/>
                      <a:pt x="298" y="199"/>
                    </a:cubicBezTo>
                    <a:cubicBezTo>
                      <a:pt x="324" y="306"/>
                      <a:pt x="324" y="413"/>
                      <a:pt x="308" y="523"/>
                    </a:cubicBezTo>
                    <a:cubicBezTo>
                      <a:pt x="300" y="570"/>
                      <a:pt x="338" y="600"/>
                      <a:pt x="373" y="600"/>
                    </a:cubicBezTo>
                    <a:cubicBezTo>
                      <a:pt x="396" y="600"/>
                      <a:pt x="418" y="587"/>
                      <a:pt x="425" y="556"/>
                    </a:cubicBezTo>
                    <a:cubicBezTo>
                      <a:pt x="454" y="381"/>
                      <a:pt x="437" y="209"/>
                      <a:pt x="373" y="41"/>
                    </a:cubicBezTo>
                    <a:cubicBezTo>
                      <a:pt x="361" y="15"/>
                      <a:pt x="334"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
              <p:cNvSpPr/>
              <p:nvPr/>
            </p:nvSpPr>
            <p:spPr>
              <a:xfrm>
                <a:off x="8207519" y="2885604"/>
                <a:ext cx="35987" cy="59103"/>
              </a:xfrm>
              <a:custGeom>
                <a:avLst/>
                <a:gdLst/>
                <a:ahLst/>
                <a:cxnLst/>
                <a:rect l="l" t="t" r="r" b="b"/>
                <a:pathLst>
                  <a:path w="548" h="900" extrusionOk="0">
                    <a:moveTo>
                      <a:pt x="272" y="153"/>
                    </a:moveTo>
                    <a:cubicBezTo>
                      <a:pt x="290" y="153"/>
                      <a:pt x="309" y="158"/>
                      <a:pt x="331" y="169"/>
                    </a:cubicBezTo>
                    <a:cubicBezTo>
                      <a:pt x="392" y="199"/>
                      <a:pt x="408" y="224"/>
                      <a:pt x="389" y="296"/>
                    </a:cubicBezTo>
                    <a:cubicBezTo>
                      <a:pt x="357" y="399"/>
                      <a:pt x="234" y="445"/>
                      <a:pt x="136" y="467"/>
                    </a:cubicBezTo>
                    <a:cubicBezTo>
                      <a:pt x="133" y="403"/>
                      <a:pt x="133" y="338"/>
                      <a:pt x="153" y="273"/>
                    </a:cubicBezTo>
                    <a:cubicBezTo>
                      <a:pt x="175" y="206"/>
                      <a:pt x="214" y="153"/>
                      <a:pt x="272" y="153"/>
                    </a:cubicBezTo>
                    <a:close/>
                    <a:moveTo>
                      <a:pt x="306" y="0"/>
                    </a:moveTo>
                    <a:cubicBezTo>
                      <a:pt x="215" y="0"/>
                      <a:pt x="127" y="57"/>
                      <a:pt x="72" y="134"/>
                    </a:cubicBezTo>
                    <a:cubicBezTo>
                      <a:pt x="63" y="121"/>
                      <a:pt x="49" y="115"/>
                      <a:pt x="36" y="115"/>
                    </a:cubicBezTo>
                    <a:cubicBezTo>
                      <a:pt x="18" y="115"/>
                      <a:pt x="0" y="127"/>
                      <a:pt x="0" y="153"/>
                    </a:cubicBezTo>
                    <a:cubicBezTo>
                      <a:pt x="0" y="383"/>
                      <a:pt x="7" y="610"/>
                      <a:pt x="13" y="840"/>
                    </a:cubicBezTo>
                    <a:cubicBezTo>
                      <a:pt x="13" y="880"/>
                      <a:pt x="41" y="899"/>
                      <a:pt x="70" y="899"/>
                    </a:cubicBezTo>
                    <a:cubicBezTo>
                      <a:pt x="95" y="899"/>
                      <a:pt x="121" y="885"/>
                      <a:pt x="130" y="856"/>
                    </a:cubicBezTo>
                    <a:cubicBezTo>
                      <a:pt x="162" y="772"/>
                      <a:pt x="159" y="685"/>
                      <a:pt x="149" y="597"/>
                    </a:cubicBezTo>
                    <a:cubicBezTo>
                      <a:pt x="298" y="561"/>
                      <a:pt x="467" y="493"/>
                      <a:pt x="515" y="331"/>
                    </a:cubicBezTo>
                    <a:cubicBezTo>
                      <a:pt x="548" y="218"/>
                      <a:pt x="509" y="79"/>
                      <a:pt x="402" y="24"/>
                    </a:cubicBezTo>
                    <a:cubicBezTo>
                      <a:pt x="371" y="7"/>
                      <a:pt x="338"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
              <p:cNvSpPr/>
              <p:nvPr/>
            </p:nvSpPr>
            <p:spPr>
              <a:xfrm>
                <a:off x="8251123" y="2904582"/>
                <a:ext cx="60022" cy="13265"/>
              </a:xfrm>
              <a:custGeom>
                <a:avLst/>
                <a:gdLst/>
                <a:ahLst/>
                <a:cxnLst/>
                <a:rect l="l" t="t" r="r" b="b"/>
                <a:pathLst>
                  <a:path w="914" h="202" extrusionOk="0">
                    <a:moveTo>
                      <a:pt x="52" y="0"/>
                    </a:moveTo>
                    <a:cubicBezTo>
                      <a:pt x="7" y="0"/>
                      <a:pt x="0" y="72"/>
                      <a:pt x="39" y="78"/>
                    </a:cubicBezTo>
                    <a:cubicBezTo>
                      <a:pt x="295" y="143"/>
                      <a:pt x="574" y="162"/>
                      <a:pt x="833" y="201"/>
                    </a:cubicBezTo>
                    <a:cubicBezTo>
                      <a:pt x="836" y="202"/>
                      <a:pt x="839" y="202"/>
                      <a:pt x="842" y="202"/>
                    </a:cubicBezTo>
                    <a:cubicBezTo>
                      <a:pt x="914" y="202"/>
                      <a:pt x="911" y="87"/>
                      <a:pt x="839" y="78"/>
                    </a:cubicBezTo>
                    <a:cubicBezTo>
                      <a:pt x="577" y="49"/>
                      <a:pt x="31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
              <p:cNvSpPr/>
              <p:nvPr/>
            </p:nvSpPr>
            <p:spPr>
              <a:xfrm>
                <a:off x="8254472" y="2839702"/>
                <a:ext cx="49909" cy="56542"/>
              </a:xfrm>
              <a:custGeom>
                <a:avLst/>
                <a:gdLst/>
                <a:ahLst/>
                <a:cxnLst/>
                <a:rect l="l" t="t" r="r" b="b"/>
                <a:pathLst>
                  <a:path w="760" h="861" extrusionOk="0">
                    <a:moveTo>
                      <a:pt x="691" y="0"/>
                    </a:moveTo>
                    <a:cubicBezTo>
                      <a:pt x="674" y="0"/>
                      <a:pt x="657" y="9"/>
                      <a:pt x="646" y="29"/>
                    </a:cubicBezTo>
                    <a:cubicBezTo>
                      <a:pt x="545" y="233"/>
                      <a:pt x="474" y="454"/>
                      <a:pt x="390" y="671"/>
                    </a:cubicBezTo>
                    <a:cubicBezTo>
                      <a:pt x="277" y="483"/>
                      <a:pt x="176" y="289"/>
                      <a:pt x="79" y="94"/>
                    </a:cubicBezTo>
                    <a:cubicBezTo>
                      <a:pt x="72" y="82"/>
                      <a:pt x="60" y="77"/>
                      <a:pt x="48" y="77"/>
                    </a:cubicBezTo>
                    <a:cubicBezTo>
                      <a:pt x="24" y="77"/>
                      <a:pt x="0" y="96"/>
                      <a:pt x="11" y="123"/>
                    </a:cubicBezTo>
                    <a:cubicBezTo>
                      <a:pt x="102" y="370"/>
                      <a:pt x="228" y="600"/>
                      <a:pt x="354" y="833"/>
                    </a:cubicBezTo>
                    <a:cubicBezTo>
                      <a:pt x="364" y="851"/>
                      <a:pt x="386" y="861"/>
                      <a:pt x="408" y="861"/>
                    </a:cubicBezTo>
                    <a:cubicBezTo>
                      <a:pt x="428" y="861"/>
                      <a:pt x="449" y="852"/>
                      <a:pt x="458" y="833"/>
                    </a:cubicBezTo>
                    <a:cubicBezTo>
                      <a:pt x="568" y="596"/>
                      <a:pt x="704" y="331"/>
                      <a:pt x="753" y="75"/>
                    </a:cubicBezTo>
                    <a:cubicBezTo>
                      <a:pt x="759" y="34"/>
                      <a:pt x="724"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
              <p:cNvSpPr/>
              <p:nvPr/>
            </p:nvSpPr>
            <p:spPr>
              <a:xfrm>
                <a:off x="8305364" y="2821184"/>
                <a:ext cx="33032" cy="40781"/>
              </a:xfrm>
              <a:custGeom>
                <a:avLst/>
                <a:gdLst/>
                <a:ahLst/>
                <a:cxnLst/>
                <a:rect l="l" t="t" r="r" b="b"/>
                <a:pathLst>
                  <a:path w="503" h="621" extrusionOk="0">
                    <a:moveTo>
                      <a:pt x="185" y="1"/>
                    </a:moveTo>
                    <a:cubicBezTo>
                      <a:pt x="131" y="1"/>
                      <a:pt x="80" y="27"/>
                      <a:pt x="65" y="88"/>
                    </a:cubicBezTo>
                    <a:cubicBezTo>
                      <a:pt x="57" y="121"/>
                      <a:pt x="88" y="149"/>
                      <a:pt x="116" y="149"/>
                    </a:cubicBezTo>
                    <a:cubicBezTo>
                      <a:pt x="129" y="149"/>
                      <a:pt x="142" y="142"/>
                      <a:pt x="150" y="127"/>
                    </a:cubicBezTo>
                    <a:cubicBezTo>
                      <a:pt x="157" y="109"/>
                      <a:pt x="171" y="101"/>
                      <a:pt x="185" y="101"/>
                    </a:cubicBezTo>
                    <a:cubicBezTo>
                      <a:pt x="207" y="101"/>
                      <a:pt x="230" y="120"/>
                      <a:pt x="234" y="149"/>
                    </a:cubicBezTo>
                    <a:cubicBezTo>
                      <a:pt x="237" y="195"/>
                      <a:pt x="201" y="240"/>
                      <a:pt x="172" y="266"/>
                    </a:cubicBezTo>
                    <a:cubicBezTo>
                      <a:pt x="124" y="315"/>
                      <a:pt x="69" y="357"/>
                      <a:pt x="23" y="409"/>
                    </a:cubicBezTo>
                    <a:cubicBezTo>
                      <a:pt x="0" y="438"/>
                      <a:pt x="0" y="483"/>
                      <a:pt x="36" y="506"/>
                    </a:cubicBezTo>
                    <a:cubicBezTo>
                      <a:pt x="141" y="566"/>
                      <a:pt x="263" y="620"/>
                      <a:pt x="386" y="620"/>
                    </a:cubicBezTo>
                    <a:cubicBezTo>
                      <a:pt x="396" y="620"/>
                      <a:pt x="405" y="620"/>
                      <a:pt x="415" y="619"/>
                    </a:cubicBezTo>
                    <a:cubicBezTo>
                      <a:pt x="483" y="616"/>
                      <a:pt x="503" y="515"/>
                      <a:pt x="435" y="499"/>
                    </a:cubicBezTo>
                    <a:cubicBezTo>
                      <a:pt x="341" y="483"/>
                      <a:pt x="256" y="467"/>
                      <a:pt x="169" y="434"/>
                    </a:cubicBezTo>
                    <a:cubicBezTo>
                      <a:pt x="273" y="337"/>
                      <a:pt x="409" y="217"/>
                      <a:pt x="324" y="72"/>
                    </a:cubicBezTo>
                    <a:cubicBezTo>
                      <a:pt x="296" y="27"/>
                      <a:pt x="239"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
              <p:cNvSpPr/>
              <p:nvPr/>
            </p:nvSpPr>
            <p:spPr>
              <a:xfrm>
                <a:off x="8256836" y="2927171"/>
                <a:ext cx="58840" cy="52602"/>
              </a:xfrm>
              <a:custGeom>
                <a:avLst/>
                <a:gdLst/>
                <a:ahLst/>
                <a:cxnLst/>
                <a:rect l="l" t="t" r="r" b="b"/>
                <a:pathLst>
                  <a:path w="896" h="801" extrusionOk="0">
                    <a:moveTo>
                      <a:pt x="237" y="1"/>
                    </a:moveTo>
                    <a:cubicBezTo>
                      <a:pt x="160" y="1"/>
                      <a:pt x="86" y="45"/>
                      <a:pt x="66" y="139"/>
                    </a:cubicBezTo>
                    <a:cubicBezTo>
                      <a:pt x="62" y="166"/>
                      <a:pt x="84" y="184"/>
                      <a:pt x="105" y="184"/>
                    </a:cubicBezTo>
                    <a:cubicBezTo>
                      <a:pt x="120" y="184"/>
                      <a:pt x="134" y="176"/>
                      <a:pt x="140" y="158"/>
                    </a:cubicBezTo>
                    <a:cubicBezTo>
                      <a:pt x="156" y="105"/>
                      <a:pt x="183" y="85"/>
                      <a:pt x="212" y="85"/>
                    </a:cubicBezTo>
                    <a:cubicBezTo>
                      <a:pt x="276" y="85"/>
                      <a:pt x="350" y="181"/>
                      <a:pt x="348" y="236"/>
                    </a:cubicBezTo>
                    <a:cubicBezTo>
                      <a:pt x="348" y="304"/>
                      <a:pt x="302" y="369"/>
                      <a:pt x="260" y="418"/>
                    </a:cubicBezTo>
                    <a:cubicBezTo>
                      <a:pt x="195" y="495"/>
                      <a:pt x="114" y="557"/>
                      <a:pt x="46" y="625"/>
                    </a:cubicBezTo>
                    <a:cubicBezTo>
                      <a:pt x="1" y="670"/>
                      <a:pt x="40" y="732"/>
                      <a:pt x="92" y="735"/>
                    </a:cubicBezTo>
                    <a:cubicBezTo>
                      <a:pt x="270" y="758"/>
                      <a:pt x="448" y="790"/>
                      <a:pt x="629" y="800"/>
                    </a:cubicBezTo>
                    <a:cubicBezTo>
                      <a:pt x="638" y="800"/>
                      <a:pt x="646" y="800"/>
                      <a:pt x="654" y="800"/>
                    </a:cubicBezTo>
                    <a:cubicBezTo>
                      <a:pt x="743" y="800"/>
                      <a:pt x="828" y="782"/>
                      <a:pt x="869" y="693"/>
                    </a:cubicBezTo>
                    <a:cubicBezTo>
                      <a:pt x="896" y="646"/>
                      <a:pt x="856" y="601"/>
                      <a:pt x="813" y="601"/>
                    </a:cubicBezTo>
                    <a:cubicBezTo>
                      <a:pt x="793" y="601"/>
                      <a:pt x="773" y="611"/>
                      <a:pt x="759" y="635"/>
                    </a:cubicBezTo>
                    <a:cubicBezTo>
                      <a:pt x="740" y="666"/>
                      <a:pt x="697" y="676"/>
                      <a:pt x="647" y="676"/>
                    </a:cubicBezTo>
                    <a:cubicBezTo>
                      <a:pt x="568" y="676"/>
                      <a:pt x="472" y="650"/>
                      <a:pt x="432" y="644"/>
                    </a:cubicBezTo>
                    <a:cubicBezTo>
                      <a:pt x="364" y="638"/>
                      <a:pt x="299" y="628"/>
                      <a:pt x="228" y="622"/>
                    </a:cubicBezTo>
                    <a:cubicBezTo>
                      <a:pt x="370" y="476"/>
                      <a:pt x="542" y="304"/>
                      <a:pt x="419" y="103"/>
                    </a:cubicBezTo>
                    <a:cubicBezTo>
                      <a:pt x="379" y="36"/>
                      <a:pt x="307"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
              <p:cNvSpPr/>
              <p:nvPr/>
            </p:nvSpPr>
            <p:spPr>
              <a:xfrm>
                <a:off x="8313048" y="2875951"/>
                <a:ext cx="53258" cy="67968"/>
              </a:xfrm>
              <a:custGeom>
                <a:avLst/>
                <a:gdLst/>
                <a:ahLst/>
                <a:cxnLst/>
                <a:rect l="l" t="t" r="r" b="b"/>
                <a:pathLst>
                  <a:path w="811" h="1035" extrusionOk="0">
                    <a:moveTo>
                      <a:pt x="481" y="1"/>
                    </a:moveTo>
                    <a:cubicBezTo>
                      <a:pt x="364" y="1"/>
                      <a:pt x="250" y="33"/>
                      <a:pt x="156" y="106"/>
                    </a:cubicBezTo>
                    <a:cubicBezTo>
                      <a:pt x="78" y="161"/>
                      <a:pt x="0" y="252"/>
                      <a:pt x="65" y="349"/>
                    </a:cubicBezTo>
                    <a:cubicBezTo>
                      <a:pt x="149" y="478"/>
                      <a:pt x="369" y="440"/>
                      <a:pt x="496" y="485"/>
                    </a:cubicBezTo>
                    <a:cubicBezTo>
                      <a:pt x="593" y="524"/>
                      <a:pt x="645" y="566"/>
                      <a:pt x="635" y="676"/>
                    </a:cubicBezTo>
                    <a:cubicBezTo>
                      <a:pt x="629" y="776"/>
                      <a:pt x="577" y="838"/>
                      <a:pt x="473" y="864"/>
                    </a:cubicBezTo>
                    <a:cubicBezTo>
                      <a:pt x="376" y="887"/>
                      <a:pt x="305" y="864"/>
                      <a:pt x="214" y="912"/>
                    </a:cubicBezTo>
                    <a:cubicBezTo>
                      <a:pt x="153" y="946"/>
                      <a:pt x="191" y="1035"/>
                      <a:pt x="250" y="1035"/>
                    </a:cubicBezTo>
                    <a:cubicBezTo>
                      <a:pt x="260" y="1035"/>
                      <a:pt x="271" y="1032"/>
                      <a:pt x="282" y="1026"/>
                    </a:cubicBezTo>
                    <a:cubicBezTo>
                      <a:pt x="360" y="981"/>
                      <a:pt x="473" y="1003"/>
                      <a:pt x="557" y="971"/>
                    </a:cubicBezTo>
                    <a:cubicBezTo>
                      <a:pt x="616" y="951"/>
                      <a:pt x="667" y="916"/>
                      <a:pt x="710" y="870"/>
                    </a:cubicBezTo>
                    <a:cubicBezTo>
                      <a:pt x="778" y="789"/>
                      <a:pt x="810" y="679"/>
                      <a:pt x="771" y="576"/>
                    </a:cubicBezTo>
                    <a:cubicBezTo>
                      <a:pt x="726" y="459"/>
                      <a:pt x="612" y="388"/>
                      <a:pt x="499" y="355"/>
                    </a:cubicBezTo>
                    <a:cubicBezTo>
                      <a:pt x="454" y="346"/>
                      <a:pt x="405" y="336"/>
                      <a:pt x="356" y="333"/>
                    </a:cubicBezTo>
                    <a:cubicBezTo>
                      <a:pt x="269" y="320"/>
                      <a:pt x="240" y="349"/>
                      <a:pt x="246" y="239"/>
                    </a:cubicBezTo>
                    <a:cubicBezTo>
                      <a:pt x="253" y="141"/>
                      <a:pt x="295" y="125"/>
                      <a:pt x="389" y="96"/>
                    </a:cubicBezTo>
                    <a:cubicBezTo>
                      <a:pt x="437" y="82"/>
                      <a:pt x="487" y="78"/>
                      <a:pt x="536" y="78"/>
                    </a:cubicBezTo>
                    <a:cubicBezTo>
                      <a:pt x="556" y="78"/>
                      <a:pt x="576" y="79"/>
                      <a:pt x="596" y="80"/>
                    </a:cubicBezTo>
                    <a:cubicBezTo>
                      <a:pt x="597" y="80"/>
                      <a:pt x="598" y="80"/>
                      <a:pt x="599" y="80"/>
                    </a:cubicBezTo>
                    <a:cubicBezTo>
                      <a:pt x="636" y="80"/>
                      <a:pt x="644" y="15"/>
                      <a:pt x="603" y="12"/>
                    </a:cubicBezTo>
                    <a:cubicBezTo>
                      <a:pt x="562" y="4"/>
                      <a:pt x="521"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98;p2"/>
            <p:cNvGrpSpPr/>
            <p:nvPr/>
          </p:nvGrpSpPr>
          <p:grpSpPr>
            <a:xfrm rot="-1304569">
              <a:off x="220179" y="2524907"/>
              <a:ext cx="795426" cy="288904"/>
              <a:chOff x="3720033" y="657636"/>
              <a:chExt cx="380942" cy="138367"/>
            </a:xfrm>
          </p:grpSpPr>
          <p:sp>
            <p:nvSpPr>
              <p:cNvPr id="199" name="Google Shape;199;p2"/>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5" name="Google Shape;205;p2"/>
            <p:cNvGrpSpPr/>
            <p:nvPr/>
          </p:nvGrpSpPr>
          <p:grpSpPr>
            <a:xfrm rot="-1237466">
              <a:off x="444662" y="4324379"/>
              <a:ext cx="714306" cy="332764"/>
              <a:chOff x="8025882" y="2821184"/>
              <a:chExt cx="340424" cy="158589"/>
            </a:xfrm>
          </p:grpSpPr>
          <p:sp>
            <p:nvSpPr>
              <p:cNvPr id="206" name="Google Shape;206;p2"/>
              <p:cNvSpPr/>
              <p:nvPr/>
            </p:nvSpPr>
            <p:spPr>
              <a:xfrm>
                <a:off x="8025882" y="2871420"/>
                <a:ext cx="56214" cy="78279"/>
              </a:xfrm>
              <a:custGeom>
                <a:avLst/>
                <a:gdLst/>
                <a:ahLst/>
                <a:cxnLst/>
                <a:rect l="l" t="t" r="r" b="b"/>
                <a:pathLst>
                  <a:path w="856" h="1192" extrusionOk="0">
                    <a:moveTo>
                      <a:pt x="799" y="0"/>
                    </a:moveTo>
                    <a:cubicBezTo>
                      <a:pt x="790" y="0"/>
                      <a:pt x="781" y="4"/>
                      <a:pt x="774" y="13"/>
                    </a:cubicBezTo>
                    <a:cubicBezTo>
                      <a:pt x="709" y="94"/>
                      <a:pt x="648" y="178"/>
                      <a:pt x="586" y="259"/>
                    </a:cubicBezTo>
                    <a:cubicBezTo>
                      <a:pt x="554" y="304"/>
                      <a:pt x="495" y="366"/>
                      <a:pt x="453" y="431"/>
                    </a:cubicBezTo>
                    <a:cubicBezTo>
                      <a:pt x="408" y="382"/>
                      <a:pt x="359" y="340"/>
                      <a:pt x="317" y="291"/>
                    </a:cubicBezTo>
                    <a:cubicBezTo>
                      <a:pt x="236" y="210"/>
                      <a:pt x="158" y="126"/>
                      <a:pt x="77" y="45"/>
                    </a:cubicBezTo>
                    <a:cubicBezTo>
                      <a:pt x="69" y="37"/>
                      <a:pt x="60" y="33"/>
                      <a:pt x="51" y="33"/>
                    </a:cubicBezTo>
                    <a:cubicBezTo>
                      <a:pt x="23" y="33"/>
                      <a:pt x="1" y="70"/>
                      <a:pt x="26" y="97"/>
                    </a:cubicBezTo>
                    <a:cubicBezTo>
                      <a:pt x="94" y="181"/>
                      <a:pt x="165" y="262"/>
                      <a:pt x="239" y="343"/>
                    </a:cubicBezTo>
                    <a:cubicBezTo>
                      <a:pt x="294" y="408"/>
                      <a:pt x="350" y="483"/>
                      <a:pt x="405" y="544"/>
                    </a:cubicBezTo>
                    <a:cubicBezTo>
                      <a:pt x="401" y="615"/>
                      <a:pt x="437" y="706"/>
                      <a:pt x="450" y="774"/>
                    </a:cubicBezTo>
                    <a:cubicBezTo>
                      <a:pt x="473" y="901"/>
                      <a:pt x="499" y="1024"/>
                      <a:pt x="531" y="1147"/>
                    </a:cubicBezTo>
                    <a:cubicBezTo>
                      <a:pt x="539" y="1178"/>
                      <a:pt x="561" y="1191"/>
                      <a:pt x="584" y="1191"/>
                    </a:cubicBezTo>
                    <a:cubicBezTo>
                      <a:pt x="619" y="1191"/>
                      <a:pt x="655" y="1161"/>
                      <a:pt x="648" y="1114"/>
                    </a:cubicBezTo>
                    <a:cubicBezTo>
                      <a:pt x="625" y="949"/>
                      <a:pt x="534" y="755"/>
                      <a:pt x="537" y="586"/>
                    </a:cubicBezTo>
                    <a:lnTo>
                      <a:pt x="537" y="564"/>
                    </a:lnTo>
                    <a:cubicBezTo>
                      <a:pt x="547" y="564"/>
                      <a:pt x="547" y="560"/>
                      <a:pt x="547" y="551"/>
                    </a:cubicBezTo>
                    <a:cubicBezTo>
                      <a:pt x="576" y="382"/>
                      <a:pt x="755" y="198"/>
                      <a:pt x="839" y="61"/>
                    </a:cubicBezTo>
                    <a:cubicBezTo>
                      <a:pt x="856" y="35"/>
                      <a:pt x="827"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
              <p:cNvSpPr/>
              <p:nvPr/>
            </p:nvSpPr>
            <p:spPr>
              <a:xfrm>
                <a:off x="8072703" y="2920867"/>
                <a:ext cx="40190" cy="8997"/>
              </a:xfrm>
              <a:custGeom>
                <a:avLst/>
                <a:gdLst/>
                <a:ahLst/>
                <a:cxnLst/>
                <a:rect l="l" t="t" r="r" b="b"/>
                <a:pathLst>
                  <a:path w="612" h="137" extrusionOk="0">
                    <a:moveTo>
                      <a:pt x="52" y="0"/>
                    </a:moveTo>
                    <a:cubicBezTo>
                      <a:pt x="13" y="0"/>
                      <a:pt x="0" y="58"/>
                      <a:pt x="45" y="73"/>
                    </a:cubicBezTo>
                    <a:cubicBezTo>
                      <a:pt x="149" y="106"/>
                      <a:pt x="280" y="137"/>
                      <a:pt x="403" y="137"/>
                    </a:cubicBezTo>
                    <a:cubicBezTo>
                      <a:pt x="459" y="137"/>
                      <a:pt x="513" y="130"/>
                      <a:pt x="563" y="115"/>
                    </a:cubicBezTo>
                    <a:cubicBezTo>
                      <a:pt x="612" y="105"/>
                      <a:pt x="602" y="34"/>
                      <a:pt x="550" y="28"/>
                    </a:cubicBezTo>
                    <a:cubicBezTo>
                      <a:pt x="479" y="28"/>
                      <a:pt x="411" y="41"/>
                      <a:pt x="341" y="41"/>
                    </a:cubicBezTo>
                    <a:cubicBezTo>
                      <a:pt x="334" y="41"/>
                      <a:pt x="327" y="41"/>
                      <a:pt x="320" y="41"/>
                    </a:cubicBezTo>
                    <a:cubicBezTo>
                      <a:pt x="236" y="37"/>
                      <a:pt x="148" y="24"/>
                      <a:pt x="64" y="2"/>
                    </a:cubicBezTo>
                    <a:cubicBezTo>
                      <a:pt x="60" y="1"/>
                      <a:pt x="56"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
              <p:cNvSpPr/>
              <p:nvPr/>
            </p:nvSpPr>
            <p:spPr>
              <a:xfrm>
                <a:off x="8069354" y="2907077"/>
                <a:ext cx="45050" cy="8406"/>
              </a:xfrm>
              <a:custGeom>
                <a:avLst/>
                <a:gdLst/>
                <a:ahLst/>
                <a:cxnLst/>
                <a:rect l="l" t="t" r="r" b="b"/>
                <a:pathLst>
                  <a:path w="686" h="128" extrusionOk="0">
                    <a:moveTo>
                      <a:pt x="32" y="1"/>
                    </a:moveTo>
                    <a:cubicBezTo>
                      <a:pt x="2" y="1"/>
                      <a:pt x="0" y="53"/>
                      <a:pt x="31" y="59"/>
                    </a:cubicBezTo>
                    <a:cubicBezTo>
                      <a:pt x="186" y="100"/>
                      <a:pt x="364" y="127"/>
                      <a:pt x="528" y="127"/>
                    </a:cubicBezTo>
                    <a:cubicBezTo>
                      <a:pt x="559" y="127"/>
                      <a:pt x="590" y="126"/>
                      <a:pt x="621" y="124"/>
                    </a:cubicBezTo>
                    <a:cubicBezTo>
                      <a:pt x="685" y="118"/>
                      <a:pt x="685" y="24"/>
                      <a:pt x="621" y="24"/>
                    </a:cubicBezTo>
                    <a:cubicBezTo>
                      <a:pt x="426" y="17"/>
                      <a:pt x="232" y="17"/>
                      <a:pt x="37" y="1"/>
                    </a:cubicBezTo>
                    <a:cubicBezTo>
                      <a:pt x="36" y="1"/>
                      <a:pt x="34"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
              <p:cNvSpPr/>
              <p:nvPr/>
            </p:nvSpPr>
            <p:spPr>
              <a:xfrm>
                <a:off x="8122545" y="2887968"/>
                <a:ext cx="48793" cy="51617"/>
              </a:xfrm>
              <a:custGeom>
                <a:avLst/>
                <a:gdLst/>
                <a:ahLst/>
                <a:cxnLst/>
                <a:rect l="l" t="t" r="r" b="b"/>
                <a:pathLst>
                  <a:path w="743" h="786" extrusionOk="0">
                    <a:moveTo>
                      <a:pt x="427" y="0"/>
                    </a:moveTo>
                    <a:cubicBezTo>
                      <a:pt x="173" y="0"/>
                      <a:pt x="0" y="319"/>
                      <a:pt x="99" y="542"/>
                    </a:cubicBezTo>
                    <a:cubicBezTo>
                      <a:pt x="162" y="682"/>
                      <a:pt x="334" y="785"/>
                      <a:pt x="495" y="785"/>
                    </a:cubicBezTo>
                    <a:cubicBezTo>
                      <a:pt x="575" y="785"/>
                      <a:pt x="652" y="760"/>
                      <a:pt x="711" y="700"/>
                    </a:cubicBezTo>
                    <a:cubicBezTo>
                      <a:pt x="743" y="669"/>
                      <a:pt x="715" y="603"/>
                      <a:pt x="670" y="603"/>
                    </a:cubicBezTo>
                    <a:cubicBezTo>
                      <a:pt x="665" y="603"/>
                      <a:pt x="659" y="604"/>
                      <a:pt x="653" y="606"/>
                    </a:cubicBezTo>
                    <a:cubicBezTo>
                      <a:pt x="589" y="630"/>
                      <a:pt x="519" y="648"/>
                      <a:pt x="453" y="648"/>
                    </a:cubicBezTo>
                    <a:cubicBezTo>
                      <a:pt x="359" y="648"/>
                      <a:pt x="271" y="612"/>
                      <a:pt x="216" y="509"/>
                    </a:cubicBezTo>
                    <a:cubicBezTo>
                      <a:pt x="112" y="315"/>
                      <a:pt x="277" y="127"/>
                      <a:pt x="452" y="72"/>
                    </a:cubicBezTo>
                    <a:cubicBezTo>
                      <a:pt x="491" y="59"/>
                      <a:pt x="484" y="4"/>
                      <a:pt x="442" y="1"/>
                    </a:cubicBezTo>
                    <a:cubicBezTo>
                      <a:pt x="437" y="0"/>
                      <a:pt x="43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
              <p:cNvSpPr/>
              <p:nvPr/>
            </p:nvSpPr>
            <p:spPr>
              <a:xfrm>
                <a:off x="8170088" y="2914695"/>
                <a:ext cx="29814" cy="39468"/>
              </a:xfrm>
              <a:custGeom>
                <a:avLst/>
                <a:gdLst/>
                <a:ahLst/>
                <a:cxnLst/>
                <a:rect l="l" t="t" r="r" b="b"/>
                <a:pathLst>
                  <a:path w="454" h="601" extrusionOk="0">
                    <a:moveTo>
                      <a:pt x="309" y="0"/>
                    </a:moveTo>
                    <a:cubicBezTo>
                      <a:pt x="286" y="0"/>
                      <a:pt x="265" y="13"/>
                      <a:pt x="259" y="41"/>
                    </a:cubicBezTo>
                    <a:cubicBezTo>
                      <a:pt x="250" y="70"/>
                      <a:pt x="243" y="105"/>
                      <a:pt x="214" y="122"/>
                    </a:cubicBezTo>
                    <a:cubicBezTo>
                      <a:pt x="201" y="130"/>
                      <a:pt x="182" y="135"/>
                      <a:pt x="162" y="135"/>
                    </a:cubicBezTo>
                    <a:cubicBezTo>
                      <a:pt x="127" y="135"/>
                      <a:pt x="92" y="117"/>
                      <a:pt x="107" y="67"/>
                    </a:cubicBezTo>
                    <a:cubicBezTo>
                      <a:pt x="117" y="38"/>
                      <a:pt x="96" y="20"/>
                      <a:pt x="73" y="20"/>
                    </a:cubicBezTo>
                    <a:cubicBezTo>
                      <a:pt x="58" y="20"/>
                      <a:pt x="42" y="29"/>
                      <a:pt x="36" y="47"/>
                    </a:cubicBezTo>
                    <a:cubicBezTo>
                      <a:pt x="0" y="131"/>
                      <a:pt x="65" y="229"/>
                      <a:pt x="152" y="245"/>
                    </a:cubicBezTo>
                    <a:cubicBezTo>
                      <a:pt x="163" y="247"/>
                      <a:pt x="173" y="248"/>
                      <a:pt x="183" y="248"/>
                    </a:cubicBezTo>
                    <a:cubicBezTo>
                      <a:pt x="228" y="248"/>
                      <a:pt x="266" y="226"/>
                      <a:pt x="298" y="199"/>
                    </a:cubicBezTo>
                    <a:cubicBezTo>
                      <a:pt x="324" y="306"/>
                      <a:pt x="324" y="413"/>
                      <a:pt x="308" y="523"/>
                    </a:cubicBezTo>
                    <a:cubicBezTo>
                      <a:pt x="300" y="570"/>
                      <a:pt x="338" y="600"/>
                      <a:pt x="373" y="600"/>
                    </a:cubicBezTo>
                    <a:cubicBezTo>
                      <a:pt x="396" y="600"/>
                      <a:pt x="418" y="587"/>
                      <a:pt x="425" y="556"/>
                    </a:cubicBezTo>
                    <a:cubicBezTo>
                      <a:pt x="454" y="381"/>
                      <a:pt x="437" y="209"/>
                      <a:pt x="373" y="41"/>
                    </a:cubicBezTo>
                    <a:cubicBezTo>
                      <a:pt x="361" y="15"/>
                      <a:pt x="334"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
              <p:cNvSpPr/>
              <p:nvPr/>
            </p:nvSpPr>
            <p:spPr>
              <a:xfrm>
                <a:off x="8207519" y="2885604"/>
                <a:ext cx="35987" cy="59103"/>
              </a:xfrm>
              <a:custGeom>
                <a:avLst/>
                <a:gdLst/>
                <a:ahLst/>
                <a:cxnLst/>
                <a:rect l="l" t="t" r="r" b="b"/>
                <a:pathLst>
                  <a:path w="548" h="900" extrusionOk="0">
                    <a:moveTo>
                      <a:pt x="272" y="153"/>
                    </a:moveTo>
                    <a:cubicBezTo>
                      <a:pt x="290" y="153"/>
                      <a:pt x="309" y="158"/>
                      <a:pt x="331" y="169"/>
                    </a:cubicBezTo>
                    <a:cubicBezTo>
                      <a:pt x="392" y="199"/>
                      <a:pt x="408" y="224"/>
                      <a:pt x="389" y="296"/>
                    </a:cubicBezTo>
                    <a:cubicBezTo>
                      <a:pt x="357" y="399"/>
                      <a:pt x="234" y="445"/>
                      <a:pt x="136" y="467"/>
                    </a:cubicBezTo>
                    <a:cubicBezTo>
                      <a:pt x="133" y="403"/>
                      <a:pt x="133" y="338"/>
                      <a:pt x="153" y="273"/>
                    </a:cubicBezTo>
                    <a:cubicBezTo>
                      <a:pt x="175" y="206"/>
                      <a:pt x="214" y="153"/>
                      <a:pt x="272" y="153"/>
                    </a:cubicBezTo>
                    <a:close/>
                    <a:moveTo>
                      <a:pt x="306" y="0"/>
                    </a:moveTo>
                    <a:cubicBezTo>
                      <a:pt x="215" y="0"/>
                      <a:pt x="127" y="57"/>
                      <a:pt x="72" y="134"/>
                    </a:cubicBezTo>
                    <a:cubicBezTo>
                      <a:pt x="63" y="121"/>
                      <a:pt x="49" y="115"/>
                      <a:pt x="36" y="115"/>
                    </a:cubicBezTo>
                    <a:cubicBezTo>
                      <a:pt x="18" y="115"/>
                      <a:pt x="0" y="127"/>
                      <a:pt x="0" y="153"/>
                    </a:cubicBezTo>
                    <a:cubicBezTo>
                      <a:pt x="0" y="383"/>
                      <a:pt x="7" y="610"/>
                      <a:pt x="13" y="840"/>
                    </a:cubicBezTo>
                    <a:cubicBezTo>
                      <a:pt x="13" y="880"/>
                      <a:pt x="41" y="899"/>
                      <a:pt x="70" y="899"/>
                    </a:cubicBezTo>
                    <a:cubicBezTo>
                      <a:pt x="95" y="899"/>
                      <a:pt x="121" y="885"/>
                      <a:pt x="130" y="856"/>
                    </a:cubicBezTo>
                    <a:cubicBezTo>
                      <a:pt x="162" y="772"/>
                      <a:pt x="159" y="685"/>
                      <a:pt x="149" y="597"/>
                    </a:cubicBezTo>
                    <a:cubicBezTo>
                      <a:pt x="298" y="561"/>
                      <a:pt x="467" y="493"/>
                      <a:pt x="515" y="331"/>
                    </a:cubicBezTo>
                    <a:cubicBezTo>
                      <a:pt x="548" y="218"/>
                      <a:pt x="509" y="79"/>
                      <a:pt x="402" y="24"/>
                    </a:cubicBezTo>
                    <a:cubicBezTo>
                      <a:pt x="371" y="7"/>
                      <a:pt x="338"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
              <p:cNvSpPr/>
              <p:nvPr/>
            </p:nvSpPr>
            <p:spPr>
              <a:xfrm>
                <a:off x="8251123" y="2904582"/>
                <a:ext cx="60022" cy="13265"/>
              </a:xfrm>
              <a:custGeom>
                <a:avLst/>
                <a:gdLst/>
                <a:ahLst/>
                <a:cxnLst/>
                <a:rect l="l" t="t" r="r" b="b"/>
                <a:pathLst>
                  <a:path w="914" h="202" extrusionOk="0">
                    <a:moveTo>
                      <a:pt x="52" y="0"/>
                    </a:moveTo>
                    <a:cubicBezTo>
                      <a:pt x="7" y="0"/>
                      <a:pt x="0" y="72"/>
                      <a:pt x="39" y="78"/>
                    </a:cubicBezTo>
                    <a:cubicBezTo>
                      <a:pt x="295" y="143"/>
                      <a:pt x="574" y="162"/>
                      <a:pt x="833" y="201"/>
                    </a:cubicBezTo>
                    <a:cubicBezTo>
                      <a:pt x="836" y="202"/>
                      <a:pt x="839" y="202"/>
                      <a:pt x="842" y="202"/>
                    </a:cubicBezTo>
                    <a:cubicBezTo>
                      <a:pt x="914" y="202"/>
                      <a:pt x="911" y="87"/>
                      <a:pt x="839" y="78"/>
                    </a:cubicBezTo>
                    <a:cubicBezTo>
                      <a:pt x="577" y="49"/>
                      <a:pt x="31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
              <p:cNvSpPr/>
              <p:nvPr/>
            </p:nvSpPr>
            <p:spPr>
              <a:xfrm>
                <a:off x="8254472" y="2839702"/>
                <a:ext cx="49909" cy="56542"/>
              </a:xfrm>
              <a:custGeom>
                <a:avLst/>
                <a:gdLst/>
                <a:ahLst/>
                <a:cxnLst/>
                <a:rect l="l" t="t" r="r" b="b"/>
                <a:pathLst>
                  <a:path w="760" h="861" extrusionOk="0">
                    <a:moveTo>
                      <a:pt x="691" y="0"/>
                    </a:moveTo>
                    <a:cubicBezTo>
                      <a:pt x="674" y="0"/>
                      <a:pt x="657" y="9"/>
                      <a:pt x="646" y="29"/>
                    </a:cubicBezTo>
                    <a:cubicBezTo>
                      <a:pt x="545" y="233"/>
                      <a:pt x="474" y="454"/>
                      <a:pt x="390" y="671"/>
                    </a:cubicBezTo>
                    <a:cubicBezTo>
                      <a:pt x="277" y="483"/>
                      <a:pt x="176" y="289"/>
                      <a:pt x="79" y="94"/>
                    </a:cubicBezTo>
                    <a:cubicBezTo>
                      <a:pt x="72" y="82"/>
                      <a:pt x="60" y="77"/>
                      <a:pt x="48" y="77"/>
                    </a:cubicBezTo>
                    <a:cubicBezTo>
                      <a:pt x="24" y="77"/>
                      <a:pt x="0" y="96"/>
                      <a:pt x="11" y="123"/>
                    </a:cubicBezTo>
                    <a:cubicBezTo>
                      <a:pt x="102" y="370"/>
                      <a:pt x="228" y="600"/>
                      <a:pt x="354" y="833"/>
                    </a:cubicBezTo>
                    <a:cubicBezTo>
                      <a:pt x="364" y="851"/>
                      <a:pt x="386" y="861"/>
                      <a:pt x="408" y="861"/>
                    </a:cubicBezTo>
                    <a:cubicBezTo>
                      <a:pt x="428" y="861"/>
                      <a:pt x="449" y="852"/>
                      <a:pt x="458" y="833"/>
                    </a:cubicBezTo>
                    <a:cubicBezTo>
                      <a:pt x="568" y="596"/>
                      <a:pt x="704" y="331"/>
                      <a:pt x="753" y="75"/>
                    </a:cubicBezTo>
                    <a:cubicBezTo>
                      <a:pt x="759" y="34"/>
                      <a:pt x="724"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
              <p:cNvSpPr/>
              <p:nvPr/>
            </p:nvSpPr>
            <p:spPr>
              <a:xfrm>
                <a:off x="8305364" y="2821184"/>
                <a:ext cx="33032" cy="40781"/>
              </a:xfrm>
              <a:custGeom>
                <a:avLst/>
                <a:gdLst/>
                <a:ahLst/>
                <a:cxnLst/>
                <a:rect l="l" t="t" r="r" b="b"/>
                <a:pathLst>
                  <a:path w="503" h="621" extrusionOk="0">
                    <a:moveTo>
                      <a:pt x="185" y="1"/>
                    </a:moveTo>
                    <a:cubicBezTo>
                      <a:pt x="131" y="1"/>
                      <a:pt x="80" y="27"/>
                      <a:pt x="65" y="88"/>
                    </a:cubicBezTo>
                    <a:cubicBezTo>
                      <a:pt x="57" y="121"/>
                      <a:pt x="88" y="149"/>
                      <a:pt x="116" y="149"/>
                    </a:cubicBezTo>
                    <a:cubicBezTo>
                      <a:pt x="129" y="149"/>
                      <a:pt x="142" y="142"/>
                      <a:pt x="150" y="127"/>
                    </a:cubicBezTo>
                    <a:cubicBezTo>
                      <a:pt x="157" y="109"/>
                      <a:pt x="171" y="101"/>
                      <a:pt x="185" y="101"/>
                    </a:cubicBezTo>
                    <a:cubicBezTo>
                      <a:pt x="207" y="101"/>
                      <a:pt x="230" y="120"/>
                      <a:pt x="234" y="149"/>
                    </a:cubicBezTo>
                    <a:cubicBezTo>
                      <a:pt x="237" y="195"/>
                      <a:pt x="201" y="240"/>
                      <a:pt x="172" y="266"/>
                    </a:cubicBezTo>
                    <a:cubicBezTo>
                      <a:pt x="124" y="315"/>
                      <a:pt x="69" y="357"/>
                      <a:pt x="23" y="409"/>
                    </a:cubicBezTo>
                    <a:cubicBezTo>
                      <a:pt x="0" y="438"/>
                      <a:pt x="0" y="483"/>
                      <a:pt x="36" y="506"/>
                    </a:cubicBezTo>
                    <a:cubicBezTo>
                      <a:pt x="141" y="566"/>
                      <a:pt x="263" y="620"/>
                      <a:pt x="386" y="620"/>
                    </a:cubicBezTo>
                    <a:cubicBezTo>
                      <a:pt x="396" y="620"/>
                      <a:pt x="405" y="620"/>
                      <a:pt x="415" y="619"/>
                    </a:cubicBezTo>
                    <a:cubicBezTo>
                      <a:pt x="483" y="616"/>
                      <a:pt x="503" y="515"/>
                      <a:pt x="435" y="499"/>
                    </a:cubicBezTo>
                    <a:cubicBezTo>
                      <a:pt x="341" y="483"/>
                      <a:pt x="256" y="467"/>
                      <a:pt x="169" y="434"/>
                    </a:cubicBezTo>
                    <a:cubicBezTo>
                      <a:pt x="273" y="337"/>
                      <a:pt x="409" y="217"/>
                      <a:pt x="324" y="72"/>
                    </a:cubicBezTo>
                    <a:cubicBezTo>
                      <a:pt x="296" y="27"/>
                      <a:pt x="239"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
              <p:cNvSpPr/>
              <p:nvPr/>
            </p:nvSpPr>
            <p:spPr>
              <a:xfrm>
                <a:off x="8256836" y="2927171"/>
                <a:ext cx="58840" cy="52602"/>
              </a:xfrm>
              <a:custGeom>
                <a:avLst/>
                <a:gdLst/>
                <a:ahLst/>
                <a:cxnLst/>
                <a:rect l="l" t="t" r="r" b="b"/>
                <a:pathLst>
                  <a:path w="896" h="801" extrusionOk="0">
                    <a:moveTo>
                      <a:pt x="237" y="1"/>
                    </a:moveTo>
                    <a:cubicBezTo>
                      <a:pt x="160" y="1"/>
                      <a:pt x="86" y="45"/>
                      <a:pt x="66" y="139"/>
                    </a:cubicBezTo>
                    <a:cubicBezTo>
                      <a:pt x="62" y="166"/>
                      <a:pt x="84" y="184"/>
                      <a:pt x="105" y="184"/>
                    </a:cubicBezTo>
                    <a:cubicBezTo>
                      <a:pt x="120" y="184"/>
                      <a:pt x="134" y="176"/>
                      <a:pt x="140" y="158"/>
                    </a:cubicBezTo>
                    <a:cubicBezTo>
                      <a:pt x="156" y="105"/>
                      <a:pt x="183" y="85"/>
                      <a:pt x="212" y="85"/>
                    </a:cubicBezTo>
                    <a:cubicBezTo>
                      <a:pt x="276" y="85"/>
                      <a:pt x="350" y="181"/>
                      <a:pt x="348" y="236"/>
                    </a:cubicBezTo>
                    <a:cubicBezTo>
                      <a:pt x="348" y="304"/>
                      <a:pt x="302" y="369"/>
                      <a:pt x="260" y="418"/>
                    </a:cubicBezTo>
                    <a:cubicBezTo>
                      <a:pt x="195" y="495"/>
                      <a:pt x="114" y="557"/>
                      <a:pt x="46" y="625"/>
                    </a:cubicBezTo>
                    <a:cubicBezTo>
                      <a:pt x="1" y="670"/>
                      <a:pt x="40" y="732"/>
                      <a:pt x="92" y="735"/>
                    </a:cubicBezTo>
                    <a:cubicBezTo>
                      <a:pt x="270" y="758"/>
                      <a:pt x="448" y="790"/>
                      <a:pt x="629" y="800"/>
                    </a:cubicBezTo>
                    <a:cubicBezTo>
                      <a:pt x="638" y="800"/>
                      <a:pt x="646" y="800"/>
                      <a:pt x="654" y="800"/>
                    </a:cubicBezTo>
                    <a:cubicBezTo>
                      <a:pt x="743" y="800"/>
                      <a:pt x="828" y="782"/>
                      <a:pt x="869" y="693"/>
                    </a:cubicBezTo>
                    <a:cubicBezTo>
                      <a:pt x="896" y="646"/>
                      <a:pt x="856" y="601"/>
                      <a:pt x="813" y="601"/>
                    </a:cubicBezTo>
                    <a:cubicBezTo>
                      <a:pt x="793" y="601"/>
                      <a:pt x="773" y="611"/>
                      <a:pt x="759" y="635"/>
                    </a:cubicBezTo>
                    <a:cubicBezTo>
                      <a:pt x="740" y="666"/>
                      <a:pt x="697" y="676"/>
                      <a:pt x="647" y="676"/>
                    </a:cubicBezTo>
                    <a:cubicBezTo>
                      <a:pt x="568" y="676"/>
                      <a:pt x="472" y="650"/>
                      <a:pt x="432" y="644"/>
                    </a:cubicBezTo>
                    <a:cubicBezTo>
                      <a:pt x="364" y="638"/>
                      <a:pt x="299" y="628"/>
                      <a:pt x="228" y="622"/>
                    </a:cubicBezTo>
                    <a:cubicBezTo>
                      <a:pt x="370" y="476"/>
                      <a:pt x="542" y="304"/>
                      <a:pt x="419" y="103"/>
                    </a:cubicBezTo>
                    <a:cubicBezTo>
                      <a:pt x="379" y="36"/>
                      <a:pt x="307"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
              <p:cNvSpPr/>
              <p:nvPr/>
            </p:nvSpPr>
            <p:spPr>
              <a:xfrm>
                <a:off x="8313048" y="2875951"/>
                <a:ext cx="53258" cy="67968"/>
              </a:xfrm>
              <a:custGeom>
                <a:avLst/>
                <a:gdLst/>
                <a:ahLst/>
                <a:cxnLst/>
                <a:rect l="l" t="t" r="r" b="b"/>
                <a:pathLst>
                  <a:path w="811" h="1035" extrusionOk="0">
                    <a:moveTo>
                      <a:pt x="481" y="1"/>
                    </a:moveTo>
                    <a:cubicBezTo>
                      <a:pt x="364" y="1"/>
                      <a:pt x="250" y="33"/>
                      <a:pt x="156" y="106"/>
                    </a:cubicBezTo>
                    <a:cubicBezTo>
                      <a:pt x="78" y="161"/>
                      <a:pt x="0" y="252"/>
                      <a:pt x="65" y="349"/>
                    </a:cubicBezTo>
                    <a:cubicBezTo>
                      <a:pt x="149" y="478"/>
                      <a:pt x="369" y="440"/>
                      <a:pt x="496" y="485"/>
                    </a:cubicBezTo>
                    <a:cubicBezTo>
                      <a:pt x="593" y="524"/>
                      <a:pt x="645" y="566"/>
                      <a:pt x="635" y="676"/>
                    </a:cubicBezTo>
                    <a:cubicBezTo>
                      <a:pt x="629" y="776"/>
                      <a:pt x="577" y="838"/>
                      <a:pt x="473" y="864"/>
                    </a:cubicBezTo>
                    <a:cubicBezTo>
                      <a:pt x="376" y="887"/>
                      <a:pt x="305" y="864"/>
                      <a:pt x="214" y="912"/>
                    </a:cubicBezTo>
                    <a:cubicBezTo>
                      <a:pt x="153" y="946"/>
                      <a:pt x="191" y="1035"/>
                      <a:pt x="250" y="1035"/>
                    </a:cubicBezTo>
                    <a:cubicBezTo>
                      <a:pt x="260" y="1035"/>
                      <a:pt x="271" y="1032"/>
                      <a:pt x="282" y="1026"/>
                    </a:cubicBezTo>
                    <a:cubicBezTo>
                      <a:pt x="360" y="981"/>
                      <a:pt x="473" y="1003"/>
                      <a:pt x="557" y="971"/>
                    </a:cubicBezTo>
                    <a:cubicBezTo>
                      <a:pt x="616" y="951"/>
                      <a:pt x="667" y="916"/>
                      <a:pt x="710" y="870"/>
                    </a:cubicBezTo>
                    <a:cubicBezTo>
                      <a:pt x="778" y="789"/>
                      <a:pt x="810" y="679"/>
                      <a:pt x="771" y="576"/>
                    </a:cubicBezTo>
                    <a:cubicBezTo>
                      <a:pt x="726" y="459"/>
                      <a:pt x="612" y="388"/>
                      <a:pt x="499" y="355"/>
                    </a:cubicBezTo>
                    <a:cubicBezTo>
                      <a:pt x="454" y="346"/>
                      <a:pt x="405" y="336"/>
                      <a:pt x="356" y="333"/>
                    </a:cubicBezTo>
                    <a:cubicBezTo>
                      <a:pt x="269" y="320"/>
                      <a:pt x="240" y="349"/>
                      <a:pt x="246" y="239"/>
                    </a:cubicBezTo>
                    <a:cubicBezTo>
                      <a:pt x="253" y="141"/>
                      <a:pt x="295" y="125"/>
                      <a:pt x="389" y="96"/>
                    </a:cubicBezTo>
                    <a:cubicBezTo>
                      <a:pt x="437" y="82"/>
                      <a:pt x="487" y="78"/>
                      <a:pt x="536" y="78"/>
                    </a:cubicBezTo>
                    <a:cubicBezTo>
                      <a:pt x="556" y="78"/>
                      <a:pt x="576" y="79"/>
                      <a:pt x="596" y="80"/>
                    </a:cubicBezTo>
                    <a:cubicBezTo>
                      <a:pt x="597" y="80"/>
                      <a:pt x="598" y="80"/>
                      <a:pt x="599" y="80"/>
                    </a:cubicBezTo>
                    <a:cubicBezTo>
                      <a:pt x="636" y="80"/>
                      <a:pt x="644" y="15"/>
                      <a:pt x="603" y="12"/>
                    </a:cubicBezTo>
                    <a:cubicBezTo>
                      <a:pt x="562" y="4"/>
                      <a:pt x="521"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7" name="Google Shape;217;p2"/>
            <p:cNvGrpSpPr/>
            <p:nvPr/>
          </p:nvGrpSpPr>
          <p:grpSpPr>
            <a:xfrm rot="1967023">
              <a:off x="-715268" y="3814614"/>
              <a:ext cx="1107620" cy="218172"/>
              <a:chOff x="4737493" y="4305992"/>
              <a:chExt cx="547410" cy="107830"/>
            </a:xfrm>
          </p:grpSpPr>
          <p:sp>
            <p:nvSpPr>
              <p:cNvPr id="218" name="Google Shape;218;p2"/>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 name="Google Shape;231;p2"/>
            <p:cNvGrpSpPr/>
            <p:nvPr/>
          </p:nvGrpSpPr>
          <p:grpSpPr>
            <a:xfrm rot="-4946701">
              <a:off x="-318237" y="4951265"/>
              <a:ext cx="979619" cy="216229"/>
              <a:chOff x="7968422" y="675563"/>
              <a:chExt cx="462304" cy="102049"/>
            </a:xfrm>
          </p:grpSpPr>
          <p:sp>
            <p:nvSpPr>
              <p:cNvPr id="232" name="Google Shape;232;p2"/>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5" name="Google Shape;245;p2"/>
            <p:cNvGrpSpPr/>
            <p:nvPr/>
          </p:nvGrpSpPr>
          <p:grpSpPr>
            <a:xfrm rot="-5138042">
              <a:off x="2079219" y="4713580"/>
              <a:ext cx="461598" cy="269558"/>
              <a:chOff x="5999959" y="663349"/>
              <a:chExt cx="216246" cy="126280"/>
            </a:xfrm>
          </p:grpSpPr>
          <p:sp>
            <p:nvSpPr>
              <p:cNvPr id="246" name="Google Shape;246;p2"/>
              <p:cNvSpPr/>
              <p:nvPr/>
            </p:nvSpPr>
            <p:spPr>
              <a:xfrm>
                <a:off x="5999959" y="677073"/>
                <a:ext cx="49844" cy="108290"/>
              </a:xfrm>
              <a:custGeom>
                <a:avLst/>
                <a:gdLst/>
                <a:ahLst/>
                <a:cxnLst/>
                <a:rect l="l" t="t" r="r" b="b"/>
                <a:pathLst>
                  <a:path w="759" h="1649" extrusionOk="0">
                    <a:moveTo>
                      <a:pt x="201" y="137"/>
                    </a:moveTo>
                    <a:cubicBezTo>
                      <a:pt x="216" y="137"/>
                      <a:pt x="238" y="145"/>
                      <a:pt x="266" y="162"/>
                    </a:cubicBezTo>
                    <a:cubicBezTo>
                      <a:pt x="289" y="178"/>
                      <a:pt x="318" y="191"/>
                      <a:pt x="340" y="207"/>
                    </a:cubicBezTo>
                    <a:cubicBezTo>
                      <a:pt x="412" y="246"/>
                      <a:pt x="535" y="356"/>
                      <a:pt x="561" y="437"/>
                    </a:cubicBezTo>
                    <a:cubicBezTo>
                      <a:pt x="655" y="713"/>
                      <a:pt x="353" y="764"/>
                      <a:pt x="172" y="787"/>
                    </a:cubicBezTo>
                    <a:cubicBezTo>
                      <a:pt x="172" y="674"/>
                      <a:pt x="172" y="564"/>
                      <a:pt x="175" y="450"/>
                    </a:cubicBezTo>
                    <a:cubicBezTo>
                      <a:pt x="175" y="392"/>
                      <a:pt x="156" y="256"/>
                      <a:pt x="178" y="207"/>
                    </a:cubicBezTo>
                    <a:cubicBezTo>
                      <a:pt x="166" y="160"/>
                      <a:pt x="174" y="137"/>
                      <a:pt x="201" y="137"/>
                    </a:cubicBezTo>
                    <a:close/>
                    <a:moveTo>
                      <a:pt x="179" y="1"/>
                    </a:moveTo>
                    <a:cubicBezTo>
                      <a:pt x="121" y="1"/>
                      <a:pt x="78" y="35"/>
                      <a:pt x="55" y="126"/>
                    </a:cubicBezTo>
                    <a:cubicBezTo>
                      <a:pt x="0" y="321"/>
                      <a:pt x="49" y="615"/>
                      <a:pt x="49" y="820"/>
                    </a:cubicBezTo>
                    <a:cubicBezTo>
                      <a:pt x="49" y="1082"/>
                      <a:pt x="55" y="1344"/>
                      <a:pt x="71" y="1607"/>
                    </a:cubicBezTo>
                    <a:cubicBezTo>
                      <a:pt x="73" y="1634"/>
                      <a:pt x="93" y="1648"/>
                      <a:pt x="113" y="1648"/>
                    </a:cubicBezTo>
                    <a:cubicBezTo>
                      <a:pt x="133" y="1648"/>
                      <a:pt x="152" y="1634"/>
                      <a:pt x="152" y="1607"/>
                    </a:cubicBezTo>
                    <a:cubicBezTo>
                      <a:pt x="162" y="1406"/>
                      <a:pt x="169" y="1202"/>
                      <a:pt x="169" y="1001"/>
                    </a:cubicBezTo>
                    <a:cubicBezTo>
                      <a:pt x="305" y="1192"/>
                      <a:pt x="441" y="1380"/>
                      <a:pt x="580" y="1568"/>
                    </a:cubicBezTo>
                    <a:cubicBezTo>
                      <a:pt x="595" y="1586"/>
                      <a:pt x="614" y="1594"/>
                      <a:pt x="633" y="1594"/>
                    </a:cubicBezTo>
                    <a:cubicBezTo>
                      <a:pt x="679" y="1594"/>
                      <a:pt x="722" y="1551"/>
                      <a:pt x="690" y="1503"/>
                    </a:cubicBezTo>
                    <a:cubicBezTo>
                      <a:pt x="554" y="1299"/>
                      <a:pt x="408" y="1105"/>
                      <a:pt x="266" y="907"/>
                    </a:cubicBezTo>
                    <a:cubicBezTo>
                      <a:pt x="467" y="871"/>
                      <a:pt x="719" y="794"/>
                      <a:pt x="739" y="580"/>
                    </a:cubicBezTo>
                    <a:cubicBezTo>
                      <a:pt x="758" y="356"/>
                      <a:pt x="509" y="129"/>
                      <a:pt x="324" y="45"/>
                    </a:cubicBezTo>
                    <a:cubicBezTo>
                      <a:pt x="269" y="18"/>
                      <a:pt x="22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
              <p:cNvSpPr/>
              <p:nvPr/>
            </p:nvSpPr>
            <p:spPr>
              <a:xfrm>
                <a:off x="6049538" y="743004"/>
                <a:ext cx="38548" cy="7486"/>
              </a:xfrm>
              <a:custGeom>
                <a:avLst/>
                <a:gdLst/>
                <a:ahLst/>
                <a:cxnLst/>
                <a:rect l="l" t="t" r="r" b="b"/>
                <a:pathLst>
                  <a:path w="587" h="114" extrusionOk="0">
                    <a:moveTo>
                      <a:pt x="52" y="0"/>
                    </a:moveTo>
                    <a:cubicBezTo>
                      <a:pt x="0" y="0"/>
                      <a:pt x="0" y="78"/>
                      <a:pt x="52" y="81"/>
                    </a:cubicBezTo>
                    <a:cubicBezTo>
                      <a:pt x="211" y="97"/>
                      <a:pt x="369" y="101"/>
                      <a:pt x="522" y="114"/>
                    </a:cubicBezTo>
                    <a:cubicBezTo>
                      <a:pt x="523" y="114"/>
                      <a:pt x="524" y="114"/>
                      <a:pt x="525" y="114"/>
                    </a:cubicBezTo>
                    <a:cubicBezTo>
                      <a:pt x="586" y="114"/>
                      <a:pt x="585" y="16"/>
                      <a:pt x="522" y="16"/>
                    </a:cubicBezTo>
                    <a:cubicBezTo>
                      <a:pt x="366" y="13"/>
                      <a:pt x="207" y="3"/>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
              <p:cNvSpPr/>
              <p:nvPr/>
            </p:nvSpPr>
            <p:spPr>
              <a:xfrm>
                <a:off x="6053544" y="728819"/>
                <a:ext cx="40518" cy="6961"/>
              </a:xfrm>
              <a:custGeom>
                <a:avLst/>
                <a:gdLst/>
                <a:ahLst/>
                <a:cxnLst/>
                <a:rect l="l" t="t" r="r" b="b"/>
                <a:pathLst>
                  <a:path w="617" h="106" extrusionOk="0">
                    <a:moveTo>
                      <a:pt x="411" y="1"/>
                    </a:moveTo>
                    <a:cubicBezTo>
                      <a:pt x="292" y="1"/>
                      <a:pt x="171" y="9"/>
                      <a:pt x="56" y="9"/>
                    </a:cubicBezTo>
                    <a:cubicBezTo>
                      <a:pt x="1" y="9"/>
                      <a:pt x="1" y="96"/>
                      <a:pt x="56" y="96"/>
                    </a:cubicBezTo>
                    <a:cubicBezTo>
                      <a:pt x="166" y="98"/>
                      <a:pt x="280" y="105"/>
                      <a:pt x="393" y="105"/>
                    </a:cubicBezTo>
                    <a:cubicBezTo>
                      <a:pt x="446" y="105"/>
                      <a:pt x="499" y="104"/>
                      <a:pt x="551" y="100"/>
                    </a:cubicBezTo>
                    <a:cubicBezTo>
                      <a:pt x="616" y="100"/>
                      <a:pt x="616" y="9"/>
                      <a:pt x="551" y="6"/>
                    </a:cubicBezTo>
                    <a:cubicBezTo>
                      <a:pt x="505" y="2"/>
                      <a:pt x="45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
              <p:cNvSpPr/>
              <p:nvPr/>
            </p:nvSpPr>
            <p:spPr>
              <a:xfrm>
                <a:off x="6115797" y="705639"/>
                <a:ext cx="30996" cy="68625"/>
              </a:xfrm>
              <a:custGeom>
                <a:avLst/>
                <a:gdLst/>
                <a:ahLst/>
                <a:cxnLst/>
                <a:rect l="l" t="t" r="r" b="b"/>
                <a:pathLst>
                  <a:path w="472" h="1045" extrusionOk="0">
                    <a:moveTo>
                      <a:pt x="221" y="133"/>
                    </a:moveTo>
                    <a:cubicBezTo>
                      <a:pt x="238" y="133"/>
                      <a:pt x="255" y="136"/>
                      <a:pt x="271" y="142"/>
                    </a:cubicBezTo>
                    <a:cubicBezTo>
                      <a:pt x="352" y="161"/>
                      <a:pt x="384" y="245"/>
                      <a:pt x="339" y="320"/>
                    </a:cubicBezTo>
                    <a:cubicBezTo>
                      <a:pt x="300" y="388"/>
                      <a:pt x="203" y="430"/>
                      <a:pt x="177" y="508"/>
                    </a:cubicBezTo>
                    <a:cubicBezTo>
                      <a:pt x="173" y="388"/>
                      <a:pt x="167" y="265"/>
                      <a:pt x="157" y="145"/>
                    </a:cubicBezTo>
                    <a:cubicBezTo>
                      <a:pt x="177" y="138"/>
                      <a:pt x="199" y="133"/>
                      <a:pt x="221" y="133"/>
                    </a:cubicBezTo>
                    <a:close/>
                    <a:moveTo>
                      <a:pt x="98" y="0"/>
                    </a:moveTo>
                    <a:cubicBezTo>
                      <a:pt x="75" y="0"/>
                      <a:pt x="54" y="16"/>
                      <a:pt x="54" y="48"/>
                    </a:cubicBezTo>
                    <a:lnTo>
                      <a:pt x="54" y="112"/>
                    </a:lnTo>
                    <a:cubicBezTo>
                      <a:pt x="44" y="119"/>
                      <a:pt x="31" y="125"/>
                      <a:pt x="24" y="132"/>
                    </a:cubicBezTo>
                    <a:cubicBezTo>
                      <a:pt x="0" y="150"/>
                      <a:pt x="21" y="191"/>
                      <a:pt x="48" y="191"/>
                    </a:cubicBezTo>
                    <a:cubicBezTo>
                      <a:pt x="50" y="191"/>
                      <a:pt x="52" y="191"/>
                      <a:pt x="54" y="190"/>
                    </a:cubicBezTo>
                    <a:cubicBezTo>
                      <a:pt x="60" y="453"/>
                      <a:pt x="63" y="718"/>
                      <a:pt x="54" y="984"/>
                    </a:cubicBezTo>
                    <a:cubicBezTo>
                      <a:pt x="50" y="1024"/>
                      <a:pt x="83" y="1045"/>
                      <a:pt x="116" y="1045"/>
                    </a:cubicBezTo>
                    <a:cubicBezTo>
                      <a:pt x="149" y="1045"/>
                      <a:pt x="183" y="1024"/>
                      <a:pt x="183" y="984"/>
                    </a:cubicBezTo>
                    <a:cubicBezTo>
                      <a:pt x="183" y="841"/>
                      <a:pt x="183" y="699"/>
                      <a:pt x="177" y="556"/>
                    </a:cubicBezTo>
                    <a:lnTo>
                      <a:pt x="177" y="556"/>
                    </a:lnTo>
                    <a:cubicBezTo>
                      <a:pt x="186" y="572"/>
                      <a:pt x="199" y="585"/>
                      <a:pt x="216" y="589"/>
                    </a:cubicBezTo>
                    <a:cubicBezTo>
                      <a:pt x="224" y="591"/>
                      <a:pt x="232" y="592"/>
                      <a:pt x="239" y="592"/>
                    </a:cubicBezTo>
                    <a:cubicBezTo>
                      <a:pt x="259" y="592"/>
                      <a:pt x="274" y="583"/>
                      <a:pt x="290" y="569"/>
                    </a:cubicBezTo>
                    <a:cubicBezTo>
                      <a:pt x="306" y="553"/>
                      <a:pt x="313" y="534"/>
                      <a:pt x="303" y="514"/>
                    </a:cubicBezTo>
                    <a:cubicBezTo>
                      <a:pt x="323" y="488"/>
                      <a:pt x="368" y="456"/>
                      <a:pt x="378" y="443"/>
                    </a:cubicBezTo>
                    <a:cubicBezTo>
                      <a:pt x="403" y="410"/>
                      <a:pt x="429" y="378"/>
                      <a:pt x="442" y="339"/>
                    </a:cubicBezTo>
                    <a:cubicBezTo>
                      <a:pt x="472" y="274"/>
                      <a:pt x="468" y="197"/>
                      <a:pt x="426" y="135"/>
                    </a:cubicBezTo>
                    <a:cubicBezTo>
                      <a:pt x="378" y="73"/>
                      <a:pt x="313" y="48"/>
                      <a:pt x="246" y="48"/>
                    </a:cubicBezTo>
                    <a:cubicBezTo>
                      <a:pt x="214" y="48"/>
                      <a:pt x="182" y="53"/>
                      <a:pt x="151" y="64"/>
                    </a:cubicBezTo>
                    <a:lnTo>
                      <a:pt x="151" y="48"/>
                    </a:lnTo>
                    <a:cubicBezTo>
                      <a:pt x="146" y="16"/>
                      <a:pt x="121"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
              <p:cNvSpPr/>
              <p:nvPr/>
            </p:nvSpPr>
            <p:spPr>
              <a:xfrm>
                <a:off x="6156118" y="729345"/>
                <a:ext cx="55163" cy="8471"/>
              </a:xfrm>
              <a:custGeom>
                <a:avLst/>
                <a:gdLst/>
                <a:ahLst/>
                <a:cxnLst/>
                <a:rect l="l" t="t" r="r" b="b"/>
                <a:pathLst>
                  <a:path w="840" h="129" extrusionOk="0">
                    <a:moveTo>
                      <a:pt x="510" y="0"/>
                    </a:moveTo>
                    <a:cubicBezTo>
                      <a:pt x="361" y="0"/>
                      <a:pt x="209" y="10"/>
                      <a:pt x="65" y="27"/>
                    </a:cubicBezTo>
                    <a:cubicBezTo>
                      <a:pt x="7" y="33"/>
                      <a:pt x="0" y="124"/>
                      <a:pt x="65" y="124"/>
                    </a:cubicBezTo>
                    <a:cubicBezTo>
                      <a:pt x="251" y="124"/>
                      <a:pt x="438" y="128"/>
                      <a:pt x="623" y="128"/>
                    </a:cubicBezTo>
                    <a:cubicBezTo>
                      <a:pt x="669" y="128"/>
                      <a:pt x="715" y="128"/>
                      <a:pt x="761" y="127"/>
                    </a:cubicBezTo>
                    <a:cubicBezTo>
                      <a:pt x="839" y="127"/>
                      <a:pt x="839" y="17"/>
                      <a:pt x="761" y="11"/>
                    </a:cubicBezTo>
                    <a:cubicBezTo>
                      <a:pt x="679" y="3"/>
                      <a:pt x="595" y="0"/>
                      <a:pt x="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
              <p:cNvSpPr/>
              <p:nvPr/>
            </p:nvSpPr>
            <p:spPr>
              <a:xfrm>
                <a:off x="6169908" y="663349"/>
                <a:ext cx="46297" cy="50172"/>
              </a:xfrm>
              <a:custGeom>
                <a:avLst/>
                <a:gdLst/>
                <a:ahLst/>
                <a:cxnLst/>
                <a:rect l="l" t="t" r="r" b="b"/>
                <a:pathLst>
                  <a:path w="705" h="764" extrusionOk="0">
                    <a:moveTo>
                      <a:pt x="295" y="139"/>
                    </a:moveTo>
                    <a:cubicBezTo>
                      <a:pt x="367" y="139"/>
                      <a:pt x="393" y="178"/>
                      <a:pt x="370" y="257"/>
                    </a:cubicBezTo>
                    <a:cubicBezTo>
                      <a:pt x="367" y="287"/>
                      <a:pt x="357" y="309"/>
                      <a:pt x="351" y="338"/>
                    </a:cubicBezTo>
                    <a:cubicBezTo>
                      <a:pt x="331" y="403"/>
                      <a:pt x="305" y="468"/>
                      <a:pt x="266" y="520"/>
                    </a:cubicBezTo>
                    <a:cubicBezTo>
                      <a:pt x="208" y="449"/>
                      <a:pt x="172" y="355"/>
                      <a:pt x="176" y="287"/>
                    </a:cubicBezTo>
                    <a:cubicBezTo>
                      <a:pt x="179" y="245"/>
                      <a:pt x="192" y="173"/>
                      <a:pt x="227" y="147"/>
                    </a:cubicBezTo>
                    <a:cubicBezTo>
                      <a:pt x="253" y="142"/>
                      <a:pt x="276" y="139"/>
                      <a:pt x="295" y="139"/>
                    </a:cubicBezTo>
                    <a:close/>
                    <a:moveTo>
                      <a:pt x="294" y="1"/>
                    </a:moveTo>
                    <a:cubicBezTo>
                      <a:pt x="232" y="1"/>
                      <a:pt x="166" y="31"/>
                      <a:pt x="114" y="96"/>
                    </a:cubicBezTo>
                    <a:cubicBezTo>
                      <a:pt x="1" y="241"/>
                      <a:pt x="46" y="452"/>
                      <a:pt x="153" y="594"/>
                    </a:cubicBezTo>
                    <a:cubicBezTo>
                      <a:pt x="127" y="601"/>
                      <a:pt x="104" y="607"/>
                      <a:pt x="78" y="607"/>
                    </a:cubicBezTo>
                    <a:cubicBezTo>
                      <a:pt x="76" y="607"/>
                      <a:pt x="74" y="607"/>
                      <a:pt x="72" y="607"/>
                    </a:cubicBezTo>
                    <a:cubicBezTo>
                      <a:pt x="27" y="607"/>
                      <a:pt x="32" y="679"/>
                      <a:pt x="78" y="682"/>
                    </a:cubicBezTo>
                    <a:cubicBezTo>
                      <a:pt x="91" y="684"/>
                      <a:pt x="104" y="686"/>
                      <a:pt x="117" y="686"/>
                    </a:cubicBezTo>
                    <a:cubicBezTo>
                      <a:pt x="151" y="686"/>
                      <a:pt x="184" y="677"/>
                      <a:pt x="218" y="662"/>
                    </a:cubicBezTo>
                    <a:cubicBezTo>
                      <a:pt x="283" y="723"/>
                      <a:pt x="385" y="763"/>
                      <a:pt x="478" y="763"/>
                    </a:cubicBezTo>
                    <a:cubicBezTo>
                      <a:pt x="579" y="763"/>
                      <a:pt x="670" y="716"/>
                      <a:pt x="694" y="594"/>
                    </a:cubicBezTo>
                    <a:cubicBezTo>
                      <a:pt x="705" y="551"/>
                      <a:pt x="668" y="517"/>
                      <a:pt x="632" y="517"/>
                    </a:cubicBezTo>
                    <a:cubicBezTo>
                      <a:pt x="614" y="517"/>
                      <a:pt x="596" y="525"/>
                      <a:pt x="584" y="546"/>
                    </a:cubicBezTo>
                    <a:cubicBezTo>
                      <a:pt x="548" y="614"/>
                      <a:pt x="502" y="642"/>
                      <a:pt x="454" y="642"/>
                    </a:cubicBezTo>
                    <a:cubicBezTo>
                      <a:pt x="411" y="642"/>
                      <a:pt x="366" y="620"/>
                      <a:pt x="325" y="585"/>
                    </a:cubicBezTo>
                    <a:cubicBezTo>
                      <a:pt x="419" y="494"/>
                      <a:pt x="470" y="348"/>
                      <a:pt x="480" y="228"/>
                    </a:cubicBezTo>
                    <a:cubicBezTo>
                      <a:pt x="490" y="86"/>
                      <a:pt x="398"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
              <p:cNvSpPr/>
              <p:nvPr/>
            </p:nvSpPr>
            <p:spPr>
              <a:xfrm>
                <a:off x="6166493" y="742872"/>
                <a:ext cx="39665" cy="46757"/>
              </a:xfrm>
              <a:custGeom>
                <a:avLst/>
                <a:gdLst/>
                <a:ahLst/>
                <a:cxnLst/>
                <a:rect l="l" t="t" r="r" b="b"/>
                <a:pathLst>
                  <a:path w="604" h="712" extrusionOk="0">
                    <a:moveTo>
                      <a:pt x="385" y="0"/>
                    </a:moveTo>
                    <a:cubicBezTo>
                      <a:pt x="239" y="0"/>
                      <a:pt x="106" y="81"/>
                      <a:pt x="17" y="197"/>
                    </a:cubicBezTo>
                    <a:cubicBezTo>
                      <a:pt x="1" y="216"/>
                      <a:pt x="14" y="248"/>
                      <a:pt x="27" y="268"/>
                    </a:cubicBezTo>
                    <a:cubicBezTo>
                      <a:pt x="101" y="365"/>
                      <a:pt x="211" y="362"/>
                      <a:pt x="322" y="394"/>
                    </a:cubicBezTo>
                    <a:cubicBezTo>
                      <a:pt x="344" y="404"/>
                      <a:pt x="409" y="420"/>
                      <a:pt x="422" y="446"/>
                    </a:cubicBezTo>
                    <a:cubicBezTo>
                      <a:pt x="467" y="543"/>
                      <a:pt x="367" y="556"/>
                      <a:pt x="312" y="566"/>
                    </a:cubicBezTo>
                    <a:cubicBezTo>
                      <a:pt x="244" y="572"/>
                      <a:pt x="189" y="572"/>
                      <a:pt x="127" y="605"/>
                    </a:cubicBezTo>
                    <a:cubicBezTo>
                      <a:pt x="68" y="633"/>
                      <a:pt x="108" y="712"/>
                      <a:pt x="166" y="712"/>
                    </a:cubicBezTo>
                    <a:cubicBezTo>
                      <a:pt x="168" y="712"/>
                      <a:pt x="170" y="712"/>
                      <a:pt x="173" y="712"/>
                    </a:cubicBezTo>
                    <a:cubicBezTo>
                      <a:pt x="312" y="682"/>
                      <a:pt x="603" y="682"/>
                      <a:pt x="568" y="459"/>
                    </a:cubicBezTo>
                    <a:cubicBezTo>
                      <a:pt x="535" y="248"/>
                      <a:pt x="279" y="307"/>
                      <a:pt x="150" y="216"/>
                    </a:cubicBezTo>
                    <a:cubicBezTo>
                      <a:pt x="228" y="132"/>
                      <a:pt x="325" y="96"/>
                      <a:pt x="438" y="80"/>
                    </a:cubicBezTo>
                    <a:cubicBezTo>
                      <a:pt x="487" y="70"/>
                      <a:pt x="467" y="5"/>
                      <a:pt x="425" y="2"/>
                    </a:cubicBezTo>
                    <a:cubicBezTo>
                      <a:pt x="412" y="1"/>
                      <a:pt x="399"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595"/>
        <p:cNvGrpSpPr/>
        <p:nvPr/>
      </p:nvGrpSpPr>
      <p:grpSpPr>
        <a:xfrm>
          <a:off x="0" y="0"/>
          <a:ext cx="0" cy="0"/>
          <a:chOff x="0" y="0"/>
          <a:chExt cx="0" cy="0"/>
        </a:xfrm>
      </p:grpSpPr>
      <p:pic>
        <p:nvPicPr>
          <p:cNvPr id="2596" name="Google Shape;2596;p23"/>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2597" name="Google Shape;2597;p23"/>
          <p:cNvGrpSpPr/>
          <p:nvPr/>
        </p:nvGrpSpPr>
        <p:grpSpPr>
          <a:xfrm>
            <a:off x="-110445" y="1027907"/>
            <a:ext cx="9484940" cy="4005752"/>
            <a:chOff x="-110445" y="1027907"/>
            <a:chExt cx="9484940" cy="4005752"/>
          </a:xfrm>
        </p:grpSpPr>
        <p:grpSp>
          <p:nvGrpSpPr>
            <p:cNvPr id="2598" name="Google Shape;2598;p23"/>
            <p:cNvGrpSpPr/>
            <p:nvPr/>
          </p:nvGrpSpPr>
          <p:grpSpPr>
            <a:xfrm rot="-1642561">
              <a:off x="-90739" y="1934609"/>
              <a:ext cx="716189" cy="260136"/>
              <a:chOff x="3720033" y="657636"/>
              <a:chExt cx="380942" cy="138367"/>
            </a:xfrm>
          </p:grpSpPr>
          <p:sp>
            <p:nvSpPr>
              <p:cNvPr id="2599" name="Google Shape;2599;p23"/>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0" name="Google Shape;2600;p23"/>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1" name="Google Shape;2601;p23"/>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23"/>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3" name="Google Shape;2603;p23"/>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23"/>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05" name="Google Shape;2605;p23"/>
            <p:cNvGrpSpPr/>
            <p:nvPr/>
          </p:nvGrpSpPr>
          <p:grpSpPr>
            <a:xfrm rot="-1486432">
              <a:off x="8863354" y="1102161"/>
              <a:ext cx="406547" cy="237410"/>
              <a:chOff x="5999959" y="663349"/>
              <a:chExt cx="216246" cy="126280"/>
            </a:xfrm>
          </p:grpSpPr>
          <p:sp>
            <p:nvSpPr>
              <p:cNvPr id="2606" name="Google Shape;2606;p23"/>
              <p:cNvSpPr/>
              <p:nvPr/>
            </p:nvSpPr>
            <p:spPr>
              <a:xfrm>
                <a:off x="5999959" y="677073"/>
                <a:ext cx="49844" cy="108290"/>
              </a:xfrm>
              <a:custGeom>
                <a:avLst/>
                <a:gdLst/>
                <a:ahLst/>
                <a:cxnLst/>
                <a:rect l="l" t="t" r="r" b="b"/>
                <a:pathLst>
                  <a:path w="759" h="1649" extrusionOk="0">
                    <a:moveTo>
                      <a:pt x="201" y="137"/>
                    </a:moveTo>
                    <a:cubicBezTo>
                      <a:pt x="216" y="137"/>
                      <a:pt x="238" y="145"/>
                      <a:pt x="266" y="162"/>
                    </a:cubicBezTo>
                    <a:cubicBezTo>
                      <a:pt x="289" y="178"/>
                      <a:pt x="318" y="191"/>
                      <a:pt x="340" y="207"/>
                    </a:cubicBezTo>
                    <a:cubicBezTo>
                      <a:pt x="412" y="246"/>
                      <a:pt x="535" y="356"/>
                      <a:pt x="561" y="437"/>
                    </a:cubicBezTo>
                    <a:cubicBezTo>
                      <a:pt x="655" y="713"/>
                      <a:pt x="353" y="764"/>
                      <a:pt x="172" y="787"/>
                    </a:cubicBezTo>
                    <a:cubicBezTo>
                      <a:pt x="172" y="674"/>
                      <a:pt x="172" y="564"/>
                      <a:pt x="175" y="450"/>
                    </a:cubicBezTo>
                    <a:cubicBezTo>
                      <a:pt x="175" y="392"/>
                      <a:pt x="156" y="256"/>
                      <a:pt x="178" y="207"/>
                    </a:cubicBezTo>
                    <a:cubicBezTo>
                      <a:pt x="166" y="160"/>
                      <a:pt x="174" y="137"/>
                      <a:pt x="201" y="137"/>
                    </a:cubicBezTo>
                    <a:close/>
                    <a:moveTo>
                      <a:pt x="179" y="1"/>
                    </a:moveTo>
                    <a:cubicBezTo>
                      <a:pt x="121" y="1"/>
                      <a:pt x="78" y="35"/>
                      <a:pt x="55" y="126"/>
                    </a:cubicBezTo>
                    <a:cubicBezTo>
                      <a:pt x="0" y="321"/>
                      <a:pt x="49" y="615"/>
                      <a:pt x="49" y="820"/>
                    </a:cubicBezTo>
                    <a:cubicBezTo>
                      <a:pt x="49" y="1082"/>
                      <a:pt x="55" y="1344"/>
                      <a:pt x="71" y="1607"/>
                    </a:cubicBezTo>
                    <a:cubicBezTo>
                      <a:pt x="73" y="1634"/>
                      <a:pt x="93" y="1648"/>
                      <a:pt x="113" y="1648"/>
                    </a:cubicBezTo>
                    <a:cubicBezTo>
                      <a:pt x="133" y="1648"/>
                      <a:pt x="152" y="1634"/>
                      <a:pt x="152" y="1607"/>
                    </a:cubicBezTo>
                    <a:cubicBezTo>
                      <a:pt x="162" y="1406"/>
                      <a:pt x="169" y="1202"/>
                      <a:pt x="169" y="1001"/>
                    </a:cubicBezTo>
                    <a:cubicBezTo>
                      <a:pt x="305" y="1192"/>
                      <a:pt x="441" y="1380"/>
                      <a:pt x="580" y="1568"/>
                    </a:cubicBezTo>
                    <a:cubicBezTo>
                      <a:pt x="595" y="1586"/>
                      <a:pt x="614" y="1594"/>
                      <a:pt x="633" y="1594"/>
                    </a:cubicBezTo>
                    <a:cubicBezTo>
                      <a:pt x="679" y="1594"/>
                      <a:pt x="722" y="1551"/>
                      <a:pt x="690" y="1503"/>
                    </a:cubicBezTo>
                    <a:cubicBezTo>
                      <a:pt x="554" y="1299"/>
                      <a:pt x="408" y="1105"/>
                      <a:pt x="266" y="907"/>
                    </a:cubicBezTo>
                    <a:cubicBezTo>
                      <a:pt x="467" y="871"/>
                      <a:pt x="719" y="794"/>
                      <a:pt x="739" y="580"/>
                    </a:cubicBezTo>
                    <a:cubicBezTo>
                      <a:pt x="758" y="356"/>
                      <a:pt x="509" y="129"/>
                      <a:pt x="324" y="45"/>
                    </a:cubicBezTo>
                    <a:cubicBezTo>
                      <a:pt x="269" y="18"/>
                      <a:pt x="22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7" name="Google Shape;2607;p23"/>
              <p:cNvSpPr/>
              <p:nvPr/>
            </p:nvSpPr>
            <p:spPr>
              <a:xfrm>
                <a:off x="6049538" y="743004"/>
                <a:ext cx="38548" cy="7486"/>
              </a:xfrm>
              <a:custGeom>
                <a:avLst/>
                <a:gdLst/>
                <a:ahLst/>
                <a:cxnLst/>
                <a:rect l="l" t="t" r="r" b="b"/>
                <a:pathLst>
                  <a:path w="587" h="114" extrusionOk="0">
                    <a:moveTo>
                      <a:pt x="52" y="0"/>
                    </a:moveTo>
                    <a:cubicBezTo>
                      <a:pt x="0" y="0"/>
                      <a:pt x="0" y="78"/>
                      <a:pt x="52" y="81"/>
                    </a:cubicBezTo>
                    <a:cubicBezTo>
                      <a:pt x="211" y="97"/>
                      <a:pt x="369" y="101"/>
                      <a:pt x="522" y="114"/>
                    </a:cubicBezTo>
                    <a:cubicBezTo>
                      <a:pt x="523" y="114"/>
                      <a:pt x="524" y="114"/>
                      <a:pt x="525" y="114"/>
                    </a:cubicBezTo>
                    <a:cubicBezTo>
                      <a:pt x="586" y="114"/>
                      <a:pt x="585" y="16"/>
                      <a:pt x="522" y="16"/>
                    </a:cubicBezTo>
                    <a:cubicBezTo>
                      <a:pt x="366" y="13"/>
                      <a:pt x="207" y="3"/>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8" name="Google Shape;2608;p23"/>
              <p:cNvSpPr/>
              <p:nvPr/>
            </p:nvSpPr>
            <p:spPr>
              <a:xfrm>
                <a:off x="6053544" y="728819"/>
                <a:ext cx="40518" cy="6961"/>
              </a:xfrm>
              <a:custGeom>
                <a:avLst/>
                <a:gdLst/>
                <a:ahLst/>
                <a:cxnLst/>
                <a:rect l="l" t="t" r="r" b="b"/>
                <a:pathLst>
                  <a:path w="617" h="106" extrusionOk="0">
                    <a:moveTo>
                      <a:pt x="411" y="1"/>
                    </a:moveTo>
                    <a:cubicBezTo>
                      <a:pt x="292" y="1"/>
                      <a:pt x="171" y="9"/>
                      <a:pt x="56" y="9"/>
                    </a:cubicBezTo>
                    <a:cubicBezTo>
                      <a:pt x="1" y="9"/>
                      <a:pt x="1" y="96"/>
                      <a:pt x="56" y="96"/>
                    </a:cubicBezTo>
                    <a:cubicBezTo>
                      <a:pt x="166" y="98"/>
                      <a:pt x="280" y="105"/>
                      <a:pt x="393" y="105"/>
                    </a:cubicBezTo>
                    <a:cubicBezTo>
                      <a:pt x="446" y="105"/>
                      <a:pt x="499" y="104"/>
                      <a:pt x="551" y="100"/>
                    </a:cubicBezTo>
                    <a:cubicBezTo>
                      <a:pt x="616" y="100"/>
                      <a:pt x="616" y="9"/>
                      <a:pt x="551" y="6"/>
                    </a:cubicBezTo>
                    <a:cubicBezTo>
                      <a:pt x="505" y="2"/>
                      <a:pt x="45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9" name="Google Shape;2609;p23"/>
              <p:cNvSpPr/>
              <p:nvPr/>
            </p:nvSpPr>
            <p:spPr>
              <a:xfrm>
                <a:off x="6115797" y="705639"/>
                <a:ext cx="30996" cy="68625"/>
              </a:xfrm>
              <a:custGeom>
                <a:avLst/>
                <a:gdLst/>
                <a:ahLst/>
                <a:cxnLst/>
                <a:rect l="l" t="t" r="r" b="b"/>
                <a:pathLst>
                  <a:path w="472" h="1045" extrusionOk="0">
                    <a:moveTo>
                      <a:pt x="221" y="133"/>
                    </a:moveTo>
                    <a:cubicBezTo>
                      <a:pt x="238" y="133"/>
                      <a:pt x="255" y="136"/>
                      <a:pt x="271" y="142"/>
                    </a:cubicBezTo>
                    <a:cubicBezTo>
                      <a:pt x="352" y="161"/>
                      <a:pt x="384" y="245"/>
                      <a:pt x="339" y="320"/>
                    </a:cubicBezTo>
                    <a:cubicBezTo>
                      <a:pt x="300" y="388"/>
                      <a:pt x="203" y="430"/>
                      <a:pt x="177" y="508"/>
                    </a:cubicBezTo>
                    <a:cubicBezTo>
                      <a:pt x="173" y="388"/>
                      <a:pt x="167" y="265"/>
                      <a:pt x="157" y="145"/>
                    </a:cubicBezTo>
                    <a:cubicBezTo>
                      <a:pt x="177" y="138"/>
                      <a:pt x="199" y="133"/>
                      <a:pt x="221" y="133"/>
                    </a:cubicBezTo>
                    <a:close/>
                    <a:moveTo>
                      <a:pt x="98" y="0"/>
                    </a:moveTo>
                    <a:cubicBezTo>
                      <a:pt x="75" y="0"/>
                      <a:pt x="54" y="16"/>
                      <a:pt x="54" y="48"/>
                    </a:cubicBezTo>
                    <a:lnTo>
                      <a:pt x="54" y="112"/>
                    </a:lnTo>
                    <a:cubicBezTo>
                      <a:pt x="44" y="119"/>
                      <a:pt x="31" y="125"/>
                      <a:pt x="24" y="132"/>
                    </a:cubicBezTo>
                    <a:cubicBezTo>
                      <a:pt x="0" y="150"/>
                      <a:pt x="21" y="191"/>
                      <a:pt x="48" y="191"/>
                    </a:cubicBezTo>
                    <a:cubicBezTo>
                      <a:pt x="50" y="191"/>
                      <a:pt x="52" y="191"/>
                      <a:pt x="54" y="190"/>
                    </a:cubicBezTo>
                    <a:cubicBezTo>
                      <a:pt x="60" y="453"/>
                      <a:pt x="63" y="718"/>
                      <a:pt x="54" y="984"/>
                    </a:cubicBezTo>
                    <a:cubicBezTo>
                      <a:pt x="50" y="1024"/>
                      <a:pt x="83" y="1045"/>
                      <a:pt x="116" y="1045"/>
                    </a:cubicBezTo>
                    <a:cubicBezTo>
                      <a:pt x="149" y="1045"/>
                      <a:pt x="183" y="1024"/>
                      <a:pt x="183" y="984"/>
                    </a:cubicBezTo>
                    <a:cubicBezTo>
                      <a:pt x="183" y="841"/>
                      <a:pt x="183" y="699"/>
                      <a:pt x="177" y="556"/>
                    </a:cubicBezTo>
                    <a:lnTo>
                      <a:pt x="177" y="556"/>
                    </a:lnTo>
                    <a:cubicBezTo>
                      <a:pt x="186" y="572"/>
                      <a:pt x="199" y="585"/>
                      <a:pt x="216" y="589"/>
                    </a:cubicBezTo>
                    <a:cubicBezTo>
                      <a:pt x="224" y="591"/>
                      <a:pt x="232" y="592"/>
                      <a:pt x="239" y="592"/>
                    </a:cubicBezTo>
                    <a:cubicBezTo>
                      <a:pt x="259" y="592"/>
                      <a:pt x="274" y="583"/>
                      <a:pt x="290" y="569"/>
                    </a:cubicBezTo>
                    <a:cubicBezTo>
                      <a:pt x="306" y="553"/>
                      <a:pt x="313" y="534"/>
                      <a:pt x="303" y="514"/>
                    </a:cubicBezTo>
                    <a:cubicBezTo>
                      <a:pt x="323" y="488"/>
                      <a:pt x="368" y="456"/>
                      <a:pt x="378" y="443"/>
                    </a:cubicBezTo>
                    <a:cubicBezTo>
                      <a:pt x="403" y="410"/>
                      <a:pt x="429" y="378"/>
                      <a:pt x="442" y="339"/>
                    </a:cubicBezTo>
                    <a:cubicBezTo>
                      <a:pt x="472" y="274"/>
                      <a:pt x="468" y="197"/>
                      <a:pt x="426" y="135"/>
                    </a:cubicBezTo>
                    <a:cubicBezTo>
                      <a:pt x="378" y="73"/>
                      <a:pt x="313" y="48"/>
                      <a:pt x="246" y="48"/>
                    </a:cubicBezTo>
                    <a:cubicBezTo>
                      <a:pt x="214" y="48"/>
                      <a:pt x="182" y="53"/>
                      <a:pt x="151" y="64"/>
                    </a:cubicBezTo>
                    <a:lnTo>
                      <a:pt x="151" y="48"/>
                    </a:lnTo>
                    <a:cubicBezTo>
                      <a:pt x="146" y="16"/>
                      <a:pt x="121"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0" name="Google Shape;2610;p23"/>
              <p:cNvSpPr/>
              <p:nvPr/>
            </p:nvSpPr>
            <p:spPr>
              <a:xfrm>
                <a:off x="6156118" y="729345"/>
                <a:ext cx="55163" cy="8471"/>
              </a:xfrm>
              <a:custGeom>
                <a:avLst/>
                <a:gdLst/>
                <a:ahLst/>
                <a:cxnLst/>
                <a:rect l="l" t="t" r="r" b="b"/>
                <a:pathLst>
                  <a:path w="840" h="129" extrusionOk="0">
                    <a:moveTo>
                      <a:pt x="510" y="0"/>
                    </a:moveTo>
                    <a:cubicBezTo>
                      <a:pt x="361" y="0"/>
                      <a:pt x="209" y="10"/>
                      <a:pt x="65" y="27"/>
                    </a:cubicBezTo>
                    <a:cubicBezTo>
                      <a:pt x="7" y="33"/>
                      <a:pt x="0" y="124"/>
                      <a:pt x="65" y="124"/>
                    </a:cubicBezTo>
                    <a:cubicBezTo>
                      <a:pt x="251" y="124"/>
                      <a:pt x="438" y="128"/>
                      <a:pt x="623" y="128"/>
                    </a:cubicBezTo>
                    <a:cubicBezTo>
                      <a:pt x="669" y="128"/>
                      <a:pt x="715" y="128"/>
                      <a:pt x="761" y="127"/>
                    </a:cubicBezTo>
                    <a:cubicBezTo>
                      <a:pt x="839" y="127"/>
                      <a:pt x="839" y="17"/>
                      <a:pt x="761" y="11"/>
                    </a:cubicBezTo>
                    <a:cubicBezTo>
                      <a:pt x="679" y="3"/>
                      <a:pt x="595" y="0"/>
                      <a:pt x="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1" name="Google Shape;2611;p23"/>
              <p:cNvSpPr/>
              <p:nvPr/>
            </p:nvSpPr>
            <p:spPr>
              <a:xfrm>
                <a:off x="6169908" y="663349"/>
                <a:ext cx="46297" cy="50172"/>
              </a:xfrm>
              <a:custGeom>
                <a:avLst/>
                <a:gdLst/>
                <a:ahLst/>
                <a:cxnLst/>
                <a:rect l="l" t="t" r="r" b="b"/>
                <a:pathLst>
                  <a:path w="705" h="764" extrusionOk="0">
                    <a:moveTo>
                      <a:pt x="295" y="139"/>
                    </a:moveTo>
                    <a:cubicBezTo>
                      <a:pt x="367" y="139"/>
                      <a:pt x="393" y="178"/>
                      <a:pt x="370" y="257"/>
                    </a:cubicBezTo>
                    <a:cubicBezTo>
                      <a:pt x="367" y="287"/>
                      <a:pt x="357" y="309"/>
                      <a:pt x="351" y="338"/>
                    </a:cubicBezTo>
                    <a:cubicBezTo>
                      <a:pt x="331" y="403"/>
                      <a:pt x="305" y="468"/>
                      <a:pt x="266" y="520"/>
                    </a:cubicBezTo>
                    <a:cubicBezTo>
                      <a:pt x="208" y="449"/>
                      <a:pt x="172" y="355"/>
                      <a:pt x="176" y="287"/>
                    </a:cubicBezTo>
                    <a:cubicBezTo>
                      <a:pt x="179" y="245"/>
                      <a:pt x="192" y="173"/>
                      <a:pt x="227" y="147"/>
                    </a:cubicBezTo>
                    <a:cubicBezTo>
                      <a:pt x="253" y="142"/>
                      <a:pt x="276" y="139"/>
                      <a:pt x="295" y="139"/>
                    </a:cubicBezTo>
                    <a:close/>
                    <a:moveTo>
                      <a:pt x="294" y="1"/>
                    </a:moveTo>
                    <a:cubicBezTo>
                      <a:pt x="232" y="1"/>
                      <a:pt x="166" y="31"/>
                      <a:pt x="114" y="96"/>
                    </a:cubicBezTo>
                    <a:cubicBezTo>
                      <a:pt x="1" y="241"/>
                      <a:pt x="46" y="452"/>
                      <a:pt x="153" y="594"/>
                    </a:cubicBezTo>
                    <a:cubicBezTo>
                      <a:pt x="127" y="601"/>
                      <a:pt x="104" y="607"/>
                      <a:pt x="78" y="607"/>
                    </a:cubicBezTo>
                    <a:cubicBezTo>
                      <a:pt x="76" y="607"/>
                      <a:pt x="74" y="607"/>
                      <a:pt x="72" y="607"/>
                    </a:cubicBezTo>
                    <a:cubicBezTo>
                      <a:pt x="27" y="607"/>
                      <a:pt x="32" y="679"/>
                      <a:pt x="78" y="682"/>
                    </a:cubicBezTo>
                    <a:cubicBezTo>
                      <a:pt x="91" y="684"/>
                      <a:pt x="104" y="686"/>
                      <a:pt x="117" y="686"/>
                    </a:cubicBezTo>
                    <a:cubicBezTo>
                      <a:pt x="151" y="686"/>
                      <a:pt x="184" y="677"/>
                      <a:pt x="218" y="662"/>
                    </a:cubicBezTo>
                    <a:cubicBezTo>
                      <a:pt x="283" y="723"/>
                      <a:pt x="385" y="763"/>
                      <a:pt x="478" y="763"/>
                    </a:cubicBezTo>
                    <a:cubicBezTo>
                      <a:pt x="579" y="763"/>
                      <a:pt x="670" y="716"/>
                      <a:pt x="694" y="594"/>
                    </a:cubicBezTo>
                    <a:cubicBezTo>
                      <a:pt x="705" y="551"/>
                      <a:pt x="668" y="517"/>
                      <a:pt x="632" y="517"/>
                    </a:cubicBezTo>
                    <a:cubicBezTo>
                      <a:pt x="614" y="517"/>
                      <a:pt x="596" y="525"/>
                      <a:pt x="584" y="546"/>
                    </a:cubicBezTo>
                    <a:cubicBezTo>
                      <a:pt x="548" y="614"/>
                      <a:pt x="502" y="642"/>
                      <a:pt x="454" y="642"/>
                    </a:cubicBezTo>
                    <a:cubicBezTo>
                      <a:pt x="411" y="642"/>
                      <a:pt x="366" y="620"/>
                      <a:pt x="325" y="585"/>
                    </a:cubicBezTo>
                    <a:cubicBezTo>
                      <a:pt x="419" y="494"/>
                      <a:pt x="470" y="348"/>
                      <a:pt x="480" y="228"/>
                    </a:cubicBezTo>
                    <a:cubicBezTo>
                      <a:pt x="490" y="86"/>
                      <a:pt x="398"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23"/>
              <p:cNvSpPr/>
              <p:nvPr/>
            </p:nvSpPr>
            <p:spPr>
              <a:xfrm>
                <a:off x="6166493" y="742872"/>
                <a:ext cx="39665" cy="46757"/>
              </a:xfrm>
              <a:custGeom>
                <a:avLst/>
                <a:gdLst/>
                <a:ahLst/>
                <a:cxnLst/>
                <a:rect l="l" t="t" r="r" b="b"/>
                <a:pathLst>
                  <a:path w="604" h="712" extrusionOk="0">
                    <a:moveTo>
                      <a:pt x="385" y="0"/>
                    </a:moveTo>
                    <a:cubicBezTo>
                      <a:pt x="239" y="0"/>
                      <a:pt x="106" y="81"/>
                      <a:pt x="17" y="197"/>
                    </a:cubicBezTo>
                    <a:cubicBezTo>
                      <a:pt x="1" y="216"/>
                      <a:pt x="14" y="248"/>
                      <a:pt x="27" y="268"/>
                    </a:cubicBezTo>
                    <a:cubicBezTo>
                      <a:pt x="101" y="365"/>
                      <a:pt x="211" y="362"/>
                      <a:pt x="322" y="394"/>
                    </a:cubicBezTo>
                    <a:cubicBezTo>
                      <a:pt x="344" y="404"/>
                      <a:pt x="409" y="420"/>
                      <a:pt x="422" y="446"/>
                    </a:cubicBezTo>
                    <a:cubicBezTo>
                      <a:pt x="467" y="543"/>
                      <a:pt x="367" y="556"/>
                      <a:pt x="312" y="566"/>
                    </a:cubicBezTo>
                    <a:cubicBezTo>
                      <a:pt x="244" y="572"/>
                      <a:pt x="189" y="572"/>
                      <a:pt x="127" y="605"/>
                    </a:cubicBezTo>
                    <a:cubicBezTo>
                      <a:pt x="68" y="633"/>
                      <a:pt x="108" y="712"/>
                      <a:pt x="166" y="712"/>
                    </a:cubicBezTo>
                    <a:cubicBezTo>
                      <a:pt x="168" y="712"/>
                      <a:pt x="170" y="712"/>
                      <a:pt x="173" y="712"/>
                    </a:cubicBezTo>
                    <a:cubicBezTo>
                      <a:pt x="312" y="682"/>
                      <a:pt x="603" y="682"/>
                      <a:pt x="568" y="459"/>
                    </a:cubicBezTo>
                    <a:cubicBezTo>
                      <a:pt x="535" y="248"/>
                      <a:pt x="279" y="307"/>
                      <a:pt x="150" y="216"/>
                    </a:cubicBezTo>
                    <a:cubicBezTo>
                      <a:pt x="228" y="132"/>
                      <a:pt x="325" y="96"/>
                      <a:pt x="438" y="80"/>
                    </a:cubicBezTo>
                    <a:cubicBezTo>
                      <a:pt x="487" y="70"/>
                      <a:pt x="467" y="5"/>
                      <a:pt x="425" y="2"/>
                    </a:cubicBezTo>
                    <a:cubicBezTo>
                      <a:pt x="412" y="1"/>
                      <a:pt x="399"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3" name="Google Shape;2613;p23"/>
            <p:cNvGrpSpPr/>
            <p:nvPr/>
          </p:nvGrpSpPr>
          <p:grpSpPr>
            <a:xfrm rot="-644671">
              <a:off x="8082337" y="4635184"/>
              <a:ext cx="1277081" cy="281902"/>
              <a:chOff x="7968422" y="675563"/>
              <a:chExt cx="462304" cy="102049"/>
            </a:xfrm>
          </p:grpSpPr>
          <p:sp>
            <p:nvSpPr>
              <p:cNvPr id="2614" name="Google Shape;2614;p23"/>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5" name="Google Shape;2615;p23"/>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6" name="Google Shape;2616;p23"/>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7" name="Google Shape;2617;p23"/>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8" name="Google Shape;2618;p23"/>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23"/>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23"/>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23"/>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23"/>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23"/>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23"/>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23"/>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6" name="Google Shape;2626;p23"/>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27" name="Google Shape;2627;p23"/>
          <p:cNvGrpSpPr/>
          <p:nvPr/>
        </p:nvGrpSpPr>
        <p:grpSpPr>
          <a:xfrm>
            <a:off x="-264927" y="-483512"/>
            <a:ext cx="10031370" cy="4988516"/>
            <a:chOff x="-264927" y="-483512"/>
            <a:chExt cx="10031370" cy="4988516"/>
          </a:xfrm>
        </p:grpSpPr>
        <p:grpSp>
          <p:nvGrpSpPr>
            <p:cNvPr id="2628" name="Google Shape;2628;p23"/>
            <p:cNvGrpSpPr/>
            <p:nvPr/>
          </p:nvGrpSpPr>
          <p:grpSpPr>
            <a:xfrm rot="1189040">
              <a:off x="216421" y="-333709"/>
              <a:ext cx="993600" cy="628938"/>
              <a:chOff x="4808808" y="1957984"/>
              <a:chExt cx="404920" cy="256310"/>
            </a:xfrm>
          </p:grpSpPr>
          <p:sp>
            <p:nvSpPr>
              <p:cNvPr id="2629" name="Google Shape;2629;p23"/>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0" name="Google Shape;2630;p23"/>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1" name="Google Shape;2631;p23"/>
            <p:cNvGrpSpPr/>
            <p:nvPr/>
          </p:nvGrpSpPr>
          <p:grpSpPr>
            <a:xfrm rot="1403048">
              <a:off x="8594690" y="395229"/>
              <a:ext cx="1093980" cy="618299"/>
              <a:chOff x="4710963" y="556836"/>
              <a:chExt cx="599550" cy="338855"/>
            </a:xfrm>
          </p:grpSpPr>
          <p:sp>
            <p:nvSpPr>
              <p:cNvPr id="2632" name="Google Shape;2632;p23"/>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3" name="Google Shape;2633;p23"/>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23"/>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23"/>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6" name="Google Shape;2636;p23"/>
            <p:cNvGrpSpPr/>
            <p:nvPr/>
          </p:nvGrpSpPr>
          <p:grpSpPr>
            <a:xfrm rot="6106935">
              <a:off x="-306284" y="1201894"/>
              <a:ext cx="907001" cy="652840"/>
              <a:chOff x="5859955" y="1906764"/>
              <a:chExt cx="497056" cy="357770"/>
            </a:xfrm>
          </p:grpSpPr>
          <p:sp>
            <p:nvSpPr>
              <p:cNvPr id="2637" name="Google Shape;2637;p23"/>
              <p:cNvSpPr/>
              <p:nvPr/>
            </p:nvSpPr>
            <p:spPr>
              <a:xfrm>
                <a:off x="5859955" y="1906764"/>
                <a:ext cx="497056" cy="357770"/>
              </a:xfrm>
              <a:custGeom>
                <a:avLst/>
                <a:gdLst/>
                <a:ahLst/>
                <a:cxnLst/>
                <a:rect l="l" t="t" r="r" b="b"/>
                <a:pathLst>
                  <a:path w="7569" h="5448" extrusionOk="0">
                    <a:moveTo>
                      <a:pt x="2576" y="543"/>
                    </a:moveTo>
                    <a:lnTo>
                      <a:pt x="2563" y="2739"/>
                    </a:lnTo>
                    <a:lnTo>
                      <a:pt x="2563" y="2791"/>
                    </a:lnTo>
                    <a:cubicBezTo>
                      <a:pt x="2152" y="2836"/>
                      <a:pt x="1795" y="3096"/>
                      <a:pt x="1850" y="3601"/>
                    </a:cubicBezTo>
                    <a:cubicBezTo>
                      <a:pt x="1854" y="3659"/>
                      <a:pt x="1876" y="3711"/>
                      <a:pt x="1896" y="3769"/>
                    </a:cubicBezTo>
                    <a:cubicBezTo>
                      <a:pt x="1426" y="3756"/>
                      <a:pt x="956" y="3743"/>
                      <a:pt x="487" y="3740"/>
                    </a:cubicBezTo>
                    <a:cubicBezTo>
                      <a:pt x="169" y="2720"/>
                      <a:pt x="525" y="1599"/>
                      <a:pt x="1432" y="980"/>
                    </a:cubicBezTo>
                    <a:cubicBezTo>
                      <a:pt x="1773" y="744"/>
                      <a:pt x="2165" y="601"/>
                      <a:pt x="2576" y="543"/>
                    </a:cubicBezTo>
                    <a:close/>
                    <a:moveTo>
                      <a:pt x="2563" y="2914"/>
                    </a:moveTo>
                    <a:cubicBezTo>
                      <a:pt x="2560" y="3206"/>
                      <a:pt x="2557" y="3494"/>
                      <a:pt x="2547" y="3782"/>
                    </a:cubicBezTo>
                    <a:cubicBezTo>
                      <a:pt x="2382" y="3776"/>
                      <a:pt x="2220" y="3773"/>
                      <a:pt x="2051" y="3769"/>
                    </a:cubicBezTo>
                    <a:cubicBezTo>
                      <a:pt x="2003" y="3685"/>
                      <a:pt x="1977" y="3594"/>
                      <a:pt x="1977" y="3517"/>
                    </a:cubicBezTo>
                    <a:cubicBezTo>
                      <a:pt x="1970" y="3160"/>
                      <a:pt x="2242" y="2953"/>
                      <a:pt x="2563" y="2914"/>
                    </a:cubicBezTo>
                    <a:close/>
                    <a:moveTo>
                      <a:pt x="2719" y="2904"/>
                    </a:moveTo>
                    <a:cubicBezTo>
                      <a:pt x="3227" y="2917"/>
                      <a:pt x="3707" y="3309"/>
                      <a:pt x="3765" y="3805"/>
                    </a:cubicBezTo>
                    <a:cubicBezTo>
                      <a:pt x="3415" y="3802"/>
                      <a:pt x="3059" y="3792"/>
                      <a:pt x="2702" y="3786"/>
                    </a:cubicBezTo>
                    <a:cubicBezTo>
                      <a:pt x="2702" y="3494"/>
                      <a:pt x="2696" y="3196"/>
                      <a:pt x="2696" y="2904"/>
                    </a:cubicBezTo>
                    <a:close/>
                    <a:moveTo>
                      <a:pt x="3036" y="513"/>
                    </a:moveTo>
                    <a:cubicBezTo>
                      <a:pt x="3674" y="513"/>
                      <a:pt x="4316" y="705"/>
                      <a:pt x="4831" y="1064"/>
                    </a:cubicBezTo>
                    <a:cubicBezTo>
                      <a:pt x="5670" y="1647"/>
                      <a:pt x="6007" y="2749"/>
                      <a:pt x="6055" y="3792"/>
                    </a:cubicBezTo>
                    <a:cubicBezTo>
                      <a:pt x="6039" y="3790"/>
                      <a:pt x="6021" y="3790"/>
                      <a:pt x="6004" y="3790"/>
                    </a:cubicBezTo>
                    <a:cubicBezTo>
                      <a:pt x="5986" y="3790"/>
                      <a:pt x="5968" y="3790"/>
                      <a:pt x="5952" y="3792"/>
                    </a:cubicBezTo>
                    <a:cubicBezTo>
                      <a:pt x="5304" y="3805"/>
                      <a:pt x="4656" y="3808"/>
                      <a:pt x="4008" y="3808"/>
                    </a:cubicBezTo>
                    <a:lnTo>
                      <a:pt x="3895" y="3808"/>
                    </a:lnTo>
                    <a:cubicBezTo>
                      <a:pt x="3856" y="3410"/>
                      <a:pt x="3571" y="3057"/>
                      <a:pt x="3179" y="2885"/>
                    </a:cubicBezTo>
                    <a:cubicBezTo>
                      <a:pt x="3030" y="2820"/>
                      <a:pt x="2864" y="2788"/>
                      <a:pt x="2696" y="2788"/>
                    </a:cubicBezTo>
                    <a:lnTo>
                      <a:pt x="2696" y="2746"/>
                    </a:lnTo>
                    <a:cubicBezTo>
                      <a:pt x="2699" y="2007"/>
                      <a:pt x="2706" y="1265"/>
                      <a:pt x="2709" y="530"/>
                    </a:cubicBezTo>
                    <a:cubicBezTo>
                      <a:pt x="2817" y="518"/>
                      <a:pt x="2926" y="513"/>
                      <a:pt x="3036" y="513"/>
                    </a:cubicBezTo>
                    <a:close/>
                    <a:moveTo>
                      <a:pt x="2168" y="3922"/>
                    </a:moveTo>
                    <a:lnTo>
                      <a:pt x="2168" y="3922"/>
                    </a:lnTo>
                    <a:cubicBezTo>
                      <a:pt x="2291" y="3925"/>
                      <a:pt x="2417" y="3925"/>
                      <a:pt x="2547" y="3925"/>
                    </a:cubicBezTo>
                    <a:cubicBezTo>
                      <a:pt x="2547" y="3977"/>
                      <a:pt x="2544" y="4019"/>
                      <a:pt x="2544" y="4064"/>
                    </a:cubicBezTo>
                    <a:cubicBezTo>
                      <a:pt x="2516" y="4075"/>
                      <a:pt x="2488" y="4080"/>
                      <a:pt x="2460" y="4080"/>
                    </a:cubicBezTo>
                    <a:cubicBezTo>
                      <a:pt x="2357" y="4080"/>
                      <a:pt x="2252" y="4016"/>
                      <a:pt x="2168" y="3922"/>
                    </a:cubicBezTo>
                    <a:close/>
                    <a:moveTo>
                      <a:pt x="2800" y="3935"/>
                    </a:moveTo>
                    <a:cubicBezTo>
                      <a:pt x="3124" y="3938"/>
                      <a:pt x="3447" y="3938"/>
                      <a:pt x="3771" y="3938"/>
                    </a:cubicBezTo>
                    <a:cubicBezTo>
                      <a:pt x="3771" y="4006"/>
                      <a:pt x="3758" y="4080"/>
                      <a:pt x="3739" y="4155"/>
                    </a:cubicBezTo>
                    <a:cubicBezTo>
                      <a:pt x="3593" y="4647"/>
                      <a:pt x="3159" y="4916"/>
                      <a:pt x="2686" y="5007"/>
                    </a:cubicBezTo>
                    <a:cubicBezTo>
                      <a:pt x="2696" y="4706"/>
                      <a:pt x="2702" y="4398"/>
                      <a:pt x="2702" y="4087"/>
                    </a:cubicBezTo>
                    <a:cubicBezTo>
                      <a:pt x="2735" y="4058"/>
                      <a:pt x="2767" y="4012"/>
                      <a:pt x="2793" y="3957"/>
                    </a:cubicBezTo>
                    <a:cubicBezTo>
                      <a:pt x="2800" y="3951"/>
                      <a:pt x="2800" y="3941"/>
                      <a:pt x="2800" y="3935"/>
                    </a:cubicBezTo>
                    <a:close/>
                    <a:moveTo>
                      <a:pt x="532" y="3857"/>
                    </a:moveTo>
                    <a:lnTo>
                      <a:pt x="532" y="3857"/>
                    </a:lnTo>
                    <a:cubicBezTo>
                      <a:pt x="1018" y="3889"/>
                      <a:pt x="1504" y="3905"/>
                      <a:pt x="1993" y="3918"/>
                    </a:cubicBezTo>
                    <a:cubicBezTo>
                      <a:pt x="2115" y="4074"/>
                      <a:pt x="2293" y="4187"/>
                      <a:pt x="2461" y="4187"/>
                    </a:cubicBezTo>
                    <a:cubicBezTo>
                      <a:pt x="2489" y="4187"/>
                      <a:pt x="2517" y="4184"/>
                      <a:pt x="2544" y="4178"/>
                    </a:cubicBezTo>
                    <a:lnTo>
                      <a:pt x="2544" y="4178"/>
                    </a:lnTo>
                    <a:cubicBezTo>
                      <a:pt x="2540" y="4463"/>
                      <a:pt x="2544" y="4744"/>
                      <a:pt x="2550" y="5030"/>
                    </a:cubicBezTo>
                    <a:cubicBezTo>
                      <a:pt x="2471" y="5040"/>
                      <a:pt x="2393" y="5045"/>
                      <a:pt x="2315" y="5045"/>
                    </a:cubicBezTo>
                    <a:cubicBezTo>
                      <a:pt x="2269" y="5045"/>
                      <a:pt x="2222" y="5043"/>
                      <a:pt x="2174" y="5039"/>
                    </a:cubicBezTo>
                    <a:cubicBezTo>
                      <a:pt x="1465" y="5000"/>
                      <a:pt x="921" y="4715"/>
                      <a:pt x="613" y="4058"/>
                    </a:cubicBezTo>
                    <a:cubicBezTo>
                      <a:pt x="584" y="3993"/>
                      <a:pt x="555" y="3925"/>
                      <a:pt x="532" y="3857"/>
                    </a:cubicBezTo>
                    <a:close/>
                    <a:moveTo>
                      <a:pt x="2642" y="0"/>
                    </a:moveTo>
                    <a:cubicBezTo>
                      <a:pt x="2609" y="0"/>
                      <a:pt x="2576" y="21"/>
                      <a:pt x="2576" y="63"/>
                    </a:cubicBezTo>
                    <a:lnTo>
                      <a:pt x="2576" y="416"/>
                    </a:lnTo>
                    <a:cubicBezTo>
                      <a:pt x="1682" y="543"/>
                      <a:pt x="859" y="1035"/>
                      <a:pt x="454" y="1920"/>
                    </a:cubicBezTo>
                    <a:cubicBezTo>
                      <a:pt x="195" y="2487"/>
                      <a:pt x="172" y="3141"/>
                      <a:pt x="347" y="3737"/>
                    </a:cubicBezTo>
                    <a:lnTo>
                      <a:pt x="56" y="3737"/>
                    </a:lnTo>
                    <a:cubicBezTo>
                      <a:pt x="1" y="3737"/>
                      <a:pt x="1" y="3818"/>
                      <a:pt x="56" y="3821"/>
                    </a:cubicBezTo>
                    <a:lnTo>
                      <a:pt x="383" y="3844"/>
                    </a:lnTo>
                    <a:cubicBezTo>
                      <a:pt x="406" y="3905"/>
                      <a:pt x="425" y="3964"/>
                      <a:pt x="448" y="4019"/>
                    </a:cubicBezTo>
                    <a:cubicBezTo>
                      <a:pt x="762" y="4761"/>
                      <a:pt x="1319" y="5104"/>
                      <a:pt x="2113" y="5166"/>
                    </a:cubicBezTo>
                    <a:cubicBezTo>
                      <a:pt x="2166" y="5170"/>
                      <a:pt x="2220" y="5173"/>
                      <a:pt x="2274" y="5173"/>
                    </a:cubicBezTo>
                    <a:cubicBezTo>
                      <a:pt x="2368" y="5173"/>
                      <a:pt x="2461" y="5166"/>
                      <a:pt x="2553" y="5156"/>
                    </a:cubicBezTo>
                    <a:cubicBezTo>
                      <a:pt x="2560" y="5237"/>
                      <a:pt x="2563" y="5324"/>
                      <a:pt x="2566" y="5405"/>
                    </a:cubicBezTo>
                    <a:cubicBezTo>
                      <a:pt x="2568" y="5434"/>
                      <a:pt x="2588" y="5448"/>
                      <a:pt x="2610" y="5448"/>
                    </a:cubicBezTo>
                    <a:cubicBezTo>
                      <a:pt x="2632" y="5448"/>
                      <a:pt x="2655" y="5433"/>
                      <a:pt x="2660" y="5405"/>
                    </a:cubicBezTo>
                    <a:cubicBezTo>
                      <a:pt x="2667" y="5315"/>
                      <a:pt x="2673" y="5227"/>
                      <a:pt x="2676" y="5136"/>
                    </a:cubicBezTo>
                    <a:cubicBezTo>
                      <a:pt x="3179" y="5049"/>
                      <a:pt x="3635" y="4780"/>
                      <a:pt x="3830" y="4275"/>
                    </a:cubicBezTo>
                    <a:cubicBezTo>
                      <a:pt x="3875" y="4161"/>
                      <a:pt x="3895" y="4045"/>
                      <a:pt x="3898" y="3931"/>
                    </a:cubicBezTo>
                    <a:cubicBezTo>
                      <a:pt x="4047" y="3932"/>
                      <a:pt x="4196" y="3933"/>
                      <a:pt x="4344" y="3933"/>
                    </a:cubicBezTo>
                    <a:cubicBezTo>
                      <a:pt x="4790" y="3933"/>
                      <a:pt x="5235" y="3929"/>
                      <a:pt x="5680" y="3922"/>
                    </a:cubicBezTo>
                    <a:cubicBezTo>
                      <a:pt x="5806" y="3922"/>
                      <a:pt x="5932" y="3918"/>
                      <a:pt x="6052" y="3915"/>
                    </a:cubicBezTo>
                    <a:lnTo>
                      <a:pt x="6052" y="3915"/>
                    </a:lnTo>
                    <a:cubicBezTo>
                      <a:pt x="6062" y="4233"/>
                      <a:pt x="6042" y="4550"/>
                      <a:pt x="6004" y="4838"/>
                    </a:cubicBezTo>
                    <a:cubicBezTo>
                      <a:pt x="5999" y="4881"/>
                      <a:pt x="6029" y="4902"/>
                      <a:pt x="6063" y="4902"/>
                    </a:cubicBezTo>
                    <a:cubicBezTo>
                      <a:pt x="6097" y="4902"/>
                      <a:pt x="6133" y="4881"/>
                      <a:pt x="6140" y="4838"/>
                    </a:cubicBezTo>
                    <a:cubicBezTo>
                      <a:pt x="6178" y="4537"/>
                      <a:pt x="6195" y="4226"/>
                      <a:pt x="6188" y="3915"/>
                    </a:cubicBezTo>
                    <a:cubicBezTo>
                      <a:pt x="6327" y="3909"/>
                      <a:pt x="6473" y="3909"/>
                      <a:pt x="6616" y="3905"/>
                    </a:cubicBezTo>
                    <a:lnTo>
                      <a:pt x="7017" y="3892"/>
                    </a:lnTo>
                    <a:cubicBezTo>
                      <a:pt x="7105" y="3889"/>
                      <a:pt x="7196" y="3889"/>
                      <a:pt x="7283" y="3886"/>
                    </a:cubicBezTo>
                    <a:cubicBezTo>
                      <a:pt x="7310" y="3895"/>
                      <a:pt x="7333" y="3900"/>
                      <a:pt x="7353" y="3900"/>
                    </a:cubicBezTo>
                    <a:cubicBezTo>
                      <a:pt x="7368" y="3900"/>
                      <a:pt x="7381" y="3898"/>
                      <a:pt x="7393" y="3892"/>
                    </a:cubicBezTo>
                    <a:cubicBezTo>
                      <a:pt x="7403" y="3918"/>
                      <a:pt x="7422" y="3938"/>
                      <a:pt x="7455" y="3938"/>
                    </a:cubicBezTo>
                    <a:lnTo>
                      <a:pt x="7484" y="3938"/>
                    </a:lnTo>
                    <a:cubicBezTo>
                      <a:pt x="7510" y="3938"/>
                      <a:pt x="7539" y="3918"/>
                      <a:pt x="7549" y="3889"/>
                    </a:cubicBezTo>
                    <a:cubicBezTo>
                      <a:pt x="7552" y="3876"/>
                      <a:pt x="7552" y="3867"/>
                      <a:pt x="7555" y="3857"/>
                    </a:cubicBezTo>
                    <a:cubicBezTo>
                      <a:pt x="7568" y="3834"/>
                      <a:pt x="7555" y="3805"/>
                      <a:pt x="7533" y="3786"/>
                    </a:cubicBezTo>
                    <a:cubicBezTo>
                      <a:pt x="7473" y="3746"/>
                      <a:pt x="7390" y="3733"/>
                      <a:pt x="7301" y="3733"/>
                    </a:cubicBezTo>
                    <a:cubicBezTo>
                      <a:pt x="7158" y="3733"/>
                      <a:pt x="6999" y="3765"/>
                      <a:pt x="6891" y="3769"/>
                    </a:cubicBezTo>
                    <a:cubicBezTo>
                      <a:pt x="6658" y="3776"/>
                      <a:pt x="6421" y="3779"/>
                      <a:pt x="6188" y="3786"/>
                    </a:cubicBezTo>
                    <a:cubicBezTo>
                      <a:pt x="6123" y="2490"/>
                      <a:pt x="5608" y="1171"/>
                      <a:pt x="4358" y="646"/>
                    </a:cubicBezTo>
                    <a:cubicBezTo>
                      <a:pt x="3944" y="471"/>
                      <a:pt x="3493" y="384"/>
                      <a:pt x="3046" y="384"/>
                    </a:cubicBezTo>
                    <a:cubicBezTo>
                      <a:pt x="2933" y="384"/>
                      <a:pt x="2821" y="389"/>
                      <a:pt x="2709" y="400"/>
                    </a:cubicBezTo>
                    <a:lnTo>
                      <a:pt x="2709" y="63"/>
                    </a:lnTo>
                    <a:cubicBezTo>
                      <a:pt x="2709" y="21"/>
                      <a:pt x="2676"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23"/>
              <p:cNvSpPr/>
              <p:nvPr/>
            </p:nvSpPr>
            <p:spPr>
              <a:xfrm>
                <a:off x="6038900" y="1950301"/>
                <a:ext cx="23182" cy="19504"/>
              </a:xfrm>
              <a:custGeom>
                <a:avLst/>
                <a:gdLst/>
                <a:ahLst/>
                <a:cxnLst/>
                <a:rect l="l" t="t" r="r" b="b"/>
                <a:pathLst>
                  <a:path w="353" h="297" extrusionOk="0">
                    <a:moveTo>
                      <a:pt x="53" y="0"/>
                    </a:moveTo>
                    <a:cubicBezTo>
                      <a:pt x="24" y="0"/>
                      <a:pt x="1" y="34"/>
                      <a:pt x="26" y="61"/>
                    </a:cubicBezTo>
                    <a:cubicBezTo>
                      <a:pt x="100" y="139"/>
                      <a:pt x="188" y="220"/>
                      <a:pt x="272" y="288"/>
                    </a:cubicBezTo>
                    <a:cubicBezTo>
                      <a:pt x="279" y="294"/>
                      <a:pt x="287" y="297"/>
                      <a:pt x="295" y="297"/>
                    </a:cubicBezTo>
                    <a:cubicBezTo>
                      <a:pt x="325" y="297"/>
                      <a:pt x="352" y="258"/>
                      <a:pt x="324" y="230"/>
                    </a:cubicBezTo>
                    <a:cubicBezTo>
                      <a:pt x="246" y="149"/>
                      <a:pt x="162" y="77"/>
                      <a:pt x="78" y="9"/>
                    </a:cubicBezTo>
                    <a:cubicBezTo>
                      <a:pt x="70" y="3"/>
                      <a:pt x="61" y="0"/>
                      <a:pt x="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23"/>
              <p:cNvSpPr/>
              <p:nvPr/>
            </p:nvSpPr>
            <p:spPr>
              <a:xfrm>
                <a:off x="6078564" y="1985039"/>
                <a:ext cx="24758" cy="21802"/>
              </a:xfrm>
              <a:custGeom>
                <a:avLst/>
                <a:gdLst/>
                <a:ahLst/>
                <a:cxnLst/>
                <a:rect l="l" t="t" r="r" b="b"/>
                <a:pathLst>
                  <a:path w="377" h="332" extrusionOk="0">
                    <a:moveTo>
                      <a:pt x="52" y="1"/>
                    </a:moveTo>
                    <a:cubicBezTo>
                      <a:pt x="22" y="1"/>
                      <a:pt x="1" y="47"/>
                      <a:pt x="25" y="73"/>
                    </a:cubicBezTo>
                    <a:cubicBezTo>
                      <a:pt x="109" y="164"/>
                      <a:pt x="206" y="251"/>
                      <a:pt x="303" y="326"/>
                    </a:cubicBezTo>
                    <a:cubicBezTo>
                      <a:pt x="309" y="330"/>
                      <a:pt x="315" y="331"/>
                      <a:pt x="321" y="331"/>
                    </a:cubicBezTo>
                    <a:cubicBezTo>
                      <a:pt x="351" y="331"/>
                      <a:pt x="376" y="288"/>
                      <a:pt x="352" y="261"/>
                    </a:cubicBezTo>
                    <a:cubicBezTo>
                      <a:pt x="271" y="167"/>
                      <a:pt x="174" y="83"/>
                      <a:pt x="73" y="8"/>
                    </a:cubicBezTo>
                    <a:cubicBezTo>
                      <a:pt x="66" y="3"/>
                      <a:pt x="5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23"/>
              <p:cNvSpPr/>
              <p:nvPr/>
            </p:nvSpPr>
            <p:spPr>
              <a:xfrm>
                <a:off x="6116520" y="2017610"/>
                <a:ext cx="22196" cy="18519"/>
              </a:xfrm>
              <a:custGeom>
                <a:avLst/>
                <a:gdLst/>
                <a:ahLst/>
                <a:cxnLst/>
                <a:rect l="l" t="t" r="r" b="b"/>
                <a:pathLst>
                  <a:path w="338" h="282" extrusionOk="0">
                    <a:moveTo>
                      <a:pt x="53" y="1"/>
                    </a:moveTo>
                    <a:cubicBezTo>
                      <a:pt x="20" y="1"/>
                      <a:pt x="1" y="52"/>
                      <a:pt x="33" y="76"/>
                    </a:cubicBezTo>
                    <a:cubicBezTo>
                      <a:pt x="114" y="134"/>
                      <a:pt x="182" y="202"/>
                      <a:pt x="253" y="270"/>
                    </a:cubicBezTo>
                    <a:cubicBezTo>
                      <a:pt x="261" y="278"/>
                      <a:pt x="270" y="282"/>
                      <a:pt x="280" y="282"/>
                    </a:cubicBezTo>
                    <a:cubicBezTo>
                      <a:pt x="309" y="282"/>
                      <a:pt x="338" y="249"/>
                      <a:pt x="318" y="222"/>
                    </a:cubicBezTo>
                    <a:cubicBezTo>
                      <a:pt x="253" y="138"/>
                      <a:pt x="166" y="70"/>
                      <a:pt x="75" y="8"/>
                    </a:cubicBezTo>
                    <a:cubicBezTo>
                      <a:pt x="67" y="3"/>
                      <a:pt x="60" y="1"/>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23"/>
              <p:cNvSpPr/>
              <p:nvPr/>
            </p:nvSpPr>
            <p:spPr>
              <a:xfrm>
                <a:off x="6152375" y="2052217"/>
                <a:ext cx="28238" cy="24101"/>
              </a:xfrm>
              <a:custGeom>
                <a:avLst/>
                <a:gdLst/>
                <a:ahLst/>
                <a:cxnLst/>
                <a:rect l="l" t="t" r="r" b="b"/>
                <a:pathLst>
                  <a:path w="430" h="367" extrusionOk="0">
                    <a:moveTo>
                      <a:pt x="49" y="1"/>
                    </a:moveTo>
                    <a:cubicBezTo>
                      <a:pt x="17" y="1"/>
                      <a:pt x="0" y="48"/>
                      <a:pt x="28" y="67"/>
                    </a:cubicBezTo>
                    <a:cubicBezTo>
                      <a:pt x="141" y="148"/>
                      <a:pt x="238" y="249"/>
                      <a:pt x="336" y="356"/>
                    </a:cubicBezTo>
                    <a:cubicBezTo>
                      <a:pt x="344" y="363"/>
                      <a:pt x="353" y="366"/>
                      <a:pt x="363" y="366"/>
                    </a:cubicBezTo>
                    <a:cubicBezTo>
                      <a:pt x="396" y="366"/>
                      <a:pt x="429" y="330"/>
                      <a:pt x="407" y="297"/>
                    </a:cubicBezTo>
                    <a:cubicBezTo>
                      <a:pt x="316" y="178"/>
                      <a:pt x="196" y="80"/>
                      <a:pt x="67" y="6"/>
                    </a:cubicBezTo>
                    <a:cubicBezTo>
                      <a:pt x="60" y="2"/>
                      <a:pt x="5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2" name="Google Shape;2642;p23"/>
              <p:cNvSpPr/>
              <p:nvPr/>
            </p:nvSpPr>
            <p:spPr>
              <a:xfrm>
                <a:off x="6188492" y="2086824"/>
                <a:ext cx="29880" cy="25020"/>
              </a:xfrm>
              <a:custGeom>
                <a:avLst/>
                <a:gdLst/>
                <a:ahLst/>
                <a:cxnLst/>
                <a:rect l="l" t="t" r="r" b="b"/>
                <a:pathLst>
                  <a:path w="455" h="381" extrusionOk="0">
                    <a:moveTo>
                      <a:pt x="64" y="1"/>
                    </a:moveTo>
                    <a:cubicBezTo>
                      <a:pt x="30" y="1"/>
                      <a:pt x="0" y="47"/>
                      <a:pt x="35" y="72"/>
                    </a:cubicBezTo>
                    <a:cubicBezTo>
                      <a:pt x="152" y="162"/>
                      <a:pt x="262" y="266"/>
                      <a:pt x="366" y="367"/>
                    </a:cubicBezTo>
                    <a:cubicBezTo>
                      <a:pt x="376" y="376"/>
                      <a:pt x="386" y="381"/>
                      <a:pt x="396" y="381"/>
                    </a:cubicBezTo>
                    <a:cubicBezTo>
                      <a:pt x="429" y="381"/>
                      <a:pt x="454" y="337"/>
                      <a:pt x="427" y="305"/>
                    </a:cubicBezTo>
                    <a:cubicBezTo>
                      <a:pt x="330" y="188"/>
                      <a:pt x="207" y="91"/>
                      <a:pt x="84" y="7"/>
                    </a:cubicBezTo>
                    <a:cubicBezTo>
                      <a:pt x="77" y="3"/>
                      <a:pt x="70"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3" name="Google Shape;2643;p23"/>
              <p:cNvSpPr/>
              <p:nvPr/>
            </p:nvSpPr>
            <p:spPr>
              <a:xfrm>
                <a:off x="6227499" y="2122744"/>
                <a:ext cx="30734" cy="23182"/>
              </a:xfrm>
              <a:custGeom>
                <a:avLst/>
                <a:gdLst/>
                <a:ahLst/>
                <a:cxnLst/>
                <a:rect l="l" t="t" r="r" b="b"/>
                <a:pathLst>
                  <a:path w="468" h="353" extrusionOk="0">
                    <a:moveTo>
                      <a:pt x="51" y="0"/>
                    </a:moveTo>
                    <a:cubicBezTo>
                      <a:pt x="24" y="0"/>
                      <a:pt x="1" y="39"/>
                      <a:pt x="24" y="62"/>
                    </a:cubicBezTo>
                    <a:cubicBezTo>
                      <a:pt x="134" y="153"/>
                      <a:pt x="238" y="254"/>
                      <a:pt x="351" y="341"/>
                    </a:cubicBezTo>
                    <a:cubicBezTo>
                      <a:pt x="362" y="349"/>
                      <a:pt x="373" y="352"/>
                      <a:pt x="384" y="352"/>
                    </a:cubicBezTo>
                    <a:cubicBezTo>
                      <a:pt x="428" y="352"/>
                      <a:pt x="468" y="298"/>
                      <a:pt x="426" y="270"/>
                    </a:cubicBezTo>
                    <a:cubicBezTo>
                      <a:pt x="306" y="179"/>
                      <a:pt x="186" y="98"/>
                      <a:pt x="70" y="7"/>
                    </a:cubicBezTo>
                    <a:cubicBezTo>
                      <a:pt x="63" y="2"/>
                      <a:pt x="57"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23"/>
              <p:cNvSpPr/>
              <p:nvPr/>
            </p:nvSpPr>
            <p:spPr>
              <a:xfrm>
                <a:off x="5894628" y="2115849"/>
                <a:ext cx="21080" cy="25940"/>
              </a:xfrm>
              <a:custGeom>
                <a:avLst/>
                <a:gdLst/>
                <a:ahLst/>
                <a:cxnLst/>
                <a:rect l="l" t="t" r="r" b="b"/>
                <a:pathLst>
                  <a:path w="321" h="395" extrusionOk="0">
                    <a:moveTo>
                      <a:pt x="262" y="1"/>
                    </a:moveTo>
                    <a:cubicBezTo>
                      <a:pt x="254" y="1"/>
                      <a:pt x="245" y="4"/>
                      <a:pt x="237" y="12"/>
                    </a:cubicBezTo>
                    <a:cubicBezTo>
                      <a:pt x="146" y="106"/>
                      <a:pt x="65" y="226"/>
                      <a:pt x="14" y="342"/>
                    </a:cubicBezTo>
                    <a:cubicBezTo>
                      <a:pt x="0" y="369"/>
                      <a:pt x="24" y="395"/>
                      <a:pt x="48" y="395"/>
                    </a:cubicBezTo>
                    <a:cubicBezTo>
                      <a:pt x="58" y="395"/>
                      <a:pt x="68" y="390"/>
                      <a:pt x="75" y="378"/>
                    </a:cubicBezTo>
                    <a:cubicBezTo>
                      <a:pt x="143" y="274"/>
                      <a:pt x="214" y="171"/>
                      <a:pt x="295" y="70"/>
                    </a:cubicBezTo>
                    <a:cubicBezTo>
                      <a:pt x="321" y="42"/>
                      <a:pt x="29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23"/>
              <p:cNvSpPr/>
              <p:nvPr/>
            </p:nvSpPr>
            <p:spPr>
              <a:xfrm>
                <a:off x="5917809" y="2065219"/>
                <a:ext cx="24232" cy="35856"/>
              </a:xfrm>
              <a:custGeom>
                <a:avLst/>
                <a:gdLst/>
                <a:ahLst/>
                <a:cxnLst/>
                <a:rect l="l" t="t" r="r" b="b"/>
                <a:pathLst>
                  <a:path w="369" h="546" extrusionOk="0">
                    <a:moveTo>
                      <a:pt x="321" y="0"/>
                    </a:moveTo>
                    <a:cubicBezTo>
                      <a:pt x="311" y="0"/>
                      <a:pt x="300" y="5"/>
                      <a:pt x="292" y="15"/>
                    </a:cubicBezTo>
                    <a:cubicBezTo>
                      <a:pt x="202" y="187"/>
                      <a:pt x="108" y="349"/>
                      <a:pt x="10" y="514"/>
                    </a:cubicBezTo>
                    <a:cubicBezTo>
                      <a:pt x="1" y="529"/>
                      <a:pt x="15" y="546"/>
                      <a:pt x="31" y="546"/>
                    </a:cubicBezTo>
                    <a:cubicBezTo>
                      <a:pt x="36" y="546"/>
                      <a:pt x="41" y="544"/>
                      <a:pt x="46" y="540"/>
                    </a:cubicBezTo>
                    <a:cubicBezTo>
                      <a:pt x="179" y="397"/>
                      <a:pt x="289" y="226"/>
                      <a:pt x="357" y="44"/>
                    </a:cubicBezTo>
                    <a:cubicBezTo>
                      <a:pt x="368" y="20"/>
                      <a:pt x="345"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23"/>
              <p:cNvSpPr/>
              <p:nvPr/>
            </p:nvSpPr>
            <p:spPr>
              <a:xfrm>
                <a:off x="5956684" y="2017676"/>
                <a:ext cx="21671" cy="28238"/>
              </a:xfrm>
              <a:custGeom>
                <a:avLst/>
                <a:gdLst/>
                <a:ahLst/>
                <a:cxnLst/>
                <a:rect l="l" t="t" r="r" b="b"/>
                <a:pathLst>
                  <a:path w="330" h="430" extrusionOk="0">
                    <a:moveTo>
                      <a:pt x="268" y="0"/>
                    </a:moveTo>
                    <a:cubicBezTo>
                      <a:pt x="259" y="0"/>
                      <a:pt x="250" y="3"/>
                      <a:pt x="241" y="10"/>
                    </a:cubicBezTo>
                    <a:cubicBezTo>
                      <a:pt x="118" y="107"/>
                      <a:pt x="40" y="237"/>
                      <a:pt x="5" y="393"/>
                    </a:cubicBezTo>
                    <a:cubicBezTo>
                      <a:pt x="1" y="416"/>
                      <a:pt x="18" y="430"/>
                      <a:pt x="35" y="430"/>
                    </a:cubicBezTo>
                    <a:cubicBezTo>
                      <a:pt x="47" y="430"/>
                      <a:pt x="60" y="423"/>
                      <a:pt x="66" y="409"/>
                    </a:cubicBezTo>
                    <a:cubicBezTo>
                      <a:pt x="115" y="279"/>
                      <a:pt x="196" y="166"/>
                      <a:pt x="296" y="72"/>
                    </a:cubicBezTo>
                    <a:cubicBezTo>
                      <a:pt x="329" y="39"/>
                      <a:pt x="301"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23"/>
              <p:cNvSpPr/>
              <p:nvPr/>
            </p:nvSpPr>
            <p:spPr>
              <a:xfrm>
                <a:off x="5989518" y="1984317"/>
                <a:ext cx="10245" cy="18847"/>
              </a:xfrm>
              <a:custGeom>
                <a:avLst/>
                <a:gdLst/>
                <a:ahLst/>
                <a:cxnLst/>
                <a:rect l="l" t="t" r="r" b="b"/>
                <a:pathLst>
                  <a:path w="156" h="287" extrusionOk="0">
                    <a:moveTo>
                      <a:pt x="110" y="1"/>
                    </a:moveTo>
                    <a:cubicBezTo>
                      <a:pt x="102" y="1"/>
                      <a:pt x="92" y="4"/>
                      <a:pt x="85" y="13"/>
                    </a:cubicBezTo>
                    <a:cubicBezTo>
                      <a:pt x="26" y="81"/>
                      <a:pt x="0" y="178"/>
                      <a:pt x="23" y="266"/>
                    </a:cubicBezTo>
                    <a:cubicBezTo>
                      <a:pt x="28" y="280"/>
                      <a:pt x="38" y="287"/>
                      <a:pt x="49" y="287"/>
                    </a:cubicBezTo>
                    <a:cubicBezTo>
                      <a:pt x="62" y="287"/>
                      <a:pt x="75" y="277"/>
                      <a:pt x="75" y="259"/>
                    </a:cubicBezTo>
                    <a:cubicBezTo>
                      <a:pt x="85" y="181"/>
                      <a:pt x="101" y="120"/>
                      <a:pt x="137" y="52"/>
                    </a:cubicBezTo>
                    <a:cubicBezTo>
                      <a:pt x="156" y="28"/>
                      <a:pt x="134"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23"/>
              <p:cNvSpPr/>
              <p:nvPr/>
            </p:nvSpPr>
            <p:spPr>
              <a:xfrm>
                <a:off x="6007183" y="1950236"/>
                <a:ext cx="16615" cy="17403"/>
              </a:xfrm>
              <a:custGeom>
                <a:avLst/>
                <a:gdLst/>
                <a:ahLst/>
                <a:cxnLst/>
                <a:rect l="l" t="t" r="r" b="b"/>
                <a:pathLst>
                  <a:path w="253" h="265" extrusionOk="0">
                    <a:moveTo>
                      <a:pt x="198" y="1"/>
                    </a:moveTo>
                    <a:cubicBezTo>
                      <a:pt x="197" y="1"/>
                      <a:pt x="196" y="1"/>
                      <a:pt x="195" y="1"/>
                    </a:cubicBezTo>
                    <a:cubicBezTo>
                      <a:pt x="81" y="10"/>
                      <a:pt x="0" y="140"/>
                      <a:pt x="46" y="244"/>
                    </a:cubicBezTo>
                    <a:cubicBezTo>
                      <a:pt x="52" y="258"/>
                      <a:pt x="65" y="264"/>
                      <a:pt x="77" y="264"/>
                    </a:cubicBezTo>
                    <a:cubicBezTo>
                      <a:pt x="94" y="264"/>
                      <a:pt x="111" y="251"/>
                      <a:pt x="107" y="227"/>
                    </a:cubicBezTo>
                    <a:cubicBezTo>
                      <a:pt x="91" y="159"/>
                      <a:pt x="143" y="98"/>
                      <a:pt x="208" y="85"/>
                    </a:cubicBezTo>
                    <a:cubicBezTo>
                      <a:pt x="252" y="75"/>
                      <a:pt x="24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23"/>
              <p:cNvSpPr/>
              <p:nvPr/>
            </p:nvSpPr>
            <p:spPr>
              <a:xfrm>
                <a:off x="5902442" y="2162670"/>
                <a:ext cx="19241" cy="13134"/>
              </a:xfrm>
              <a:custGeom>
                <a:avLst/>
                <a:gdLst/>
                <a:ahLst/>
                <a:cxnLst/>
                <a:rect l="l" t="t" r="r" b="b"/>
                <a:pathLst>
                  <a:path w="293" h="200" extrusionOk="0">
                    <a:moveTo>
                      <a:pt x="40" y="1"/>
                    </a:moveTo>
                    <a:cubicBezTo>
                      <a:pt x="14" y="1"/>
                      <a:pt x="0" y="38"/>
                      <a:pt x="27" y="57"/>
                    </a:cubicBezTo>
                    <a:cubicBezTo>
                      <a:pt x="92" y="106"/>
                      <a:pt x="157" y="154"/>
                      <a:pt x="228" y="196"/>
                    </a:cubicBezTo>
                    <a:cubicBezTo>
                      <a:pt x="233" y="199"/>
                      <a:pt x="237" y="200"/>
                      <a:pt x="241" y="200"/>
                    </a:cubicBezTo>
                    <a:cubicBezTo>
                      <a:pt x="267" y="200"/>
                      <a:pt x="292" y="164"/>
                      <a:pt x="267" y="144"/>
                    </a:cubicBezTo>
                    <a:cubicBezTo>
                      <a:pt x="202" y="89"/>
                      <a:pt x="131" y="51"/>
                      <a:pt x="57" y="5"/>
                    </a:cubicBezTo>
                    <a:cubicBezTo>
                      <a:pt x="51" y="2"/>
                      <a:pt x="45"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23"/>
              <p:cNvSpPr/>
              <p:nvPr/>
            </p:nvSpPr>
            <p:spPr>
              <a:xfrm>
                <a:off x="5931533" y="2183815"/>
                <a:ext cx="23182" cy="12740"/>
              </a:xfrm>
              <a:custGeom>
                <a:avLst/>
                <a:gdLst/>
                <a:ahLst/>
                <a:cxnLst/>
                <a:rect l="l" t="t" r="r" b="b"/>
                <a:pathLst>
                  <a:path w="353" h="194" extrusionOk="0">
                    <a:moveTo>
                      <a:pt x="47" y="1"/>
                    </a:moveTo>
                    <a:cubicBezTo>
                      <a:pt x="21" y="1"/>
                      <a:pt x="1" y="39"/>
                      <a:pt x="31" y="53"/>
                    </a:cubicBezTo>
                    <a:cubicBezTo>
                      <a:pt x="112" y="98"/>
                      <a:pt x="193" y="146"/>
                      <a:pt x="278" y="189"/>
                    </a:cubicBezTo>
                    <a:cubicBezTo>
                      <a:pt x="284" y="192"/>
                      <a:pt x="290" y="193"/>
                      <a:pt x="296" y="193"/>
                    </a:cubicBezTo>
                    <a:cubicBezTo>
                      <a:pt x="329" y="193"/>
                      <a:pt x="353" y="143"/>
                      <a:pt x="317" y="124"/>
                    </a:cubicBezTo>
                    <a:cubicBezTo>
                      <a:pt x="236" y="82"/>
                      <a:pt x="145" y="43"/>
                      <a:pt x="61" y="4"/>
                    </a:cubicBezTo>
                    <a:cubicBezTo>
                      <a:pt x="56" y="2"/>
                      <a:pt x="52"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23"/>
              <p:cNvSpPr/>
              <p:nvPr/>
            </p:nvSpPr>
            <p:spPr>
              <a:xfrm>
                <a:off x="5966272" y="2202333"/>
                <a:ext cx="23904" cy="12674"/>
              </a:xfrm>
              <a:custGeom>
                <a:avLst/>
                <a:gdLst/>
                <a:ahLst/>
                <a:cxnLst/>
                <a:rect l="l" t="t" r="r" b="b"/>
                <a:pathLst>
                  <a:path w="364" h="193" extrusionOk="0">
                    <a:moveTo>
                      <a:pt x="57" y="0"/>
                    </a:moveTo>
                    <a:cubicBezTo>
                      <a:pt x="25" y="0"/>
                      <a:pt x="1" y="48"/>
                      <a:pt x="37" y="65"/>
                    </a:cubicBezTo>
                    <a:lnTo>
                      <a:pt x="280" y="188"/>
                    </a:lnTo>
                    <a:cubicBezTo>
                      <a:pt x="286" y="191"/>
                      <a:pt x="293" y="193"/>
                      <a:pt x="299" y="193"/>
                    </a:cubicBezTo>
                    <a:cubicBezTo>
                      <a:pt x="338" y="193"/>
                      <a:pt x="364" y="137"/>
                      <a:pt x="319" y="117"/>
                    </a:cubicBezTo>
                    <a:cubicBezTo>
                      <a:pt x="238" y="78"/>
                      <a:pt x="154" y="43"/>
                      <a:pt x="73" y="4"/>
                    </a:cubicBezTo>
                    <a:cubicBezTo>
                      <a:pt x="67" y="1"/>
                      <a:pt x="62"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23"/>
              <p:cNvSpPr/>
              <p:nvPr/>
            </p:nvSpPr>
            <p:spPr>
              <a:xfrm>
                <a:off x="6000682" y="2221902"/>
                <a:ext cx="19504" cy="11624"/>
              </a:xfrm>
              <a:custGeom>
                <a:avLst/>
                <a:gdLst/>
                <a:ahLst/>
                <a:cxnLst/>
                <a:rect l="l" t="t" r="r" b="b"/>
                <a:pathLst>
                  <a:path w="297" h="177" extrusionOk="0">
                    <a:moveTo>
                      <a:pt x="47" y="1"/>
                    </a:moveTo>
                    <a:cubicBezTo>
                      <a:pt x="20" y="1"/>
                      <a:pt x="1" y="39"/>
                      <a:pt x="31" y="56"/>
                    </a:cubicBezTo>
                    <a:lnTo>
                      <a:pt x="141" y="117"/>
                    </a:lnTo>
                    <a:cubicBezTo>
                      <a:pt x="174" y="137"/>
                      <a:pt x="206" y="159"/>
                      <a:pt x="242" y="172"/>
                    </a:cubicBezTo>
                    <a:cubicBezTo>
                      <a:pt x="247" y="175"/>
                      <a:pt x="252" y="176"/>
                      <a:pt x="257" y="176"/>
                    </a:cubicBezTo>
                    <a:cubicBezTo>
                      <a:pt x="285" y="176"/>
                      <a:pt x="296" y="130"/>
                      <a:pt x="271" y="107"/>
                    </a:cubicBezTo>
                    <a:cubicBezTo>
                      <a:pt x="239" y="88"/>
                      <a:pt x="200" y="75"/>
                      <a:pt x="164" y="56"/>
                    </a:cubicBezTo>
                    <a:cubicBezTo>
                      <a:pt x="129" y="39"/>
                      <a:pt x="96" y="17"/>
                      <a:pt x="60" y="4"/>
                    </a:cubicBezTo>
                    <a:cubicBezTo>
                      <a:pt x="56" y="2"/>
                      <a:pt x="51"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23"/>
              <p:cNvSpPr/>
              <p:nvPr/>
            </p:nvSpPr>
            <p:spPr>
              <a:xfrm>
                <a:off x="6043300" y="2207390"/>
                <a:ext cx="20423" cy="21540"/>
              </a:xfrm>
              <a:custGeom>
                <a:avLst/>
                <a:gdLst/>
                <a:ahLst/>
                <a:cxnLst/>
                <a:rect l="l" t="t" r="r" b="b"/>
                <a:pathLst>
                  <a:path w="311" h="328" extrusionOk="0">
                    <a:moveTo>
                      <a:pt x="249" y="1"/>
                    </a:moveTo>
                    <a:cubicBezTo>
                      <a:pt x="239" y="1"/>
                      <a:pt x="229" y="5"/>
                      <a:pt x="221" y="14"/>
                    </a:cubicBezTo>
                    <a:cubicBezTo>
                      <a:pt x="150" y="95"/>
                      <a:pt x="79" y="183"/>
                      <a:pt x="17" y="273"/>
                    </a:cubicBezTo>
                    <a:cubicBezTo>
                      <a:pt x="1" y="300"/>
                      <a:pt x="24" y="328"/>
                      <a:pt x="50" y="328"/>
                    </a:cubicBezTo>
                    <a:cubicBezTo>
                      <a:pt x="59" y="328"/>
                      <a:pt x="68" y="324"/>
                      <a:pt x="76" y="315"/>
                    </a:cubicBezTo>
                    <a:cubicBezTo>
                      <a:pt x="147" y="235"/>
                      <a:pt x="221" y="150"/>
                      <a:pt x="286" y="66"/>
                    </a:cubicBezTo>
                    <a:cubicBezTo>
                      <a:pt x="311" y="39"/>
                      <a:pt x="27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23"/>
              <p:cNvSpPr/>
              <p:nvPr/>
            </p:nvSpPr>
            <p:spPr>
              <a:xfrm>
                <a:off x="6068057" y="2179941"/>
                <a:ext cx="17074" cy="14447"/>
              </a:xfrm>
              <a:custGeom>
                <a:avLst/>
                <a:gdLst/>
                <a:ahLst/>
                <a:cxnLst/>
                <a:rect l="l" t="t" r="r" b="b"/>
                <a:pathLst>
                  <a:path w="260" h="220" extrusionOk="0">
                    <a:moveTo>
                      <a:pt x="207" y="1"/>
                    </a:moveTo>
                    <a:cubicBezTo>
                      <a:pt x="200" y="1"/>
                      <a:pt x="192" y="3"/>
                      <a:pt x="185" y="8"/>
                    </a:cubicBezTo>
                    <a:cubicBezTo>
                      <a:pt x="155" y="37"/>
                      <a:pt x="133" y="69"/>
                      <a:pt x="107" y="99"/>
                    </a:cubicBezTo>
                    <a:cubicBezTo>
                      <a:pt x="78" y="128"/>
                      <a:pt x="48" y="157"/>
                      <a:pt x="16" y="180"/>
                    </a:cubicBezTo>
                    <a:cubicBezTo>
                      <a:pt x="0" y="193"/>
                      <a:pt x="17" y="219"/>
                      <a:pt x="34" y="219"/>
                    </a:cubicBezTo>
                    <a:cubicBezTo>
                      <a:pt x="38" y="219"/>
                      <a:pt x="42" y="218"/>
                      <a:pt x="45" y="215"/>
                    </a:cubicBezTo>
                    <a:cubicBezTo>
                      <a:pt x="117" y="176"/>
                      <a:pt x="197" y="118"/>
                      <a:pt x="240" y="50"/>
                    </a:cubicBezTo>
                    <a:cubicBezTo>
                      <a:pt x="260" y="27"/>
                      <a:pt x="235"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23"/>
              <p:cNvSpPr/>
              <p:nvPr/>
            </p:nvSpPr>
            <p:spPr>
              <a:xfrm>
                <a:off x="6084802" y="2166150"/>
                <a:ext cx="12674" cy="11098"/>
              </a:xfrm>
              <a:custGeom>
                <a:avLst/>
                <a:gdLst/>
                <a:ahLst/>
                <a:cxnLst/>
                <a:rect l="l" t="t" r="r" b="b"/>
                <a:pathLst>
                  <a:path w="193" h="169" extrusionOk="0">
                    <a:moveTo>
                      <a:pt x="134" y="1"/>
                    </a:moveTo>
                    <a:cubicBezTo>
                      <a:pt x="124" y="1"/>
                      <a:pt x="115" y="5"/>
                      <a:pt x="108" y="14"/>
                    </a:cubicBezTo>
                    <a:cubicBezTo>
                      <a:pt x="79" y="46"/>
                      <a:pt x="56" y="79"/>
                      <a:pt x="23" y="111"/>
                    </a:cubicBezTo>
                    <a:cubicBezTo>
                      <a:pt x="1" y="136"/>
                      <a:pt x="23" y="169"/>
                      <a:pt x="49" y="169"/>
                    </a:cubicBezTo>
                    <a:cubicBezTo>
                      <a:pt x="57" y="169"/>
                      <a:pt x="65" y="166"/>
                      <a:pt x="72" y="160"/>
                    </a:cubicBezTo>
                    <a:cubicBezTo>
                      <a:pt x="98" y="130"/>
                      <a:pt x="130" y="101"/>
                      <a:pt x="163" y="69"/>
                    </a:cubicBezTo>
                    <a:cubicBezTo>
                      <a:pt x="193" y="42"/>
                      <a:pt x="163"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6" name="Google Shape;2656;p23"/>
            <p:cNvGrpSpPr/>
            <p:nvPr/>
          </p:nvGrpSpPr>
          <p:grpSpPr>
            <a:xfrm rot="1970090">
              <a:off x="8536605" y="3688054"/>
              <a:ext cx="801780" cy="651633"/>
              <a:chOff x="5889506" y="1223296"/>
              <a:chExt cx="439398" cy="357113"/>
            </a:xfrm>
          </p:grpSpPr>
          <p:sp>
            <p:nvSpPr>
              <p:cNvPr id="2657" name="Google Shape;2657;p23"/>
              <p:cNvSpPr/>
              <p:nvPr/>
            </p:nvSpPr>
            <p:spPr>
              <a:xfrm>
                <a:off x="5889506" y="1223296"/>
                <a:ext cx="439398" cy="357113"/>
              </a:xfrm>
              <a:custGeom>
                <a:avLst/>
                <a:gdLst/>
                <a:ahLst/>
                <a:cxnLst/>
                <a:rect l="l" t="t" r="r" b="b"/>
                <a:pathLst>
                  <a:path w="6691" h="5438" extrusionOk="0">
                    <a:moveTo>
                      <a:pt x="3671" y="105"/>
                    </a:moveTo>
                    <a:cubicBezTo>
                      <a:pt x="4556" y="821"/>
                      <a:pt x="5482" y="1491"/>
                      <a:pt x="6393" y="2175"/>
                    </a:cubicBezTo>
                    <a:cubicBezTo>
                      <a:pt x="5984" y="2146"/>
                      <a:pt x="5576" y="2123"/>
                      <a:pt x="5168" y="2113"/>
                    </a:cubicBezTo>
                    <a:cubicBezTo>
                      <a:pt x="5155" y="2113"/>
                      <a:pt x="5145" y="2117"/>
                      <a:pt x="5139" y="2123"/>
                    </a:cubicBezTo>
                    <a:cubicBezTo>
                      <a:pt x="4543" y="1793"/>
                      <a:pt x="3947" y="1462"/>
                      <a:pt x="3354" y="1135"/>
                    </a:cubicBezTo>
                    <a:cubicBezTo>
                      <a:pt x="3049" y="963"/>
                      <a:pt x="2742" y="798"/>
                      <a:pt x="2437" y="626"/>
                    </a:cubicBezTo>
                    <a:cubicBezTo>
                      <a:pt x="2333" y="571"/>
                      <a:pt x="2139" y="409"/>
                      <a:pt x="1980" y="357"/>
                    </a:cubicBezTo>
                    <a:cubicBezTo>
                      <a:pt x="2534" y="328"/>
                      <a:pt x="3127" y="263"/>
                      <a:pt x="3652" y="118"/>
                    </a:cubicBezTo>
                    <a:cubicBezTo>
                      <a:pt x="3662" y="114"/>
                      <a:pt x="3668" y="108"/>
                      <a:pt x="3671" y="105"/>
                    </a:cubicBezTo>
                    <a:close/>
                    <a:moveTo>
                      <a:pt x="1912" y="482"/>
                    </a:moveTo>
                    <a:cubicBezTo>
                      <a:pt x="1947" y="482"/>
                      <a:pt x="1987" y="503"/>
                      <a:pt x="2029" y="545"/>
                    </a:cubicBezTo>
                    <a:cubicBezTo>
                      <a:pt x="2282" y="626"/>
                      <a:pt x="2541" y="830"/>
                      <a:pt x="2774" y="960"/>
                    </a:cubicBezTo>
                    <a:cubicBezTo>
                      <a:pt x="3020" y="1096"/>
                      <a:pt x="3266" y="1235"/>
                      <a:pt x="3519" y="1371"/>
                    </a:cubicBezTo>
                    <a:cubicBezTo>
                      <a:pt x="4028" y="1656"/>
                      <a:pt x="4533" y="1935"/>
                      <a:pt x="5045" y="2220"/>
                    </a:cubicBezTo>
                    <a:cubicBezTo>
                      <a:pt x="4646" y="2602"/>
                      <a:pt x="4374" y="3114"/>
                      <a:pt x="4089" y="3584"/>
                    </a:cubicBezTo>
                    <a:cubicBezTo>
                      <a:pt x="3992" y="3743"/>
                      <a:pt x="3898" y="3905"/>
                      <a:pt x="3807" y="4067"/>
                    </a:cubicBezTo>
                    <a:cubicBezTo>
                      <a:pt x="3749" y="4044"/>
                      <a:pt x="3697" y="4025"/>
                      <a:pt x="3639" y="4002"/>
                    </a:cubicBezTo>
                    <a:cubicBezTo>
                      <a:pt x="3633" y="3999"/>
                      <a:pt x="3626" y="3997"/>
                      <a:pt x="3620" y="3997"/>
                    </a:cubicBezTo>
                    <a:cubicBezTo>
                      <a:pt x="3586" y="3997"/>
                      <a:pt x="3562" y="4045"/>
                      <a:pt x="3600" y="4070"/>
                    </a:cubicBezTo>
                    <a:cubicBezTo>
                      <a:pt x="3652" y="4102"/>
                      <a:pt x="3700" y="4125"/>
                      <a:pt x="3759" y="4151"/>
                    </a:cubicBezTo>
                    <a:cubicBezTo>
                      <a:pt x="3555" y="4494"/>
                      <a:pt x="3364" y="4844"/>
                      <a:pt x="3198" y="5201"/>
                    </a:cubicBezTo>
                    <a:cubicBezTo>
                      <a:pt x="3189" y="5196"/>
                      <a:pt x="3181" y="5193"/>
                      <a:pt x="3173" y="5193"/>
                    </a:cubicBezTo>
                    <a:cubicBezTo>
                      <a:pt x="3169" y="5193"/>
                      <a:pt x="3166" y="5193"/>
                      <a:pt x="3163" y="5194"/>
                    </a:cubicBezTo>
                    <a:lnTo>
                      <a:pt x="3159" y="5194"/>
                    </a:lnTo>
                    <a:cubicBezTo>
                      <a:pt x="3085" y="5133"/>
                      <a:pt x="2980" y="5075"/>
                      <a:pt x="2980" y="5075"/>
                    </a:cubicBezTo>
                    <a:lnTo>
                      <a:pt x="2980" y="5075"/>
                    </a:lnTo>
                    <a:cubicBezTo>
                      <a:pt x="2980" y="5075"/>
                      <a:pt x="2984" y="5077"/>
                      <a:pt x="2991" y="5081"/>
                    </a:cubicBezTo>
                    <a:cubicBezTo>
                      <a:pt x="2845" y="4996"/>
                      <a:pt x="2696" y="4912"/>
                      <a:pt x="2550" y="4828"/>
                    </a:cubicBezTo>
                    <a:cubicBezTo>
                      <a:pt x="2291" y="4682"/>
                      <a:pt x="2032" y="4530"/>
                      <a:pt x="1773" y="4391"/>
                    </a:cubicBezTo>
                    <a:cubicBezTo>
                      <a:pt x="1229" y="4089"/>
                      <a:pt x="684" y="3782"/>
                      <a:pt x="118" y="3526"/>
                    </a:cubicBezTo>
                    <a:cubicBezTo>
                      <a:pt x="441" y="2991"/>
                      <a:pt x="749" y="2450"/>
                      <a:pt x="1050" y="1906"/>
                    </a:cubicBezTo>
                    <a:cubicBezTo>
                      <a:pt x="1187" y="1673"/>
                      <a:pt x="1316" y="1436"/>
                      <a:pt x="1449" y="1203"/>
                    </a:cubicBezTo>
                    <a:cubicBezTo>
                      <a:pt x="1533" y="1047"/>
                      <a:pt x="1614" y="882"/>
                      <a:pt x="1711" y="733"/>
                    </a:cubicBezTo>
                    <a:cubicBezTo>
                      <a:pt x="1731" y="691"/>
                      <a:pt x="1757" y="655"/>
                      <a:pt x="1776" y="617"/>
                    </a:cubicBezTo>
                    <a:cubicBezTo>
                      <a:pt x="1815" y="526"/>
                      <a:pt x="1860" y="482"/>
                      <a:pt x="1912" y="482"/>
                    </a:cubicBezTo>
                    <a:close/>
                    <a:moveTo>
                      <a:pt x="5204" y="2236"/>
                    </a:moveTo>
                    <a:cubicBezTo>
                      <a:pt x="5592" y="2266"/>
                      <a:pt x="5984" y="2278"/>
                      <a:pt x="6376" y="2295"/>
                    </a:cubicBezTo>
                    <a:cubicBezTo>
                      <a:pt x="6062" y="2988"/>
                      <a:pt x="5719" y="3662"/>
                      <a:pt x="5333" y="4310"/>
                    </a:cubicBezTo>
                    <a:cubicBezTo>
                      <a:pt x="5243" y="4459"/>
                      <a:pt x="5158" y="4656"/>
                      <a:pt x="5045" y="4786"/>
                    </a:cubicBezTo>
                    <a:cubicBezTo>
                      <a:pt x="4844" y="5013"/>
                      <a:pt x="4627" y="5029"/>
                      <a:pt x="4352" y="5081"/>
                    </a:cubicBezTo>
                    <a:cubicBezTo>
                      <a:pt x="4008" y="5145"/>
                      <a:pt x="3649" y="5191"/>
                      <a:pt x="3308" y="5275"/>
                    </a:cubicBezTo>
                    <a:cubicBezTo>
                      <a:pt x="3503" y="4915"/>
                      <a:pt x="3688" y="4556"/>
                      <a:pt x="3888" y="4193"/>
                    </a:cubicBezTo>
                    <a:cubicBezTo>
                      <a:pt x="3898" y="4200"/>
                      <a:pt x="3911" y="4203"/>
                      <a:pt x="3924" y="4203"/>
                    </a:cubicBezTo>
                    <a:cubicBezTo>
                      <a:pt x="3928" y="4204"/>
                      <a:pt x="3932" y="4204"/>
                      <a:pt x="3936" y="4204"/>
                    </a:cubicBezTo>
                    <a:cubicBezTo>
                      <a:pt x="3988" y="4204"/>
                      <a:pt x="4001" y="4127"/>
                      <a:pt x="3947" y="4109"/>
                    </a:cubicBezTo>
                    <a:cubicBezTo>
                      <a:pt x="3943" y="4109"/>
                      <a:pt x="3940" y="4106"/>
                      <a:pt x="3937" y="4106"/>
                    </a:cubicBezTo>
                    <a:cubicBezTo>
                      <a:pt x="4002" y="3989"/>
                      <a:pt x="4067" y="3872"/>
                      <a:pt x="4135" y="3756"/>
                    </a:cubicBezTo>
                    <a:cubicBezTo>
                      <a:pt x="4442" y="3237"/>
                      <a:pt x="4747" y="2651"/>
                      <a:pt x="5194" y="2246"/>
                    </a:cubicBezTo>
                    <a:cubicBezTo>
                      <a:pt x="5200" y="2243"/>
                      <a:pt x="5200" y="2240"/>
                      <a:pt x="5204" y="2236"/>
                    </a:cubicBezTo>
                    <a:close/>
                    <a:moveTo>
                      <a:pt x="3704" y="0"/>
                    </a:moveTo>
                    <a:cubicBezTo>
                      <a:pt x="3691" y="0"/>
                      <a:pt x="3680" y="5"/>
                      <a:pt x="3668" y="11"/>
                    </a:cubicBezTo>
                    <a:cubicBezTo>
                      <a:pt x="3661" y="6"/>
                      <a:pt x="3654" y="3"/>
                      <a:pt x="3644" y="3"/>
                    </a:cubicBezTo>
                    <a:cubicBezTo>
                      <a:pt x="3641" y="3"/>
                      <a:pt x="3637" y="3"/>
                      <a:pt x="3632" y="4"/>
                    </a:cubicBezTo>
                    <a:cubicBezTo>
                      <a:pt x="3033" y="69"/>
                      <a:pt x="2427" y="179"/>
                      <a:pt x="1825" y="263"/>
                    </a:cubicBezTo>
                    <a:cubicBezTo>
                      <a:pt x="1776" y="270"/>
                      <a:pt x="1783" y="335"/>
                      <a:pt x="1818" y="357"/>
                    </a:cubicBezTo>
                    <a:cubicBezTo>
                      <a:pt x="1698" y="406"/>
                      <a:pt x="1650" y="562"/>
                      <a:pt x="1585" y="672"/>
                    </a:cubicBezTo>
                    <a:cubicBezTo>
                      <a:pt x="1413" y="983"/>
                      <a:pt x="1235" y="1294"/>
                      <a:pt x="1060" y="1608"/>
                    </a:cubicBezTo>
                    <a:cubicBezTo>
                      <a:pt x="707" y="2230"/>
                      <a:pt x="360" y="2858"/>
                      <a:pt x="27" y="3493"/>
                    </a:cubicBezTo>
                    <a:cubicBezTo>
                      <a:pt x="24" y="3503"/>
                      <a:pt x="24" y="3506"/>
                      <a:pt x="24" y="3516"/>
                    </a:cubicBezTo>
                    <a:cubicBezTo>
                      <a:pt x="7" y="3526"/>
                      <a:pt x="1" y="3558"/>
                      <a:pt x="27" y="3571"/>
                    </a:cubicBezTo>
                    <a:cubicBezTo>
                      <a:pt x="646" y="3944"/>
                      <a:pt x="1290" y="4277"/>
                      <a:pt x="1922" y="4627"/>
                    </a:cubicBezTo>
                    <a:cubicBezTo>
                      <a:pt x="2217" y="4796"/>
                      <a:pt x="2521" y="4958"/>
                      <a:pt x="2810" y="5136"/>
                    </a:cubicBezTo>
                    <a:cubicBezTo>
                      <a:pt x="2897" y="5188"/>
                      <a:pt x="2994" y="5304"/>
                      <a:pt x="3104" y="5340"/>
                    </a:cubicBezTo>
                    <a:cubicBezTo>
                      <a:pt x="3082" y="5365"/>
                      <a:pt x="3091" y="5411"/>
                      <a:pt x="3130" y="5411"/>
                    </a:cubicBezTo>
                    <a:cubicBezTo>
                      <a:pt x="3131" y="5411"/>
                      <a:pt x="3132" y="5411"/>
                      <a:pt x="3134" y="5411"/>
                    </a:cubicBezTo>
                    <a:lnTo>
                      <a:pt x="3140" y="5411"/>
                    </a:lnTo>
                    <a:cubicBezTo>
                      <a:pt x="3153" y="5427"/>
                      <a:pt x="3172" y="5437"/>
                      <a:pt x="3190" y="5437"/>
                    </a:cubicBezTo>
                    <a:cubicBezTo>
                      <a:pt x="3209" y="5437"/>
                      <a:pt x="3227" y="5427"/>
                      <a:pt x="3240" y="5405"/>
                    </a:cubicBezTo>
                    <a:lnTo>
                      <a:pt x="3240" y="5401"/>
                    </a:lnTo>
                    <a:cubicBezTo>
                      <a:pt x="3645" y="5366"/>
                      <a:pt x="4050" y="5269"/>
                      <a:pt x="4449" y="5201"/>
                    </a:cubicBezTo>
                    <a:cubicBezTo>
                      <a:pt x="4838" y="5129"/>
                      <a:pt x="5013" y="5090"/>
                      <a:pt x="5223" y="4754"/>
                    </a:cubicBezTo>
                    <a:cubicBezTo>
                      <a:pt x="5706" y="3979"/>
                      <a:pt x="6127" y="3169"/>
                      <a:pt x="6503" y="2340"/>
                    </a:cubicBezTo>
                    <a:cubicBezTo>
                      <a:pt x="6506" y="2327"/>
                      <a:pt x="6509" y="2321"/>
                      <a:pt x="6509" y="2311"/>
                    </a:cubicBezTo>
                    <a:cubicBezTo>
                      <a:pt x="6542" y="2311"/>
                      <a:pt x="6574" y="2317"/>
                      <a:pt x="6610" y="2317"/>
                    </a:cubicBezTo>
                    <a:cubicBezTo>
                      <a:pt x="6681" y="2317"/>
                      <a:pt x="6691" y="2223"/>
                      <a:pt x="6642" y="2188"/>
                    </a:cubicBezTo>
                    <a:cubicBezTo>
                      <a:pt x="5673" y="1459"/>
                      <a:pt x="4721" y="701"/>
                      <a:pt x="3730" y="8"/>
                    </a:cubicBezTo>
                    <a:cubicBezTo>
                      <a:pt x="3721" y="2"/>
                      <a:pt x="3712" y="0"/>
                      <a:pt x="3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23"/>
              <p:cNvSpPr/>
              <p:nvPr/>
            </p:nvSpPr>
            <p:spPr>
              <a:xfrm>
                <a:off x="5900341" y="1443939"/>
                <a:ext cx="35265" cy="11821"/>
              </a:xfrm>
              <a:custGeom>
                <a:avLst/>
                <a:gdLst/>
                <a:ahLst/>
                <a:cxnLst/>
                <a:rect l="l" t="t" r="r" b="b"/>
                <a:pathLst>
                  <a:path w="537" h="180" extrusionOk="0">
                    <a:moveTo>
                      <a:pt x="461" y="0"/>
                    </a:moveTo>
                    <a:cubicBezTo>
                      <a:pt x="459" y="0"/>
                      <a:pt x="457" y="0"/>
                      <a:pt x="455" y="0"/>
                    </a:cubicBezTo>
                    <a:cubicBezTo>
                      <a:pt x="322" y="20"/>
                      <a:pt x="183" y="59"/>
                      <a:pt x="50" y="94"/>
                    </a:cubicBezTo>
                    <a:cubicBezTo>
                      <a:pt x="1" y="110"/>
                      <a:pt x="15" y="180"/>
                      <a:pt x="63" y="180"/>
                    </a:cubicBezTo>
                    <a:cubicBezTo>
                      <a:pt x="66" y="180"/>
                      <a:pt x="69" y="179"/>
                      <a:pt x="72" y="179"/>
                    </a:cubicBezTo>
                    <a:cubicBezTo>
                      <a:pt x="205" y="156"/>
                      <a:pt x="348" y="133"/>
                      <a:pt x="477" y="94"/>
                    </a:cubicBezTo>
                    <a:cubicBezTo>
                      <a:pt x="537" y="76"/>
                      <a:pt x="515" y="0"/>
                      <a:pt x="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23"/>
              <p:cNvSpPr/>
              <p:nvPr/>
            </p:nvSpPr>
            <p:spPr>
              <a:xfrm>
                <a:off x="5943091" y="1437306"/>
                <a:ext cx="28698" cy="9719"/>
              </a:xfrm>
              <a:custGeom>
                <a:avLst/>
                <a:gdLst/>
                <a:ahLst/>
                <a:cxnLst/>
                <a:rect l="l" t="t" r="r" b="b"/>
                <a:pathLst>
                  <a:path w="437" h="148" extrusionOk="0">
                    <a:moveTo>
                      <a:pt x="385" y="0"/>
                    </a:moveTo>
                    <a:cubicBezTo>
                      <a:pt x="382" y="0"/>
                      <a:pt x="380" y="1"/>
                      <a:pt x="377" y="1"/>
                    </a:cubicBezTo>
                    <a:cubicBezTo>
                      <a:pt x="267" y="14"/>
                      <a:pt x="160" y="40"/>
                      <a:pt x="53" y="63"/>
                    </a:cubicBezTo>
                    <a:cubicBezTo>
                      <a:pt x="0" y="72"/>
                      <a:pt x="19" y="147"/>
                      <a:pt x="72" y="147"/>
                    </a:cubicBezTo>
                    <a:cubicBezTo>
                      <a:pt x="75" y="147"/>
                      <a:pt x="77" y="147"/>
                      <a:pt x="79" y="147"/>
                    </a:cubicBezTo>
                    <a:cubicBezTo>
                      <a:pt x="183" y="131"/>
                      <a:pt x="290" y="121"/>
                      <a:pt x="390" y="95"/>
                    </a:cubicBezTo>
                    <a:cubicBezTo>
                      <a:pt x="436" y="83"/>
                      <a:pt x="430" y="0"/>
                      <a:pt x="3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23"/>
              <p:cNvSpPr/>
              <p:nvPr/>
            </p:nvSpPr>
            <p:spPr>
              <a:xfrm>
                <a:off x="5984921" y="1432447"/>
                <a:ext cx="31784" cy="9456"/>
              </a:xfrm>
              <a:custGeom>
                <a:avLst/>
                <a:gdLst/>
                <a:ahLst/>
                <a:cxnLst/>
                <a:rect l="l" t="t" r="r" b="b"/>
                <a:pathLst>
                  <a:path w="484" h="144" extrusionOk="0">
                    <a:moveTo>
                      <a:pt x="419" y="0"/>
                    </a:moveTo>
                    <a:cubicBezTo>
                      <a:pt x="417" y="0"/>
                      <a:pt x="416" y="0"/>
                      <a:pt x="414" y="1"/>
                    </a:cubicBezTo>
                    <a:cubicBezTo>
                      <a:pt x="288" y="17"/>
                      <a:pt x="168" y="43"/>
                      <a:pt x="45" y="65"/>
                    </a:cubicBezTo>
                    <a:cubicBezTo>
                      <a:pt x="0" y="75"/>
                      <a:pt x="12" y="143"/>
                      <a:pt x="55" y="143"/>
                    </a:cubicBezTo>
                    <a:cubicBezTo>
                      <a:pt x="56" y="143"/>
                      <a:pt x="57" y="143"/>
                      <a:pt x="58" y="143"/>
                    </a:cubicBezTo>
                    <a:cubicBezTo>
                      <a:pt x="184" y="130"/>
                      <a:pt x="304" y="124"/>
                      <a:pt x="430" y="104"/>
                    </a:cubicBezTo>
                    <a:cubicBezTo>
                      <a:pt x="483" y="95"/>
                      <a:pt x="470"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23"/>
              <p:cNvSpPr/>
              <p:nvPr/>
            </p:nvSpPr>
            <p:spPr>
              <a:xfrm>
                <a:off x="6113696" y="1237612"/>
                <a:ext cx="14382" cy="21014"/>
              </a:xfrm>
              <a:custGeom>
                <a:avLst/>
                <a:gdLst/>
                <a:ahLst/>
                <a:cxnLst/>
                <a:rect l="l" t="t" r="r" b="b"/>
                <a:pathLst>
                  <a:path w="219" h="320" extrusionOk="0">
                    <a:moveTo>
                      <a:pt x="167" y="0"/>
                    </a:moveTo>
                    <a:cubicBezTo>
                      <a:pt x="149" y="0"/>
                      <a:pt x="130" y="10"/>
                      <a:pt x="121" y="33"/>
                    </a:cubicBezTo>
                    <a:cubicBezTo>
                      <a:pt x="92" y="104"/>
                      <a:pt x="50" y="172"/>
                      <a:pt x="18" y="240"/>
                    </a:cubicBezTo>
                    <a:cubicBezTo>
                      <a:pt x="1" y="276"/>
                      <a:pt x="32" y="319"/>
                      <a:pt x="64" y="319"/>
                    </a:cubicBezTo>
                    <a:cubicBezTo>
                      <a:pt x="75" y="319"/>
                      <a:pt x="86" y="314"/>
                      <a:pt x="95" y="301"/>
                    </a:cubicBezTo>
                    <a:cubicBezTo>
                      <a:pt x="154" y="230"/>
                      <a:pt x="189" y="146"/>
                      <a:pt x="209" y="58"/>
                    </a:cubicBezTo>
                    <a:cubicBezTo>
                      <a:pt x="218" y="22"/>
                      <a:pt x="194" y="0"/>
                      <a:pt x="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23"/>
              <p:cNvSpPr/>
              <p:nvPr/>
            </p:nvSpPr>
            <p:spPr>
              <a:xfrm>
                <a:off x="6098789" y="1270051"/>
                <a:ext cx="12083" cy="20292"/>
              </a:xfrm>
              <a:custGeom>
                <a:avLst/>
                <a:gdLst/>
                <a:ahLst/>
                <a:cxnLst/>
                <a:rect l="l" t="t" r="r" b="b"/>
                <a:pathLst>
                  <a:path w="184" h="309" extrusionOk="0">
                    <a:moveTo>
                      <a:pt x="160" y="1"/>
                    </a:moveTo>
                    <a:cubicBezTo>
                      <a:pt x="154" y="1"/>
                      <a:pt x="148" y="3"/>
                      <a:pt x="144" y="8"/>
                    </a:cubicBezTo>
                    <a:cubicBezTo>
                      <a:pt x="92" y="86"/>
                      <a:pt x="44" y="167"/>
                      <a:pt x="11" y="254"/>
                    </a:cubicBezTo>
                    <a:cubicBezTo>
                      <a:pt x="1" y="284"/>
                      <a:pt x="29" y="309"/>
                      <a:pt x="56" y="309"/>
                    </a:cubicBezTo>
                    <a:cubicBezTo>
                      <a:pt x="70" y="309"/>
                      <a:pt x="82" y="302"/>
                      <a:pt x="89" y="287"/>
                    </a:cubicBezTo>
                    <a:cubicBezTo>
                      <a:pt x="128" y="206"/>
                      <a:pt x="157" y="115"/>
                      <a:pt x="177" y="24"/>
                    </a:cubicBezTo>
                    <a:cubicBezTo>
                      <a:pt x="183" y="11"/>
                      <a:pt x="172" y="1"/>
                      <a:pt x="1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23"/>
              <p:cNvSpPr/>
              <p:nvPr/>
            </p:nvSpPr>
            <p:spPr>
              <a:xfrm>
                <a:off x="6080599" y="1300258"/>
                <a:ext cx="13856" cy="19635"/>
              </a:xfrm>
              <a:custGeom>
                <a:avLst/>
                <a:gdLst/>
                <a:ahLst/>
                <a:cxnLst/>
                <a:rect l="l" t="t" r="r" b="b"/>
                <a:pathLst>
                  <a:path w="211" h="299" extrusionOk="0">
                    <a:moveTo>
                      <a:pt x="171" y="0"/>
                    </a:moveTo>
                    <a:cubicBezTo>
                      <a:pt x="160" y="0"/>
                      <a:pt x="149" y="5"/>
                      <a:pt x="143" y="15"/>
                    </a:cubicBezTo>
                    <a:cubicBezTo>
                      <a:pt x="94" y="86"/>
                      <a:pt x="45" y="161"/>
                      <a:pt x="13" y="242"/>
                    </a:cubicBezTo>
                    <a:cubicBezTo>
                      <a:pt x="0" y="274"/>
                      <a:pt x="30" y="299"/>
                      <a:pt x="59" y="299"/>
                    </a:cubicBezTo>
                    <a:cubicBezTo>
                      <a:pt x="74" y="299"/>
                      <a:pt x="88" y="292"/>
                      <a:pt x="97" y="277"/>
                    </a:cubicBezTo>
                    <a:cubicBezTo>
                      <a:pt x="143" y="206"/>
                      <a:pt x="172" y="118"/>
                      <a:pt x="198" y="37"/>
                    </a:cubicBezTo>
                    <a:cubicBezTo>
                      <a:pt x="210" y="16"/>
                      <a:pt x="191" y="0"/>
                      <a:pt x="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23"/>
              <p:cNvSpPr/>
              <p:nvPr/>
            </p:nvSpPr>
            <p:spPr>
              <a:xfrm>
                <a:off x="6057616" y="1337032"/>
                <a:ext cx="18519" cy="24232"/>
              </a:xfrm>
              <a:custGeom>
                <a:avLst/>
                <a:gdLst/>
                <a:ahLst/>
                <a:cxnLst/>
                <a:rect l="l" t="t" r="r" b="b"/>
                <a:pathLst>
                  <a:path w="282" h="369" extrusionOk="0">
                    <a:moveTo>
                      <a:pt x="245" y="1"/>
                    </a:moveTo>
                    <a:cubicBezTo>
                      <a:pt x="238" y="1"/>
                      <a:pt x="230" y="3"/>
                      <a:pt x="224" y="9"/>
                    </a:cubicBezTo>
                    <a:cubicBezTo>
                      <a:pt x="143" y="93"/>
                      <a:pt x="81" y="197"/>
                      <a:pt x="23" y="297"/>
                    </a:cubicBezTo>
                    <a:cubicBezTo>
                      <a:pt x="0" y="335"/>
                      <a:pt x="32" y="368"/>
                      <a:pt x="66" y="368"/>
                    </a:cubicBezTo>
                    <a:cubicBezTo>
                      <a:pt x="81" y="368"/>
                      <a:pt x="96" y="362"/>
                      <a:pt x="107" y="346"/>
                    </a:cubicBezTo>
                    <a:cubicBezTo>
                      <a:pt x="172" y="248"/>
                      <a:pt x="233" y="148"/>
                      <a:pt x="272" y="38"/>
                    </a:cubicBezTo>
                    <a:cubicBezTo>
                      <a:pt x="282" y="17"/>
                      <a:pt x="264"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5" name="Google Shape;2665;p23"/>
              <p:cNvSpPr/>
              <p:nvPr/>
            </p:nvSpPr>
            <p:spPr>
              <a:xfrm>
                <a:off x="6037587" y="1377024"/>
                <a:ext cx="13725" cy="24167"/>
              </a:xfrm>
              <a:custGeom>
                <a:avLst/>
                <a:gdLst/>
                <a:ahLst/>
                <a:cxnLst/>
                <a:rect l="l" t="t" r="r" b="b"/>
                <a:pathLst>
                  <a:path w="209" h="368" extrusionOk="0">
                    <a:moveTo>
                      <a:pt x="180" y="0"/>
                    </a:moveTo>
                    <a:cubicBezTo>
                      <a:pt x="167" y="0"/>
                      <a:pt x="152" y="7"/>
                      <a:pt x="146" y="18"/>
                    </a:cubicBezTo>
                    <a:cubicBezTo>
                      <a:pt x="124" y="67"/>
                      <a:pt x="108" y="116"/>
                      <a:pt x="88" y="164"/>
                    </a:cubicBezTo>
                    <a:cubicBezTo>
                      <a:pt x="69" y="210"/>
                      <a:pt x="43" y="252"/>
                      <a:pt x="20" y="294"/>
                    </a:cubicBezTo>
                    <a:cubicBezTo>
                      <a:pt x="0" y="334"/>
                      <a:pt x="30" y="367"/>
                      <a:pt x="61" y="367"/>
                    </a:cubicBezTo>
                    <a:cubicBezTo>
                      <a:pt x="76" y="367"/>
                      <a:pt x="91" y="360"/>
                      <a:pt x="101" y="342"/>
                    </a:cubicBezTo>
                    <a:cubicBezTo>
                      <a:pt x="163" y="255"/>
                      <a:pt x="198" y="132"/>
                      <a:pt x="205" y="28"/>
                    </a:cubicBezTo>
                    <a:cubicBezTo>
                      <a:pt x="208" y="9"/>
                      <a:pt x="195"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23"/>
              <p:cNvSpPr/>
              <p:nvPr/>
            </p:nvSpPr>
            <p:spPr>
              <a:xfrm>
                <a:off x="6020645" y="1412550"/>
                <a:ext cx="11295" cy="19307"/>
              </a:xfrm>
              <a:custGeom>
                <a:avLst/>
                <a:gdLst/>
                <a:ahLst/>
                <a:cxnLst/>
                <a:rect l="l" t="t" r="r" b="b"/>
                <a:pathLst>
                  <a:path w="172" h="294" extrusionOk="0">
                    <a:moveTo>
                      <a:pt x="137" y="0"/>
                    </a:moveTo>
                    <a:cubicBezTo>
                      <a:pt x="131" y="0"/>
                      <a:pt x="124" y="3"/>
                      <a:pt x="119" y="9"/>
                    </a:cubicBezTo>
                    <a:cubicBezTo>
                      <a:pt x="67" y="74"/>
                      <a:pt x="9" y="164"/>
                      <a:pt x="3" y="252"/>
                    </a:cubicBezTo>
                    <a:cubicBezTo>
                      <a:pt x="1" y="279"/>
                      <a:pt x="23" y="294"/>
                      <a:pt x="46" y="294"/>
                    </a:cubicBezTo>
                    <a:cubicBezTo>
                      <a:pt x="64" y="294"/>
                      <a:pt x="81" y="285"/>
                      <a:pt x="87" y="265"/>
                    </a:cubicBezTo>
                    <a:cubicBezTo>
                      <a:pt x="100" y="229"/>
                      <a:pt x="100" y="187"/>
                      <a:pt x="106" y="151"/>
                    </a:cubicBezTo>
                    <a:cubicBezTo>
                      <a:pt x="119" y="109"/>
                      <a:pt x="136" y="74"/>
                      <a:pt x="155" y="41"/>
                    </a:cubicBezTo>
                    <a:cubicBezTo>
                      <a:pt x="172" y="20"/>
                      <a:pt x="155"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23"/>
              <p:cNvSpPr/>
              <p:nvPr/>
            </p:nvSpPr>
            <p:spPr>
              <a:xfrm>
                <a:off x="6034829" y="1443414"/>
                <a:ext cx="31916" cy="16680"/>
              </a:xfrm>
              <a:custGeom>
                <a:avLst/>
                <a:gdLst/>
                <a:ahLst/>
                <a:cxnLst/>
                <a:rect l="l" t="t" r="r" b="b"/>
                <a:pathLst>
                  <a:path w="486" h="254" extrusionOk="0">
                    <a:moveTo>
                      <a:pt x="51" y="0"/>
                    </a:moveTo>
                    <a:cubicBezTo>
                      <a:pt x="19" y="0"/>
                      <a:pt x="1" y="47"/>
                      <a:pt x="33" y="70"/>
                    </a:cubicBezTo>
                    <a:cubicBezTo>
                      <a:pt x="153" y="138"/>
                      <a:pt x="276" y="203"/>
                      <a:pt x="405" y="251"/>
                    </a:cubicBezTo>
                    <a:cubicBezTo>
                      <a:pt x="410" y="253"/>
                      <a:pt x="414" y="254"/>
                      <a:pt x="418" y="254"/>
                    </a:cubicBezTo>
                    <a:cubicBezTo>
                      <a:pt x="460" y="254"/>
                      <a:pt x="486" y="185"/>
                      <a:pt x="444" y="164"/>
                    </a:cubicBezTo>
                    <a:cubicBezTo>
                      <a:pt x="324" y="99"/>
                      <a:pt x="192" y="44"/>
                      <a:pt x="62" y="2"/>
                    </a:cubicBezTo>
                    <a:cubicBezTo>
                      <a:pt x="58" y="1"/>
                      <a:pt x="54"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23"/>
              <p:cNvSpPr/>
              <p:nvPr/>
            </p:nvSpPr>
            <p:spPr>
              <a:xfrm>
                <a:off x="6080468" y="1464361"/>
                <a:ext cx="30537" cy="16352"/>
              </a:xfrm>
              <a:custGeom>
                <a:avLst/>
                <a:gdLst/>
                <a:ahLst/>
                <a:cxnLst/>
                <a:rect l="l" t="t" r="r" b="b"/>
                <a:pathLst>
                  <a:path w="465" h="249" extrusionOk="0">
                    <a:moveTo>
                      <a:pt x="60" y="0"/>
                    </a:moveTo>
                    <a:cubicBezTo>
                      <a:pt x="17" y="0"/>
                      <a:pt x="1" y="63"/>
                      <a:pt x="47" y="78"/>
                    </a:cubicBezTo>
                    <a:cubicBezTo>
                      <a:pt x="164" y="120"/>
                      <a:pt x="268" y="175"/>
                      <a:pt x="371" y="240"/>
                    </a:cubicBezTo>
                    <a:cubicBezTo>
                      <a:pt x="380" y="246"/>
                      <a:pt x="388" y="249"/>
                      <a:pt x="397" y="249"/>
                    </a:cubicBezTo>
                    <a:cubicBezTo>
                      <a:pt x="434" y="249"/>
                      <a:pt x="464" y="198"/>
                      <a:pt x="430" y="169"/>
                    </a:cubicBezTo>
                    <a:cubicBezTo>
                      <a:pt x="326" y="81"/>
                      <a:pt x="196" y="30"/>
                      <a:pt x="67" y="0"/>
                    </a:cubicBezTo>
                    <a:cubicBezTo>
                      <a:pt x="65" y="0"/>
                      <a:pt x="62"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23"/>
              <p:cNvSpPr/>
              <p:nvPr/>
            </p:nvSpPr>
            <p:spPr>
              <a:xfrm>
                <a:off x="6171878" y="1506783"/>
                <a:ext cx="21605" cy="10967"/>
              </a:xfrm>
              <a:custGeom>
                <a:avLst/>
                <a:gdLst/>
                <a:ahLst/>
                <a:cxnLst/>
                <a:rect l="l" t="t" r="r" b="b"/>
                <a:pathLst>
                  <a:path w="329" h="167" extrusionOk="0">
                    <a:moveTo>
                      <a:pt x="54" y="0"/>
                    </a:moveTo>
                    <a:cubicBezTo>
                      <a:pt x="10" y="0"/>
                      <a:pt x="1" y="69"/>
                      <a:pt x="45" y="90"/>
                    </a:cubicBezTo>
                    <a:cubicBezTo>
                      <a:pt x="110" y="113"/>
                      <a:pt x="178" y="145"/>
                      <a:pt x="243" y="164"/>
                    </a:cubicBezTo>
                    <a:cubicBezTo>
                      <a:pt x="248" y="166"/>
                      <a:pt x="253" y="166"/>
                      <a:pt x="258" y="166"/>
                    </a:cubicBezTo>
                    <a:cubicBezTo>
                      <a:pt x="311" y="166"/>
                      <a:pt x="328" y="91"/>
                      <a:pt x="272" y="67"/>
                    </a:cubicBezTo>
                    <a:cubicBezTo>
                      <a:pt x="207" y="41"/>
                      <a:pt x="139" y="25"/>
                      <a:pt x="68" y="2"/>
                    </a:cubicBezTo>
                    <a:cubicBezTo>
                      <a:pt x="63" y="1"/>
                      <a:pt x="58" y="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23"/>
              <p:cNvSpPr/>
              <p:nvPr/>
            </p:nvSpPr>
            <p:spPr>
              <a:xfrm>
                <a:off x="6199984" y="1523594"/>
                <a:ext cx="23379" cy="10310"/>
              </a:xfrm>
              <a:custGeom>
                <a:avLst/>
                <a:gdLst/>
                <a:ahLst/>
                <a:cxnLst/>
                <a:rect l="l" t="t" r="r" b="b"/>
                <a:pathLst>
                  <a:path w="356" h="157" extrusionOk="0">
                    <a:moveTo>
                      <a:pt x="56" y="1"/>
                    </a:moveTo>
                    <a:cubicBezTo>
                      <a:pt x="16" y="1"/>
                      <a:pt x="0" y="65"/>
                      <a:pt x="45" y="80"/>
                    </a:cubicBezTo>
                    <a:cubicBezTo>
                      <a:pt x="116" y="103"/>
                      <a:pt x="191" y="119"/>
                      <a:pt x="255" y="151"/>
                    </a:cubicBezTo>
                    <a:cubicBezTo>
                      <a:pt x="264" y="155"/>
                      <a:pt x="272" y="157"/>
                      <a:pt x="280" y="157"/>
                    </a:cubicBezTo>
                    <a:cubicBezTo>
                      <a:pt x="337" y="157"/>
                      <a:pt x="356" y="63"/>
                      <a:pt x="281" y="54"/>
                    </a:cubicBezTo>
                    <a:cubicBezTo>
                      <a:pt x="207" y="48"/>
                      <a:pt x="135" y="19"/>
                      <a:pt x="67" y="2"/>
                    </a:cubicBezTo>
                    <a:cubicBezTo>
                      <a:pt x="64" y="1"/>
                      <a:pt x="60" y="1"/>
                      <a:pt x="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671" name="Google Shape;267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Vazirmatn"/>
              <a:buNone/>
              <a:defRPr>
                <a:latin typeface="Vazirmatn"/>
                <a:ea typeface="Vazirmatn"/>
                <a:cs typeface="Vazirmatn"/>
                <a:sym typeface="Vazirmatn"/>
              </a:defRPr>
            </a:lvl2pPr>
            <a:lvl3pPr lvl="2" rtl="0">
              <a:spcBef>
                <a:spcPts val="0"/>
              </a:spcBef>
              <a:spcAft>
                <a:spcPts val="0"/>
              </a:spcAft>
              <a:buSzPts val="3500"/>
              <a:buFont typeface="Vazirmatn"/>
              <a:buNone/>
              <a:defRPr>
                <a:latin typeface="Vazirmatn"/>
                <a:ea typeface="Vazirmatn"/>
                <a:cs typeface="Vazirmatn"/>
                <a:sym typeface="Vazirmatn"/>
              </a:defRPr>
            </a:lvl3pPr>
            <a:lvl4pPr lvl="3" rtl="0">
              <a:spcBef>
                <a:spcPts val="0"/>
              </a:spcBef>
              <a:spcAft>
                <a:spcPts val="0"/>
              </a:spcAft>
              <a:buSzPts val="3500"/>
              <a:buFont typeface="Vazirmatn"/>
              <a:buNone/>
              <a:defRPr>
                <a:latin typeface="Vazirmatn"/>
                <a:ea typeface="Vazirmatn"/>
                <a:cs typeface="Vazirmatn"/>
                <a:sym typeface="Vazirmatn"/>
              </a:defRPr>
            </a:lvl4pPr>
            <a:lvl5pPr lvl="4" rtl="0">
              <a:spcBef>
                <a:spcPts val="0"/>
              </a:spcBef>
              <a:spcAft>
                <a:spcPts val="0"/>
              </a:spcAft>
              <a:buSzPts val="3500"/>
              <a:buFont typeface="Vazirmatn"/>
              <a:buNone/>
              <a:defRPr>
                <a:latin typeface="Vazirmatn"/>
                <a:ea typeface="Vazirmatn"/>
                <a:cs typeface="Vazirmatn"/>
                <a:sym typeface="Vazirmatn"/>
              </a:defRPr>
            </a:lvl5pPr>
            <a:lvl6pPr lvl="5" rtl="0">
              <a:spcBef>
                <a:spcPts val="0"/>
              </a:spcBef>
              <a:spcAft>
                <a:spcPts val="0"/>
              </a:spcAft>
              <a:buSzPts val="3500"/>
              <a:buFont typeface="Vazirmatn"/>
              <a:buNone/>
              <a:defRPr>
                <a:latin typeface="Vazirmatn"/>
                <a:ea typeface="Vazirmatn"/>
                <a:cs typeface="Vazirmatn"/>
                <a:sym typeface="Vazirmatn"/>
              </a:defRPr>
            </a:lvl6pPr>
            <a:lvl7pPr lvl="6" rtl="0">
              <a:spcBef>
                <a:spcPts val="0"/>
              </a:spcBef>
              <a:spcAft>
                <a:spcPts val="0"/>
              </a:spcAft>
              <a:buSzPts val="3500"/>
              <a:buFont typeface="Vazirmatn"/>
              <a:buNone/>
              <a:defRPr>
                <a:latin typeface="Vazirmatn"/>
                <a:ea typeface="Vazirmatn"/>
                <a:cs typeface="Vazirmatn"/>
                <a:sym typeface="Vazirmatn"/>
              </a:defRPr>
            </a:lvl7pPr>
            <a:lvl8pPr lvl="7" rtl="0">
              <a:spcBef>
                <a:spcPts val="0"/>
              </a:spcBef>
              <a:spcAft>
                <a:spcPts val="0"/>
              </a:spcAft>
              <a:buSzPts val="3500"/>
              <a:buFont typeface="Vazirmatn"/>
              <a:buNone/>
              <a:defRPr>
                <a:latin typeface="Vazirmatn"/>
                <a:ea typeface="Vazirmatn"/>
                <a:cs typeface="Vazirmatn"/>
                <a:sym typeface="Vazirmatn"/>
              </a:defRPr>
            </a:lvl8pPr>
            <a:lvl9pPr lvl="8" rtl="0">
              <a:spcBef>
                <a:spcPts val="0"/>
              </a:spcBef>
              <a:spcAft>
                <a:spcPts val="0"/>
              </a:spcAft>
              <a:buSzPts val="3500"/>
              <a:buFont typeface="Vazirmatn"/>
              <a:buNone/>
              <a:defRPr>
                <a:latin typeface="Vazirmatn"/>
                <a:ea typeface="Vazirmatn"/>
                <a:cs typeface="Vazirmatn"/>
                <a:sym typeface="Vazirmatn"/>
              </a:defRPr>
            </a:lvl9pPr>
          </a:lstStyle>
          <a:p>
            <a:endParaRPr/>
          </a:p>
        </p:txBody>
      </p:sp>
      <p:sp>
        <p:nvSpPr>
          <p:cNvPr id="2672" name="Google Shape;2672;p23"/>
          <p:cNvSpPr txBox="1">
            <a:spLocks noGrp="1"/>
          </p:cNvSpPr>
          <p:nvPr>
            <p:ph type="subTitle" idx="1"/>
          </p:nvPr>
        </p:nvSpPr>
        <p:spPr>
          <a:xfrm>
            <a:off x="4923075" y="2835250"/>
            <a:ext cx="2799600" cy="1152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3" name="Google Shape;2673;p23"/>
          <p:cNvSpPr txBox="1">
            <a:spLocks noGrp="1"/>
          </p:cNvSpPr>
          <p:nvPr>
            <p:ph type="subTitle" idx="2"/>
          </p:nvPr>
        </p:nvSpPr>
        <p:spPr>
          <a:xfrm>
            <a:off x="1580900" y="2835250"/>
            <a:ext cx="2799600" cy="1152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4" name="Google Shape;2674;p23"/>
          <p:cNvSpPr txBox="1">
            <a:spLocks noGrp="1"/>
          </p:cNvSpPr>
          <p:nvPr>
            <p:ph type="subTitle" idx="3"/>
          </p:nvPr>
        </p:nvSpPr>
        <p:spPr>
          <a:xfrm>
            <a:off x="1580899" y="2428825"/>
            <a:ext cx="27996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algn="ctr"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algn="ctr"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algn="ctr"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algn="ctr"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algn="ctr"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algn="ctr"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algn="ctr"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algn="ctr"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
        <p:nvSpPr>
          <p:cNvPr id="2675" name="Google Shape;2675;p23"/>
          <p:cNvSpPr txBox="1">
            <a:spLocks noGrp="1"/>
          </p:cNvSpPr>
          <p:nvPr>
            <p:ph type="subTitle" idx="4"/>
          </p:nvPr>
        </p:nvSpPr>
        <p:spPr>
          <a:xfrm>
            <a:off x="4923078" y="2428825"/>
            <a:ext cx="27996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algn="ctr"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algn="ctr"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algn="ctr"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algn="ctr"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algn="ctr"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algn="ctr"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algn="ctr"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algn="ctr"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676"/>
        <p:cNvGrpSpPr/>
        <p:nvPr/>
      </p:nvGrpSpPr>
      <p:grpSpPr>
        <a:xfrm>
          <a:off x="0" y="0"/>
          <a:ext cx="0" cy="0"/>
          <a:chOff x="0" y="0"/>
          <a:chExt cx="0" cy="0"/>
        </a:xfrm>
      </p:grpSpPr>
      <p:pic>
        <p:nvPicPr>
          <p:cNvPr id="2677" name="Google Shape;2677;p24"/>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2678" name="Google Shape;2678;p24"/>
          <p:cNvGrpSpPr/>
          <p:nvPr/>
        </p:nvGrpSpPr>
        <p:grpSpPr>
          <a:xfrm>
            <a:off x="-294557" y="512381"/>
            <a:ext cx="9459274" cy="3365624"/>
            <a:chOff x="-294557" y="512381"/>
            <a:chExt cx="9459274" cy="3365624"/>
          </a:xfrm>
        </p:grpSpPr>
        <p:grpSp>
          <p:nvGrpSpPr>
            <p:cNvPr id="2679" name="Google Shape;2679;p24"/>
            <p:cNvGrpSpPr/>
            <p:nvPr/>
          </p:nvGrpSpPr>
          <p:grpSpPr>
            <a:xfrm rot="2258642">
              <a:off x="-339773" y="3031313"/>
              <a:ext cx="1029115" cy="202717"/>
              <a:chOff x="4737493" y="4305992"/>
              <a:chExt cx="547410" cy="107830"/>
            </a:xfrm>
          </p:grpSpPr>
          <p:sp>
            <p:nvSpPr>
              <p:cNvPr id="2680" name="Google Shape;2680;p24"/>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1" name="Google Shape;2681;p24"/>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24"/>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3" name="Google Shape;2683;p24"/>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4" name="Google Shape;2684;p24"/>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5" name="Google Shape;2685;p24"/>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6" name="Google Shape;2686;p24"/>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7" name="Google Shape;2687;p24"/>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8" name="Google Shape;2688;p24"/>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24"/>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24"/>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24"/>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24"/>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93" name="Google Shape;2693;p24"/>
            <p:cNvGrpSpPr/>
            <p:nvPr/>
          </p:nvGrpSpPr>
          <p:grpSpPr>
            <a:xfrm rot="3128191">
              <a:off x="8668129" y="3460030"/>
              <a:ext cx="475920" cy="285182"/>
              <a:chOff x="5983345" y="4283994"/>
              <a:chExt cx="253151" cy="151694"/>
            </a:xfrm>
          </p:grpSpPr>
          <p:sp>
            <p:nvSpPr>
              <p:cNvPr id="2694" name="Google Shape;2694;p24"/>
              <p:cNvSpPr/>
              <p:nvPr/>
            </p:nvSpPr>
            <p:spPr>
              <a:xfrm>
                <a:off x="5983345" y="4330552"/>
                <a:ext cx="43014" cy="81693"/>
              </a:xfrm>
              <a:custGeom>
                <a:avLst/>
                <a:gdLst/>
                <a:ahLst/>
                <a:cxnLst/>
                <a:rect l="l" t="t" r="r" b="b"/>
                <a:pathLst>
                  <a:path w="655" h="1244" extrusionOk="0">
                    <a:moveTo>
                      <a:pt x="138" y="1"/>
                    </a:moveTo>
                    <a:cubicBezTo>
                      <a:pt x="123" y="1"/>
                      <a:pt x="107" y="11"/>
                      <a:pt x="104" y="32"/>
                    </a:cubicBezTo>
                    <a:lnTo>
                      <a:pt x="94" y="32"/>
                    </a:lnTo>
                    <a:cubicBezTo>
                      <a:pt x="30" y="32"/>
                      <a:pt x="30" y="130"/>
                      <a:pt x="94" y="133"/>
                    </a:cubicBezTo>
                    <a:lnTo>
                      <a:pt x="101" y="133"/>
                    </a:lnTo>
                    <a:cubicBezTo>
                      <a:pt x="94" y="292"/>
                      <a:pt x="88" y="447"/>
                      <a:pt x="78" y="606"/>
                    </a:cubicBezTo>
                    <a:cubicBezTo>
                      <a:pt x="65" y="732"/>
                      <a:pt x="49" y="862"/>
                      <a:pt x="30" y="988"/>
                    </a:cubicBezTo>
                    <a:cubicBezTo>
                      <a:pt x="20" y="1027"/>
                      <a:pt x="1" y="1082"/>
                      <a:pt x="4" y="1121"/>
                    </a:cubicBezTo>
                    <a:cubicBezTo>
                      <a:pt x="17" y="1219"/>
                      <a:pt x="127" y="1244"/>
                      <a:pt x="245" y="1244"/>
                    </a:cubicBezTo>
                    <a:cubicBezTo>
                      <a:pt x="353" y="1244"/>
                      <a:pt x="468" y="1223"/>
                      <a:pt x="522" y="1218"/>
                    </a:cubicBezTo>
                    <a:cubicBezTo>
                      <a:pt x="600" y="1215"/>
                      <a:pt x="600" y="1101"/>
                      <a:pt x="522" y="1098"/>
                    </a:cubicBezTo>
                    <a:cubicBezTo>
                      <a:pt x="507" y="1097"/>
                      <a:pt x="492" y="1096"/>
                      <a:pt x="475" y="1096"/>
                    </a:cubicBezTo>
                    <a:cubicBezTo>
                      <a:pt x="420" y="1096"/>
                      <a:pt x="359" y="1103"/>
                      <a:pt x="302" y="1103"/>
                    </a:cubicBezTo>
                    <a:cubicBezTo>
                      <a:pt x="266" y="1103"/>
                      <a:pt x="232" y="1100"/>
                      <a:pt x="201" y="1092"/>
                    </a:cubicBezTo>
                    <a:cubicBezTo>
                      <a:pt x="111" y="1069"/>
                      <a:pt x="150" y="1098"/>
                      <a:pt x="143" y="1004"/>
                    </a:cubicBezTo>
                    <a:cubicBezTo>
                      <a:pt x="133" y="936"/>
                      <a:pt x="159" y="855"/>
                      <a:pt x="166" y="784"/>
                    </a:cubicBezTo>
                    <a:cubicBezTo>
                      <a:pt x="169" y="761"/>
                      <a:pt x="169" y="732"/>
                      <a:pt x="169" y="709"/>
                    </a:cubicBezTo>
                    <a:cubicBezTo>
                      <a:pt x="226" y="713"/>
                      <a:pt x="283" y="716"/>
                      <a:pt x="339" y="716"/>
                    </a:cubicBezTo>
                    <a:cubicBezTo>
                      <a:pt x="385" y="716"/>
                      <a:pt x="431" y="714"/>
                      <a:pt x="477" y="709"/>
                    </a:cubicBezTo>
                    <a:cubicBezTo>
                      <a:pt x="538" y="700"/>
                      <a:pt x="542" y="612"/>
                      <a:pt x="477" y="612"/>
                    </a:cubicBezTo>
                    <a:cubicBezTo>
                      <a:pt x="376" y="616"/>
                      <a:pt x="276" y="622"/>
                      <a:pt x="179" y="622"/>
                    </a:cubicBezTo>
                    <a:cubicBezTo>
                      <a:pt x="185" y="460"/>
                      <a:pt x="188" y="305"/>
                      <a:pt x="182" y="143"/>
                    </a:cubicBezTo>
                    <a:lnTo>
                      <a:pt x="182" y="143"/>
                    </a:lnTo>
                    <a:cubicBezTo>
                      <a:pt x="318" y="152"/>
                      <a:pt x="454" y="162"/>
                      <a:pt x="590" y="165"/>
                    </a:cubicBezTo>
                    <a:cubicBezTo>
                      <a:pt x="655" y="165"/>
                      <a:pt x="652" y="55"/>
                      <a:pt x="584" y="49"/>
                    </a:cubicBezTo>
                    <a:cubicBezTo>
                      <a:pt x="444" y="36"/>
                      <a:pt x="308" y="36"/>
                      <a:pt x="169" y="32"/>
                    </a:cubicBezTo>
                    <a:cubicBezTo>
                      <a:pt x="167" y="11"/>
                      <a:pt x="153"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24"/>
              <p:cNvSpPr/>
              <p:nvPr/>
            </p:nvSpPr>
            <p:spPr>
              <a:xfrm>
                <a:off x="6036733" y="4378752"/>
                <a:ext cx="34936" cy="31916"/>
              </a:xfrm>
              <a:custGeom>
                <a:avLst/>
                <a:gdLst/>
                <a:ahLst/>
                <a:cxnLst/>
                <a:rect l="l" t="t" r="r" b="b"/>
                <a:pathLst>
                  <a:path w="532" h="486" extrusionOk="0">
                    <a:moveTo>
                      <a:pt x="36" y="1"/>
                    </a:moveTo>
                    <a:cubicBezTo>
                      <a:pt x="18" y="1"/>
                      <a:pt x="1" y="12"/>
                      <a:pt x="1" y="37"/>
                    </a:cubicBezTo>
                    <a:cubicBezTo>
                      <a:pt x="1" y="160"/>
                      <a:pt x="17" y="277"/>
                      <a:pt x="33" y="400"/>
                    </a:cubicBezTo>
                    <a:cubicBezTo>
                      <a:pt x="33" y="413"/>
                      <a:pt x="36" y="419"/>
                      <a:pt x="36" y="432"/>
                    </a:cubicBezTo>
                    <a:cubicBezTo>
                      <a:pt x="41" y="459"/>
                      <a:pt x="62" y="471"/>
                      <a:pt x="84" y="471"/>
                    </a:cubicBezTo>
                    <a:cubicBezTo>
                      <a:pt x="113" y="471"/>
                      <a:pt x="143" y="452"/>
                      <a:pt x="143" y="419"/>
                    </a:cubicBezTo>
                    <a:cubicBezTo>
                      <a:pt x="137" y="335"/>
                      <a:pt x="159" y="160"/>
                      <a:pt x="273" y="141"/>
                    </a:cubicBezTo>
                    <a:cubicBezTo>
                      <a:pt x="280" y="139"/>
                      <a:pt x="286" y="138"/>
                      <a:pt x="292" y="138"/>
                    </a:cubicBezTo>
                    <a:cubicBezTo>
                      <a:pt x="379" y="138"/>
                      <a:pt x="396" y="280"/>
                      <a:pt x="396" y="371"/>
                    </a:cubicBezTo>
                    <a:cubicBezTo>
                      <a:pt x="386" y="384"/>
                      <a:pt x="376" y="403"/>
                      <a:pt x="380" y="426"/>
                    </a:cubicBezTo>
                    <a:cubicBezTo>
                      <a:pt x="386" y="442"/>
                      <a:pt x="393" y="455"/>
                      <a:pt x="406" y="468"/>
                    </a:cubicBezTo>
                    <a:cubicBezTo>
                      <a:pt x="418" y="480"/>
                      <a:pt x="433" y="485"/>
                      <a:pt x="448" y="485"/>
                    </a:cubicBezTo>
                    <a:cubicBezTo>
                      <a:pt x="452" y="485"/>
                      <a:pt x="456" y="485"/>
                      <a:pt x="461" y="484"/>
                    </a:cubicBezTo>
                    <a:cubicBezTo>
                      <a:pt x="467" y="484"/>
                      <a:pt x="467" y="484"/>
                      <a:pt x="470" y="481"/>
                    </a:cubicBezTo>
                    <a:cubicBezTo>
                      <a:pt x="490" y="478"/>
                      <a:pt x="509" y="461"/>
                      <a:pt x="509" y="439"/>
                    </a:cubicBezTo>
                    <a:cubicBezTo>
                      <a:pt x="532" y="279"/>
                      <a:pt x="481" y="14"/>
                      <a:pt x="280" y="14"/>
                    </a:cubicBezTo>
                    <a:cubicBezTo>
                      <a:pt x="278" y="14"/>
                      <a:pt x="275" y="14"/>
                      <a:pt x="273" y="14"/>
                    </a:cubicBezTo>
                    <a:cubicBezTo>
                      <a:pt x="189" y="18"/>
                      <a:pt x="127" y="73"/>
                      <a:pt x="85" y="141"/>
                    </a:cubicBezTo>
                    <a:cubicBezTo>
                      <a:pt x="82" y="108"/>
                      <a:pt x="78" y="76"/>
                      <a:pt x="78" y="37"/>
                    </a:cubicBezTo>
                    <a:cubicBezTo>
                      <a:pt x="77" y="14"/>
                      <a:pt x="56"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24"/>
              <p:cNvSpPr/>
              <p:nvPr/>
            </p:nvSpPr>
            <p:spPr>
              <a:xfrm>
                <a:off x="6060177" y="4360628"/>
                <a:ext cx="35462" cy="11033"/>
              </a:xfrm>
              <a:custGeom>
                <a:avLst/>
                <a:gdLst/>
                <a:ahLst/>
                <a:cxnLst/>
                <a:rect l="l" t="t" r="r" b="b"/>
                <a:pathLst>
                  <a:path w="540" h="168" extrusionOk="0">
                    <a:moveTo>
                      <a:pt x="444" y="0"/>
                    </a:moveTo>
                    <a:cubicBezTo>
                      <a:pt x="439" y="0"/>
                      <a:pt x="433" y="1"/>
                      <a:pt x="428" y="2"/>
                    </a:cubicBezTo>
                    <a:cubicBezTo>
                      <a:pt x="408" y="9"/>
                      <a:pt x="402" y="25"/>
                      <a:pt x="398" y="41"/>
                    </a:cubicBezTo>
                    <a:cubicBezTo>
                      <a:pt x="392" y="41"/>
                      <a:pt x="392" y="41"/>
                      <a:pt x="389" y="44"/>
                    </a:cubicBezTo>
                    <a:cubicBezTo>
                      <a:pt x="369" y="47"/>
                      <a:pt x="347" y="47"/>
                      <a:pt x="327" y="51"/>
                    </a:cubicBezTo>
                    <a:cubicBezTo>
                      <a:pt x="298" y="54"/>
                      <a:pt x="266" y="60"/>
                      <a:pt x="240" y="60"/>
                    </a:cubicBezTo>
                    <a:cubicBezTo>
                      <a:pt x="175" y="67"/>
                      <a:pt x="113" y="70"/>
                      <a:pt x="49" y="83"/>
                    </a:cubicBezTo>
                    <a:cubicBezTo>
                      <a:pt x="0" y="93"/>
                      <a:pt x="13" y="167"/>
                      <a:pt x="62" y="167"/>
                    </a:cubicBezTo>
                    <a:cubicBezTo>
                      <a:pt x="143" y="164"/>
                      <a:pt x="217" y="158"/>
                      <a:pt x="298" y="151"/>
                    </a:cubicBezTo>
                    <a:cubicBezTo>
                      <a:pt x="309" y="150"/>
                      <a:pt x="321" y="150"/>
                      <a:pt x="332" y="150"/>
                    </a:cubicBezTo>
                    <a:cubicBezTo>
                      <a:pt x="340" y="150"/>
                      <a:pt x="348" y="150"/>
                      <a:pt x="356" y="150"/>
                    </a:cubicBezTo>
                    <a:cubicBezTo>
                      <a:pt x="396" y="150"/>
                      <a:pt x="437" y="149"/>
                      <a:pt x="470" y="132"/>
                    </a:cubicBezTo>
                    <a:cubicBezTo>
                      <a:pt x="539"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24"/>
              <p:cNvSpPr/>
              <p:nvPr/>
            </p:nvSpPr>
            <p:spPr>
              <a:xfrm>
                <a:off x="6047568" y="4348545"/>
                <a:ext cx="44787" cy="8603"/>
              </a:xfrm>
              <a:custGeom>
                <a:avLst/>
                <a:gdLst/>
                <a:ahLst/>
                <a:cxnLst/>
                <a:rect l="l" t="t" r="r" b="b"/>
                <a:pathLst>
                  <a:path w="682" h="131" extrusionOk="0">
                    <a:moveTo>
                      <a:pt x="161" y="0"/>
                    </a:moveTo>
                    <a:cubicBezTo>
                      <a:pt x="124" y="0"/>
                      <a:pt x="87" y="1"/>
                      <a:pt x="49" y="1"/>
                    </a:cubicBezTo>
                    <a:cubicBezTo>
                      <a:pt x="1" y="1"/>
                      <a:pt x="1" y="73"/>
                      <a:pt x="49" y="76"/>
                    </a:cubicBezTo>
                    <a:cubicBezTo>
                      <a:pt x="237" y="92"/>
                      <a:pt x="422" y="118"/>
                      <a:pt x="610" y="131"/>
                    </a:cubicBezTo>
                    <a:cubicBezTo>
                      <a:pt x="671" y="131"/>
                      <a:pt x="681" y="37"/>
                      <a:pt x="626" y="31"/>
                    </a:cubicBezTo>
                    <a:cubicBezTo>
                      <a:pt x="475" y="7"/>
                      <a:pt x="31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24"/>
              <p:cNvSpPr/>
              <p:nvPr/>
            </p:nvSpPr>
            <p:spPr>
              <a:xfrm>
                <a:off x="6106341" y="4364502"/>
                <a:ext cx="123591" cy="9719"/>
              </a:xfrm>
              <a:custGeom>
                <a:avLst/>
                <a:gdLst/>
                <a:ahLst/>
                <a:cxnLst/>
                <a:rect l="l" t="t" r="r" b="b"/>
                <a:pathLst>
                  <a:path w="1882" h="148" extrusionOk="0">
                    <a:moveTo>
                      <a:pt x="1719" y="1"/>
                    </a:moveTo>
                    <a:cubicBezTo>
                      <a:pt x="1701" y="1"/>
                      <a:pt x="1686" y="7"/>
                      <a:pt x="1675" y="18"/>
                    </a:cubicBezTo>
                    <a:cubicBezTo>
                      <a:pt x="1363" y="12"/>
                      <a:pt x="1050" y="6"/>
                      <a:pt x="738" y="6"/>
                    </a:cubicBezTo>
                    <a:cubicBezTo>
                      <a:pt x="510" y="6"/>
                      <a:pt x="282" y="9"/>
                      <a:pt x="55" y="18"/>
                    </a:cubicBezTo>
                    <a:cubicBezTo>
                      <a:pt x="0" y="18"/>
                      <a:pt x="0" y="102"/>
                      <a:pt x="55" y="102"/>
                    </a:cubicBezTo>
                    <a:cubicBezTo>
                      <a:pt x="632" y="105"/>
                      <a:pt x="1215" y="105"/>
                      <a:pt x="1795" y="147"/>
                    </a:cubicBezTo>
                    <a:cubicBezTo>
                      <a:pt x="1796" y="147"/>
                      <a:pt x="1797" y="147"/>
                      <a:pt x="1798" y="147"/>
                    </a:cubicBezTo>
                    <a:cubicBezTo>
                      <a:pt x="1870" y="147"/>
                      <a:pt x="1881" y="37"/>
                      <a:pt x="1811" y="21"/>
                    </a:cubicBezTo>
                    <a:cubicBezTo>
                      <a:pt x="1782" y="14"/>
                      <a:pt x="1756" y="8"/>
                      <a:pt x="1730" y="1"/>
                    </a:cubicBezTo>
                    <a:cubicBezTo>
                      <a:pt x="1726" y="1"/>
                      <a:pt x="1722" y="1"/>
                      <a:pt x="1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24"/>
              <p:cNvSpPr/>
              <p:nvPr/>
            </p:nvSpPr>
            <p:spPr>
              <a:xfrm>
                <a:off x="6125910" y="4289116"/>
                <a:ext cx="40978" cy="69413"/>
              </a:xfrm>
              <a:custGeom>
                <a:avLst/>
                <a:gdLst/>
                <a:ahLst/>
                <a:cxnLst/>
                <a:rect l="l" t="t" r="r" b="b"/>
                <a:pathLst>
                  <a:path w="624" h="1057" extrusionOk="0">
                    <a:moveTo>
                      <a:pt x="182" y="1"/>
                    </a:moveTo>
                    <a:cubicBezTo>
                      <a:pt x="159" y="1"/>
                      <a:pt x="138" y="15"/>
                      <a:pt x="130" y="45"/>
                    </a:cubicBezTo>
                    <a:cubicBezTo>
                      <a:pt x="52" y="362"/>
                      <a:pt x="0" y="693"/>
                      <a:pt x="7" y="1020"/>
                    </a:cubicBezTo>
                    <a:cubicBezTo>
                      <a:pt x="7" y="1044"/>
                      <a:pt x="25" y="1056"/>
                      <a:pt x="44" y="1056"/>
                    </a:cubicBezTo>
                    <a:cubicBezTo>
                      <a:pt x="63" y="1056"/>
                      <a:pt x="83" y="1044"/>
                      <a:pt x="84" y="1020"/>
                    </a:cubicBezTo>
                    <a:cubicBezTo>
                      <a:pt x="88" y="958"/>
                      <a:pt x="97" y="893"/>
                      <a:pt x="104" y="832"/>
                    </a:cubicBezTo>
                    <a:cubicBezTo>
                      <a:pt x="107" y="833"/>
                      <a:pt x="109" y="833"/>
                      <a:pt x="112" y="833"/>
                    </a:cubicBezTo>
                    <a:cubicBezTo>
                      <a:pt x="141" y="833"/>
                      <a:pt x="166" y="791"/>
                      <a:pt x="136" y="767"/>
                    </a:cubicBezTo>
                    <a:cubicBezTo>
                      <a:pt x="126" y="757"/>
                      <a:pt x="130" y="735"/>
                      <a:pt x="149" y="715"/>
                    </a:cubicBezTo>
                    <a:cubicBezTo>
                      <a:pt x="275" y="790"/>
                      <a:pt x="392" y="864"/>
                      <a:pt x="505" y="955"/>
                    </a:cubicBezTo>
                    <a:cubicBezTo>
                      <a:pt x="520" y="966"/>
                      <a:pt x="534" y="970"/>
                      <a:pt x="547" y="970"/>
                    </a:cubicBezTo>
                    <a:cubicBezTo>
                      <a:pt x="593" y="970"/>
                      <a:pt x="623" y="913"/>
                      <a:pt x="580" y="877"/>
                    </a:cubicBezTo>
                    <a:cubicBezTo>
                      <a:pt x="467" y="796"/>
                      <a:pt x="343" y="725"/>
                      <a:pt x="217" y="663"/>
                    </a:cubicBezTo>
                    <a:cubicBezTo>
                      <a:pt x="262" y="631"/>
                      <a:pt x="311" y="599"/>
                      <a:pt x="324" y="589"/>
                    </a:cubicBezTo>
                    <a:cubicBezTo>
                      <a:pt x="395" y="537"/>
                      <a:pt x="473" y="492"/>
                      <a:pt x="535" y="433"/>
                    </a:cubicBezTo>
                    <a:cubicBezTo>
                      <a:pt x="567" y="398"/>
                      <a:pt x="536" y="350"/>
                      <a:pt x="497" y="350"/>
                    </a:cubicBezTo>
                    <a:cubicBezTo>
                      <a:pt x="489" y="350"/>
                      <a:pt x="481" y="351"/>
                      <a:pt x="473" y="356"/>
                    </a:cubicBezTo>
                    <a:cubicBezTo>
                      <a:pt x="405" y="391"/>
                      <a:pt x="343" y="450"/>
                      <a:pt x="279" y="492"/>
                    </a:cubicBezTo>
                    <a:cubicBezTo>
                      <a:pt x="233" y="531"/>
                      <a:pt x="181" y="563"/>
                      <a:pt x="136" y="602"/>
                    </a:cubicBezTo>
                    <a:cubicBezTo>
                      <a:pt x="162" y="450"/>
                      <a:pt x="188" y="297"/>
                      <a:pt x="227" y="148"/>
                    </a:cubicBezTo>
                    <a:cubicBezTo>
                      <a:pt x="249" y="142"/>
                      <a:pt x="269" y="116"/>
                      <a:pt x="259" y="84"/>
                    </a:cubicBezTo>
                    <a:cubicBezTo>
                      <a:pt x="256" y="71"/>
                      <a:pt x="249" y="61"/>
                      <a:pt x="243" y="45"/>
                    </a:cubicBezTo>
                    <a:cubicBezTo>
                      <a:pt x="231" y="16"/>
                      <a:pt x="206"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24"/>
              <p:cNvSpPr/>
              <p:nvPr/>
            </p:nvSpPr>
            <p:spPr>
              <a:xfrm>
                <a:off x="6164917" y="4320242"/>
                <a:ext cx="41372" cy="27647"/>
              </a:xfrm>
              <a:custGeom>
                <a:avLst/>
                <a:gdLst/>
                <a:ahLst/>
                <a:cxnLst/>
                <a:rect l="l" t="t" r="r" b="b"/>
                <a:pathLst>
                  <a:path w="630" h="421" extrusionOk="0">
                    <a:moveTo>
                      <a:pt x="201" y="1"/>
                    </a:moveTo>
                    <a:cubicBezTo>
                      <a:pt x="172" y="1"/>
                      <a:pt x="143" y="37"/>
                      <a:pt x="158" y="66"/>
                    </a:cubicBezTo>
                    <a:cubicBezTo>
                      <a:pt x="184" y="115"/>
                      <a:pt x="209" y="160"/>
                      <a:pt x="239" y="209"/>
                    </a:cubicBezTo>
                    <a:cubicBezTo>
                      <a:pt x="180" y="244"/>
                      <a:pt x="119" y="277"/>
                      <a:pt x="47" y="303"/>
                    </a:cubicBezTo>
                    <a:cubicBezTo>
                      <a:pt x="0" y="320"/>
                      <a:pt x="15" y="389"/>
                      <a:pt x="59" y="389"/>
                    </a:cubicBezTo>
                    <a:cubicBezTo>
                      <a:pt x="64" y="389"/>
                      <a:pt x="68" y="388"/>
                      <a:pt x="73" y="387"/>
                    </a:cubicBezTo>
                    <a:cubicBezTo>
                      <a:pt x="145" y="361"/>
                      <a:pt x="222" y="329"/>
                      <a:pt x="297" y="293"/>
                    </a:cubicBezTo>
                    <a:cubicBezTo>
                      <a:pt x="303" y="306"/>
                      <a:pt x="307" y="313"/>
                      <a:pt x="313" y="322"/>
                    </a:cubicBezTo>
                    <a:cubicBezTo>
                      <a:pt x="303" y="335"/>
                      <a:pt x="300" y="351"/>
                      <a:pt x="303" y="368"/>
                    </a:cubicBezTo>
                    <a:cubicBezTo>
                      <a:pt x="311" y="405"/>
                      <a:pt x="336" y="421"/>
                      <a:pt x="362" y="421"/>
                    </a:cubicBezTo>
                    <a:cubicBezTo>
                      <a:pt x="402" y="421"/>
                      <a:pt x="443" y="384"/>
                      <a:pt x="430" y="329"/>
                    </a:cubicBezTo>
                    <a:cubicBezTo>
                      <a:pt x="420" y="303"/>
                      <a:pt x="404" y="274"/>
                      <a:pt x="384" y="244"/>
                    </a:cubicBezTo>
                    <a:cubicBezTo>
                      <a:pt x="459" y="199"/>
                      <a:pt x="530" y="151"/>
                      <a:pt x="592" y="95"/>
                    </a:cubicBezTo>
                    <a:cubicBezTo>
                      <a:pt x="629" y="63"/>
                      <a:pt x="596" y="7"/>
                      <a:pt x="555" y="7"/>
                    </a:cubicBezTo>
                    <a:cubicBezTo>
                      <a:pt x="547" y="7"/>
                      <a:pt x="538" y="9"/>
                      <a:pt x="530" y="14"/>
                    </a:cubicBezTo>
                    <a:cubicBezTo>
                      <a:pt x="462" y="63"/>
                      <a:pt x="394" y="112"/>
                      <a:pt x="326" y="157"/>
                    </a:cubicBezTo>
                    <a:cubicBezTo>
                      <a:pt x="294" y="108"/>
                      <a:pt x="261" y="60"/>
                      <a:pt x="229" y="14"/>
                    </a:cubicBezTo>
                    <a:cubicBezTo>
                      <a:pt x="221" y="5"/>
                      <a:pt x="211"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1" name="Google Shape;2701;p24"/>
              <p:cNvSpPr/>
              <p:nvPr/>
            </p:nvSpPr>
            <p:spPr>
              <a:xfrm>
                <a:off x="6193089" y="4283994"/>
                <a:ext cx="43408" cy="33623"/>
              </a:xfrm>
              <a:custGeom>
                <a:avLst/>
                <a:gdLst/>
                <a:ahLst/>
                <a:cxnLst/>
                <a:rect l="l" t="t" r="r" b="b"/>
                <a:pathLst>
                  <a:path w="661" h="512" extrusionOk="0">
                    <a:moveTo>
                      <a:pt x="133" y="0"/>
                    </a:moveTo>
                    <a:cubicBezTo>
                      <a:pt x="64" y="0"/>
                      <a:pt x="1" y="44"/>
                      <a:pt x="10" y="132"/>
                    </a:cubicBezTo>
                    <a:cubicBezTo>
                      <a:pt x="12" y="157"/>
                      <a:pt x="32" y="171"/>
                      <a:pt x="51" y="171"/>
                    </a:cubicBezTo>
                    <a:cubicBezTo>
                      <a:pt x="68" y="171"/>
                      <a:pt x="85" y="159"/>
                      <a:pt x="85" y="132"/>
                    </a:cubicBezTo>
                    <a:cubicBezTo>
                      <a:pt x="109" y="115"/>
                      <a:pt x="130" y="106"/>
                      <a:pt x="146" y="106"/>
                    </a:cubicBezTo>
                    <a:cubicBezTo>
                      <a:pt x="168" y="106"/>
                      <a:pt x="183" y="124"/>
                      <a:pt x="189" y="162"/>
                    </a:cubicBezTo>
                    <a:cubicBezTo>
                      <a:pt x="192" y="194"/>
                      <a:pt x="192" y="226"/>
                      <a:pt x="182" y="259"/>
                    </a:cubicBezTo>
                    <a:cubicBezTo>
                      <a:pt x="179" y="288"/>
                      <a:pt x="172" y="311"/>
                      <a:pt x="166" y="340"/>
                    </a:cubicBezTo>
                    <a:cubicBezTo>
                      <a:pt x="163" y="388"/>
                      <a:pt x="166" y="437"/>
                      <a:pt x="208" y="469"/>
                    </a:cubicBezTo>
                    <a:cubicBezTo>
                      <a:pt x="243" y="500"/>
                      <a:pt x="293" y="511"/>
                      <a:pt x="347" y="511"/>
                    </a:cubicBezTo>
                    <a:cubicBezTo>
                      <a:pt x="430" y="511"/>
                      <a:pt x="522" y="486"/>
                      <a:pt x="581" y="466"/>
                    </a:cubicBezTo>
                    <a:cubicBezTo>
                      <a:pt x="661" y="442"/>
                      <a:pt x="638" y="340"/>
                      <a:pt x="574" y="340"/>
                    </a:cubicBezTo>
                    <a:cubicBezTo>
                      <a:pt x="568" y="340"/>
                      <a:pt x="561" y="341"/>
                      <a:pt x="555" y="343"/>
                    </a:cubicBezTo>
                    <a:cubicBezTo>
                      <a:pt x="501" y="364"/>
                      <a:pt x="441" y="382"/>
                      <a:pt x="381" y="382"/>
                    </a:cubicBezTo>
                    <a:cubicBezTo>
                      <a:pt x="376" y="382"/>
                      <a:pt x="372" y="382"/>
                      <a:pt x="367" y="382"/>
                    </a:cubicBezTo>
                    <a:cubicBezTo>
                      <a:pt x="279" y="375"/>
                      <a:pt x="292" y="356"/>
                      <a:pt x="302" y="278"/>
                    </a:cubicBezTo>
                    <a:cubicBezTo>
                      <a:pt x="309" y="204"/>
                      <a:pt x="309" y="123"/>
                      <a:pt x="257" y="58"/>
                    </a:cubicBezTo>
                    <a:cubicBezTo>
                      <a:pt x="226" y="19"/>
                      <a:pt x="178"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2" name="Google Shape;2702;p24"/>
              <p:cNvSpPr/>
              <p:nvPr/>
            </p:nvSpPr>
            <p:spPr>
              <a:xfrm>
                <a:off x="6153491" y="4377964"/>
                <a:ext cx="72434" cy="57724"/>
              </a:xfrm>
              <a:custGeom>
                <a:avLst/>
                <a:gdLst/>
                <a:ahLst/>
                <a:cxnLst/>
                <a:rect l="l" t="t" r="r" b="b"/>
                <a:pathLst>
                  <a:path w="1103" h="879" extrusionOk="0">
                    <a:moveTo>
                      <a:pt x="405" y="1"/>
                    </a:moveTo>
                    <a:cubicBezTo>
                      <a:pt x="268" y="1"/>
                      <a:pt x="103" y="144"/>
                      <a:pt x="30" y="224"/>
                    </a:cubicBezTo>
                    <a:cubicBezTo>
                      <a:pt x="0" y="257"/>
                      <a:pt x="28" y="297"/>
                      <a:pt x="61" y="297"/>
                    </a:cubicBezTo>
                    <a:cubicBezTo>
                      <a:pt x="70" y="297"/>
                      <a:pt x="80" y="294"/>
                      <a:pt x="89" y="286"/>
                    </a:cubicBezTo>
                    <a:cubicBezTo>
                      <a:pt x="134" y="240"/>
                      <a:pt x="199" y="159"/>
                      <a:pt x="264" y="143"/>
                    </a:cubicBezTo>
                    <a:cubicBezTo>
                      <a:pt x="298" y="136"/>
                      <a:pt x="326" y="133"/>
                      <a:pt x="349" y="133"/>
                    </a:cubicBezTo>
                    <a:cubicBezTo>
                      <a:pt x="515" y="133"/>
                      <a:pt x="420" y="292"/>
                      <a:pt x="380" y="383"/>
                    </a:cubicBezTo>
                    <a:cubicBezTo>
                      <a:pt x="325" y="525"/>
                      <a:pt x="247" y="655"/>
                      <a:pt x="160" y="781"/>
                    </a:cubicBezTo>
                    <a:cubicBezTo>
                      <a:pt x="132" y="819"/>
                      <a:pt x="165" y="878"/>
                      <a:pt x="211" y="878"/>
                    </a:cubicBezTo>
                    <a:cubicBezTo>
                      <a:pt x="213" y="878"/>
                      <a:pt x="214" y="878"/>
                      <a:pt x="215" y="878"/>
                    </a:cubicBezTo>
                    <a:cubicBezTo>
                      <a:pt x="487" y="852"/>
                      <a:pt x="750" y="862"/>
                      <a:pt x="1022" y="856"/>
                    </a:cubicBezTo>
                    <a:cubicBezTo>
                      <a:pt x="1103" y="852"/>
                      <a:pt x="1099" y="742"/>
                      <a:pt x="1022" y="736"/>
                    </a:cubicBezTo>
                    <a:cubicBezTo>
                      <a:pt x="925" y="723"/>
                      <a:pt x="827" y="718"/>
                      <a:pt x="729" y="718"/>
                    </a:cubicBezTo>
                    <a:cubicBezTo>
                      <a:pt x="600" y="718"/>
                      <a:pt x="470" y="727"/>
                      <a:pt x="341" y="736"/>
                    </a:cubicBezTo>
                    <a:cubicBezTo>
                      <a:pt x="403" y="635"/>
                      <a:pt x="455" y="532"/>
                      <a:pt x="500" y="425"/>
                    </a:cubicBezTo>
                    <a:cubicBezTo>
                      <a:pt x="532" y="334"/>
                      <a:pt x="607" y="192"/>
                      <a:pt x="555" y="94"/>
                    </a:cubicBezTo>
                    <a:cubicBezTo>
                      <a:pt x="517" y="27"/>
                      <a:pt x="464"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03" name="Google Shape;2703;p24"/>
            <p:cNvGrpSpPr/>
            <p:nvPr/>
          </p:nvGrpSpPr>
          <p:grpSpPr>
            <a:xfrm rot="-2416383">
              <a:off x="8592812" y="634022"/>
              <a:ext cx="447780" cy="194821"/>
              <a:chOff x="8075001" y="4307963"/>
              <a:chExt cx="238179" cy="103627"/>
            </a:xfrm>
          </p:grpSpPr>
          <p:sp>
            <p:nvSpPr>
              <p:cNvPr id="2704" name="Google Shape;2704;p24"/>
              <p:cNvSpPr/>
              <p:nvPr/>
            </p:nvSpPr>
            <p:spPr>
              <a:xfrm>
                <a:off x="8075001" y="4316959"/>
                <a:ext cx="78476" cy="92857"/>
              </a:xfrm>
              <a:custGeom>
                <a:avLst/>
                <a:gdLst/>
                <a:ahLst/>
                <a:cxnLst/>
                <a:rect l="l" t="t" r="r" b="b"/>
                <a:pathLst>
                  <a:path w="1195" h="1414" extrusionOk="0">
                    <a:moveTo>
                      <a:pt x="695" y="0"/>
                    </a:moveTo>
                    <a:cubicBezTo>
                      <a:pt x="482" y="0"/>
                      <a:pt x="258" y="67"/>
                      <a:pt x="152" y="165"/>
                    </a:cubicBezTo>
                    <a:cubicBezTo>
                      <a:pt x="0" y="304"/>
                      <a:pt x="91" y="450"/>
                      <a:pt x="220" y="567"/>
                    </a:cubicBezTo>
                    <a:cubicBezTo>
                      <a:pt x="321" y="661"/>
                      <a:pt x="437" y="729"/>
                      <a:pt x="551" y="797"/>
                    </a:cubicBezTo>
                    <a:cubicBezTo>
                      <a:pt x="638" y="852"/>
                      <a:pt x="755" y="904"/>
                      <a:pt x="803" y="997"/>
                    </a:cubicBezTo>
                    <a:cubicBezTo>
                      <a:pt x="898" y="1180"/>
                      <a:pt x="708" y="1286"/>
                      <a:pt x="543" y="1286"/>
                    </a:cubicBezTo>
                    <a:cubicBezTo>
                      <a:pt x="538" y="1286"/>
                      <a:pt x="533" y="1286"/>
                      <a:pt x="528" y="1286"/>
                    </a:cubicBezTo>
                    <a:cubicBezTo>
                      <a:pt x="447" y="1286"/>
                      <a:pt x="447" y="1409"/>
                      <a:pt x="528" y="1412"/>
                    </a:cubicBezTo>
                    <a:cubicBezTo>
                      <a:pt x="542" y="1413"/>
                      <a:pt x="556" y="1413"/>
                      <a:pt x="570" y="1413"/>
                    </a:cubicBezTo>
                    <a:cubicBezTo>
                      <a:pt x="864" y="1413"/>
                      <a:pt x="1148" y="1219"/>
                      <a:pt x="907" y="910"/>
                    </a:cubicBezTo>
                    <a:cubicBezTo>
                      <a:pt x="774" y="742"/>
                      <a:pt x="551" y="664"/>
                      <a:pt x="382" y="537"/>
                    </a:cubicBezTo>
                    <a:cubicBezTo>
                      <a:pt x="259" y="450"/>
                      <a:pt x="175" y="294"/>
                      <a:pt x="337" y="194"/>
                    </a:cubicBezTo>
                    <a:cubicBezTo>
                      <a:pt x="415" y="145"/>
                      <a:pt x="531" y="126"/>
                      <a:pt x="616" y="116"/>
                    </a:cubicBezTo>
                    <a:cubicBezTo>
                      <a:pt x="635" y="115"/>
                      <a:pt x="656" y="114"/>
                      <a:pt x="677" y="114"/>
                    </a:cubicBezTo>
                    <a:cubicBezTo>
                      <a:pt x="854" y="114"/>
                      <a:pt x="1095" y="166"/>
                      <a:pt x="1118" y="359"/>
                    </a:cubicBezTo>
                    <a:cubicBezTo>
                      <a:pt x="1121" y="378"/>
                      <a:pt x="1135" y="386"/>
                      <a:pt x="1150" y="386"/>
                    </a:cubicBezTo>
                    <a:cubicBezTo>
                      <a:pt x="1169" y="386"/>
                      <a:pt x="1189" y="373"/>
                      <a:pt x="1189" y="353"/>
                    </a:cubicBezTo>
                    <a:cubicBezTo>
                      <a:pt x="1194" y="97"/>
                      <a:pt x="953"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5" name="Google Shape;2705;p24"/>
              <p:cNvSpPr/>
              <p:nvPr/>
            </p:nvSpPr>
            <p:spPr>
              <a:xfrm>
                <a:off x="8142639" y="4370938"/>
                <a:ext cx="40321" cy="8012"/>
              </a:xfrm>
              <a:custGeom>
                <a:avLst/>
                <a:gdLst/>
                <a:ahLst/>
                <a:cxnLst/>
                <a:rect l="l" t="t" r="r" b="b"/>
                <a:pathLst>
                  <a:path w="614" h="122" extrusionOk="0">
                    <a:moveTo>
                      <a:pt x="556" y="0"/>
                    </a:moveTo>
                    <a:cubicBezTo>
                      <a:pt x="554" y="0"/>
                      <a:pt x="553" y="0"/>
                      <a:pt x="551" y="1"/>
                    </a:cubicBezTo>
                    <a:cubicBezTo>
                      <a:pt x="412" y="11"/>
                      <a:pt x="275" y="25"/>
                      <a:pt x="134" y="25"/>
                    </a:cubicBezTo>
                    <a:cubicBezTo>
                      <a:pt x="108" y="25"/>
                      <a:pt x="82" y="24"/>
                      <a:pt x="55" y="23"/>
                    </a:cubicBezTo>
                    <a:cubicBezTo>
                      <a:pt x="0" y="23"/>
                      <a:pt x="3" y="104"/>
                      <a:pt x="55" y="111"/>
                    </a:cubicBezTo>
                    <a:cubicBezTo>
                      <a:pt x="125" y="117"/>
                      <a:pt x="197" y="121"/>
                      <a:pt x="268" y="121"/>
                    </a:cubicBezTo>
                    <a:cubicBezTo>
                      <a:pt x="369" y="121"/>
                      <a:pt x="469" y="113"/>
                      <a:pt x="564" y="94"/>
                    </a:cubicBezTo>
                    <a:cubicBezTo>
                      <a:pt x="614" y="85"/>
                      <a:pt x="604" y="0"/>
                      <a:pt x="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6" name="Google Shape;2706;p24"/>
              <p:cNvSpPr/>
              <p:nvPr/>
            </p:nvSpPr>
            <p:spPr>
              <a:xfrm>
                <a:off x="8139881" y="4360431"/>
                <a:ext cx="44524" cy="6567"/>
              </a:xfrm>
              <a:custGeom>
                <a:avLst/>
                <a:gdLst/>
                <a:ahLst/>
                <a:cxnLst/>
                <a:rect l="l" t="t" r="r" b="b"/>
                <a:pathLst>
                  <a:path w="678" h="100" extrusionOk="0">
                    <a:moveTo>
                      <a:pt x="520" y="1"/>
                    </a:moveTo>
                    <a:cubicBezTo>
                      <a:pt x="364" y="1"/>
                      <a:pt x="205" y="8"/>
                      <a:pt x="49" y="21"/>
                    </a:cubicBezTo>
                    <a:cubicBezTo>
                      <a:pt x="8" y="28"/>
                      <a:pt x="0" y="96"/>
                      <a:pt x="46" y="96"/>
                    </a:cubicBezTo>
                    <a:cubicBezTo>
                      <a:pt x="47" y="96"/>
                      <a:pt x="48" y="96"/>
                      <a:pt x="49" y="96"/>
                    </a:cubicBezTo>
                    <a:cubicBezTo>
                      <a:pt x="136" y="91"/>
                      <a:pt x="224" y="89"/>
                      <a:pt x="311" y="89"/>
                    </a:cubicBezTo>
                    <a:cubicBezTo>
                      <a:pt x="413" y="89"/>
                      <a:pt x="513" y="92"/>
                      <a:pt x="612" y="99"/>
                    </a:cubicBezTo>
                    <a:cubicBezTo>
                      <a:pt x="615" y="99"/>
                      <a:pt x="618" y="100"/>
                      <a:pt x="620" y="100"/>
                    </a:cubicBezTo>
                    <a:cubicBezTo>
                      <a:pt x="677" y="100"/>
                      <a:pt x="674" y="2"/>
                      <a:pt x="612" y="2"/>
                    </a:cubicBezTo>
                    <a:cubicBezTo>
                      <a:pt x="582" y="1"/>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24"/>
              <p:cNvSpPr/>
              <p:nvPr/>
            </p:nvSpPr>
            <p:spPr>
              <a:xfrm>
                <a:off x="8170942" y="4307963"/>
                <a:ext cx="62978" cy="103627"/>
              </a:xfrm>
              <a:custGeom>
                <a:avLst/>
                <a:gdLst/>
                <a:ahLst/>
                <a:cxnLst/>
                <a:rect l="l" t="t" r="r" b="b"/>
                <a:pathLst>
                  <a:path w="959" h="1578" extrusionOk="0">
                    <a:moveTo>
                      <a:pt x="845" y="1"/>
                    </a:moveTo>
                    <a:cubicBezTo>
                      <a:pt x="818" y="1"/>
                      <a:pt x="791" y="16"/>
                      <a:pt x="784" y="49"/>
                    </a:cubicBezTo>
                    <a:cubicBezTo>
                      <a:pt x="706" y="496"/>
                      <a:pt x="658" y="950"/>
                      <a:pt x="629" y="1410"/>
                    </a:cubicBezTo>
                    <a:cubicBezTo>
                      <a:pt x="515" y="1300"/>
                      <a:pt x="428" y="1031"/>
                      <a:pt x="376" y="927"/>
                    </a:cubicBezTo>
                    <a:cubicBezTo>
                      <a:pt x="279" y="746"/>
                      <a:pt x="188" y="558"/>
                      <a:pt x="94" y="373"/>
                    </a:cubicBezTo>
                    <a:cubicBezTo>
                      <a:pt x="86" y="355"/>
                      <a:pt x="72" y="348"/>
                      <a:pt x="59" y="348"/>
                    </a:cubicBezTo>
                    <a:cubicBezTo>
                      <a:pt x="30" y="348"/>
                      <a:pt x="1" y="380"/>
                      <a:pt x="16" y="415"/>
                    </a:cubicBezTo>
                    <a:cubicBezTo>
                      <a:pt x="136" y="687"/>
                      <a:pt x="266" y="950"/>
                      <a:pt x="399" y="1215"/>
                    </a:cubicBezTo>
                    <a:cubicBezTo>
                      <a:pt x="467" y="1348"/>
                      <a:pt x="515" y="1526"/>
                      <a:pt x="674" y="1575"/>
                    </a:cubicBezTo>
                    <a:cubicBezTo>
                      <a:pt x="680" y="1577"/>
                      <a:pt x="687" y="1578"/>
                      <a:pt x="693" y="1578"/>
                    </a:cubicBezTo>
                    <a:cubicBezTo>
                      <a:pt x="726" y="1578"/>
                      <a:pt x="752" y="1549"/>
                      <a:pt x="755" y="1514"/>
                    </a:cubicBezTo>
                    <a:cubicBezTo>
                      <a:pt x="784" y="1060"/>
                      <a:pt x="833" y="610"/>
                      <a:pt x="901" y="163"/>
                    </a:cubicBezTo>
                    <a:cubicBezTo>
                      <a:pt x="933" y="150"/>
                      <a:pt x="959" y="114"/>
                      <a:pt x="933" y="75"/>
                    </a:cubicBezTo>
                    <a:cubicBezTo>
                      <a:pt x="927" y="59"/>
                      <a:pt x="914" y="49"/>
                      <a:pt x="904" y="33"/>
                    </a:cubicBezTo>
                    <a:cubicBezTo>
                      <a:pt x="892" y="12"/>
                      <a:pt x="868"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24"/>
              <p:cNvSpPr/>
              <p:nvPr/>
            </p:nvSpPr>
            <p:spPr>
              <a:xfrm>
                <a:off x="8243702" y="4368508"/>
                <a:ext cx="18322" cy="12871"/>
              </a:xfrm>
              <a:custGeom>
                <a:avLst/>
                <a:gdLst/>
                <a:ahLst/>
                <a:cxnLst/>
                <a:rect l="l" t="t" r="r" b="b"/>
                <a:pathLst>
                  <a:path w="279" h="196" extrusionOk="0">
                    <a:moveTo>
                      <a:pt x="194" y="0"/>
                    </a:moveTo>
                    <a:cubicBezTo>
                      <a:pt x="166" y="0"/>
                      <a:pt x="138" y="13"/>
                      <a:pt x="113" y="34"/>
                    </a:cubicBezTo>
                    <a:cubicBezTo>
                      <a:pt x="108" y="33"/>
                      <a:pt x="102" y="32"/>
                      <a:pt x="97" y="32"/>
                    </a:cubicBezTo>
                    <a:cubicBezTo>
                      <a:pt x="61" y="32"/>
                      <a:pt x="27" y="59"/>
                      <a:pt x="16" y="93"/>
                    </a:cubicBezTo>
                    <a:cubicBezTo>
                      <a:pt x="0" y="148"/>
                      <a:pt x="36" y="180"/>
                      <a:pt x="84" y="190"/>
                    </a:cubicBezTo>
                    <a:cubicBezTo>
                      <a:pt x="98" y="194"/>
                      <a:pt x="111" y="195"/>
                      <a:pt x="123" y="195"/>
                    </a:cubicBezTo>
                    <a:cubicBezTo>
                      <a:pt x="198" y="195"/>
                      <a:pt x="261" y="135"/>
                      <a:pt x="269" y="60"/>
                    </a:cubicBezTo>
                    <a:cubicBezTo>
                      <a:pt x="279" y="28"/>
                      <a:pt x="243" y="5"/>
                      <a:pt x="211" y="2"/>
                    </a:cubicBezTo>
                    <a:cubicBezTo>
                      <a:pt x="205" y="1"/>
                      <a:pt x="199" y="0"/>
                      <a:pt x="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24"/>
              <p:cNvSpPr/>
              <p:nvPr/>
            </p:nvSpPr>
            <p:spPr>
              <a:xfrm>
                <a:off x="8268590" y="4320505"/>
                <a:ext cx="44590" cy="78870"/>
              </a:xfrm>
              <a:custGeom>
                <a:avLst/>
                <a:gdLst/>
                <a:ahLst/>
                <a:cxnLst/>
                <a:rect l="l" t="t" r="r" b="b"/>
                <a:pathLst>
                  <a:path w="679" h="1201" extrusionOk="0">
                    <a:moveTo>
                      <a:pt x="207" y="0"/>
                    </a:moveTo>
                    <a:cubicBezTo>
                      <a:pt x="198" y="0"/>
                      <a:pt x="188" y="6"/>
                      <a:pt x="181" y="20"/>
                    </a:cubicBezTo>
                    <a:cubicBezTo>
                      <a:pt x="52" y="296"/>
                      <a:pt x="0" y="752"/>
                      <a:pt x="159" y="1028"/>
                    </a:cubicBezTo>
                    <a:cubicBezTo>
                      <a:pt x="217" y="1128"/>
                      <a:pt x="338" y="1200"/>
                      <a:pt x="450" y="1200"/>
                    </a:cubicBezTo>
                    <a:cubicBezTo>
                      <a:pt x="533" y="1200"/>
                      <a:pt x="610" y="1161"/>
                      <a:pt x="654" y="1067"/>
                    </a:cubicBezTo>
                    <a:cubicBezTo>
                      <a:pt x="679" y="1018"/>
                      <a:pt x="642" y="978"/>
                      <a:pt x="602" y="978"/>
                    </a:cubicBezTo>
                    <a:cubicBezTo>
                      <a:pt x="584" y="978"/>
                      <a:pt x="565" y="986"/>
                      <a:pt x="551" y="1005"/>
                    </a:cubicBezTo>
                    <a:cubicBezTo>
                      <a:pt x="513" y="1058"/>
                      <a:pt x="473" y="1079"/>
                      <a:pt x="434" y="1079"/>
                    </a:cubicBezTo>
                    <a:cubicBezTo>
                      <a:pt x="340" y="1079"/>
                      <a:pt x="255" y="951"/>
                      <a:pt x="227" y="866"/>
                    </a:cubicBezTo>
                    <a:cubicBezTo>
                      <a:pt x="204" y="785"/>
                      <a:pt x="194" y="694"/>
                      <a:pt x="191" y="610"/>
                    </a:cubicBezTo>
                    <a:lnTo>
                      <a:pt x="191" y="610"/>
                    </a:lnTo>
                    <a:cubicBezTo>
                      <a:pt x="292" y="613"/>
                      <a:pt x="389" y="610"/>
                      <a:pt x="492" y="623"/>
                    </a:cubicBezTo>
                    <a:cubicBezTo>
                      <a:pt x="494" y="623"/>
                      <a:pt x="496" y="623"/>
                      <a:pt x="498" y="623"/>
                    </a:cubicBezTo>
                    <a:cubicBezTo>
                      <a:pt x="560" y="623"/>
                      <a:pt x="562" y="513"/>
                      <a:pt x="495" y="513"/>
                    </a:cubicBezTo>
                    <a:cubicBezTo>
                      <a:pt x="494" y="513"/>
                      <a:pt x="493" y="513"/>
                      <a:pt x="492" y="513"/>
                    </a:cubicBezTo>
                    <a:cubicBezTo>
                      <a:pt x="389" y="513"/>
                      <a:pt x="288" y="516"/>
                      <a:pt x="191" y="532"/>
                    </a:cubicBezTo>
                    <a:cubicBezTo>
                      <a:pt x="191" y="367"/>
                      <a:pt x="224" y="205"/>
                      <a:pt x="243" y="43"/>
                    </a:cubicBezTo>
                    <a:cubicBezTo>
                      <a:pt x="245" y="22"/>
                      <a:pt x="226"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710" name="Google Shape;2710;p24"/>
          <p:cNvGrpSpPr/>
          <p:nvPr/>
        </p:nvGrpSpPr>
        <p:grpSpPr>
          <a:xfrm>
            <a:off x="-507479" y="637812"/>
            <a:ext cx="10366313" cy="4396289"/>
            <a:chOff x="-507479" y="637812"/>
            <a:chExt cx="10366313" cy="4396289"/>
          </a:xfrm>
        </p:grpSpPr>
        <p:grpSp>
          <p:nvGrpSpPr>
            <p:cNvPr id="2711" name="Google Shape;2711;p24"/>
            <p:cNvGrpSpPr/>
            <p:nvPr/>
          </p:nvGrpSpPr>
          <p:grpSpPr>
            <a:xfrm rot="-2520871">
              <a:off x="8466656" y="895447"/>
              <a:ext cx="1026559" cy="668517"/>
              <a:chOff x="6925286" y="2716904"/>
              <a:chExt cx="562593" cy="366373"/>
            </a:xfrm>
          </p:grpSpPr>
          <p:sp>
            <p:nvSpPr>
              <p:cNvPr id="2712" name="Google Shape;2712;p24"/>
              <p:cNvSpPr/>
              <p:nvPr/>
            </p:nvSpPr>
            <p:spPr>
              <a:xfrm>
                <a:off x="6974472" y="2716904"/>
                <a:ext cx="513408" cy="366373"/>
              </a:xfrm>
              <a:custGeom>
                <a:avLst/>
                <a:gdLst/>
                <a:ahLst/>
                <a:cxnLst/>
                <a:rect l="l" t="t" r="r" b="b"/>
                <a:pathLst>
                  <a:path w="7818" h="5579" extrusionOk="0">
                    <a:moveTo>
                      <a:pt x="3859" y="1235"/>
                    </a:moveTo>
                    <a:cubicBezTo>
                      <a:pt x="4180" y="1618"/>
                      <a:pt x="4478" y="2010"/>
                      <a:pt x="4769" y="2411"/>
                    </a:cubicBezTo>
                    <a:cubicBezTo>
                      <a:pt x="4656" y="2512"/>
                      <a:pt x="4539" y="2609"/>
                      <a:pt x="4426" y="2709"/>
                    </a:cubicBezTo>
                    <a:lnTo>
                      <a:pt x="4108" y="2453"/>
                    </a:lnTo>
                    <a:cubicBezTo>
                      <a:pt x="3888" y="2282"/>
                      <a:pt x="3652" y="2120"/>
                      <a:pt x="3422" y="1951"/>
                    </a:cubicBezTo>
                    <a:cubicBezTo>
                      <a:pt x="3564" y="1718"/>
                      <a:pt x="3710" y="1475"/>
                      <a:pt x="3859" y="1235"/>
                    </a:cubicBezTo>
                    <a:close/>
                    <a:moveTo>
                      <a:pt x="4847" y="2515"/>
                    </a:moveTo>
                    <a:cubicBezTo>
                      <a:pt x="5106" y="2871"/>
                      <a:pt x="5356" y="3231"/>
                      <a:pt x="5612" y="3587"/>
                    </a:cubicBezTo>
                    <a:lnTo>
                      <a:pt x="5378" y="3587"/>
                    </a:lnTo>
                    <a:cubicBezTo>
                      <a:pt x="5106" y="3309"/>
                      <a:pt x="4818" y="3046"/>
                      <a:pt x="4523" y="2790"/>
                    </a:cubicBezTo>
                    <a:cubicBezTo>
                      <a:pt x="4633" y="2696"/>
                      <a:pt x="4737" y="2606"/>
                      <a:pt x="4847" y="2515"/>
                    </a:cubicBezTo>
                    <a:close/>
                    <a:moveTo>
                      <a:pt x="7604" y="182"/>
                    </a:moveTo>
                    <a:lnTo>
                      <a:pt x="7604" y="182"/>
                    </a:lnTo>
                    <a:cubicBezTo>
                      <a:pt x="7585" y="762"/>
                      <a:pt x="7572" y="1345"/>
                      <a:pt x="7581" y="1925"/>
                    </a:cubicBezTo>
                    <a:cubicBezTo>
                      <a:pt x="7588" y="2470"/>
                      <a:pt x="7555" y="3062"/>
                      <a:pt x="7666" y="3600"/>
                    </a:cubicBezTo>
                    <a:cubicBezTo>
                      <a:pt x="7037" y="3600"/>
                      <a:pt x="6405" y="3594"/>
                      <a:pt x="5774" y="3594"/>
                    </a:cubicBezTo>
                    <a:cubicBezTo>
                      <a:pt x="5498" y="3208"/>
                      <a:pt x="5226" y="2819"/>
                      <a:pt x="4948" y="2434"/>
                    </a:cubicBezTo>
                    <a:cubicBezTo>
                      <a:pt x="5832" y="1682"/>
                      <a:pt x="6713" y="924"/>
                      <a:pt x="7604" y="182"/>
                    </a:cubicBezTo>
                    <a:close/>
                    <a:moveTo>
                      <a:pt x="4423" y="2884"/>
                    </a:moveTo>
                    <a:cubicBezTo>
                      <a:pt x="4688" y="3108"/>
                      <a:pt x="4944" y="3344"/>
                      <a:pt x="5191" y="3594"/>
                    </a:cubicBezTo>
                    <a:cubicBezTo>
                      <a:pt x="4633" y="3597"/>
                      <a:pt x="4073" y="3613"/>
                      <a:pt x="3519" y="3652"/>
                    </a:cubicBezTo>
                    <a:cubicBezTo>
                      <a:pt x="3823" y="3399"/>
                      <a:pt x="4121" y="3143"/>
                      <a:pt x="4423" y="2884"/>
                    </a:cubicBezTo>
                    <a:close/>
                    <a:moveTo>
                      <a:pt x="2262" y="1183"/>
                    </a:moveTo>
                    <a:cubicBezTo>
                      <a:pt x="2560" y="1491"/>
                      <a:pt x="2900" y="1747"/>
                      <a:pt x="3244" y="1993"/>
                    </a:cubicBezTo>
                    <a:cubicBezTo>
                      <a:pt x="2822" y="2703"/>
                      <a:pt x="2414" y="3415"/>
                      <a:pt x="2025" y="4138"/>
                    </a:cubicBezTo>
                    <a:cubicBezTo>
                      <a:pt x="1847" y="4137"/>
                      <a:pt x="1669" y="4136"/>
                      <a:pt x="1490" y="4136"/>
                    </a:cubicBezTo>
                    <a:cubicBezTo>
                      <a:pt x="1053" y="4136"/>
                      <a:pt x="616" y="4140"/>
                      <a:pt x="179" y="4154"/>
                    </a:cubicBezTo>
                    <a:cubicBezTo>
                      <a:pt x="940" y="3221"/>
                      <a:pt x="1582" y="2175"/>
                      <a:pt x="2262" y="1183"/>
                    </a:cubicBezTo>
                    <a:close/>
                    <a:moveTo>
                      <a:pt x="3354" y="2071"/>
                    </a:moveTo>
                    <a:cubicBezTo>
                      <a:pt x="3548" y="2207"/>
                      <a:pt x="3746" y="2346"/>
                      <a:pt x="3937" y="2492"/>
                    </a:cubicBezTo>
                    <a:cubicBezTo>
                      <a:pt x="4070" y="2593"/>
                      <a:pt x="4199" y="2696"/>
                      <a:pt x="4329" y="2803"/>
                    </a:cubicBezTo>
                    <a:cubicBezTo>
                      <a:pt x="4008" y="3085"/>
                      <a:pt x="3687" y="3373"/>
                      <a:pt x="3373" y="3665"/>
                    </a:cubicBezTo>
                    <a:cubicBezTo>
                      <a:pt x="3344" y="3675"/>
                      <a:pt x="3341" y="3710"/>
                      <a:pt x="3363" y="3726"/>
                    </a:cubicBezTo>
                    <a:cubicBezTo>
                      <a:pt x="3371" y="3736"/>
                      <a:pt x="3385" y="3742"/>
                      <a:pt x="3398" y="3742"/>
                    </a:cubicBezTo>
                    <a:cubicBezTo>
                      <a:pt x="3408" y="3742"/>
                      <a:pt x="3417" y="3740"/>
                      <a:pt x="3425" y="3733"/>
                    </a:cubicBezTo>
                    <a:cubicBezTo>
                      <a:pt x="3957" y="3768"/>
                      <a:pt x="4492" y="3776"/>
                      <a:pt x="5029" y="3776"/>
                    </a:cubicBezTo>
                    <a:cubicBezTo>
                      <a:pt x="5142" y="3776"/>
                      <a:pt x="5255" y="3776"/>
                      <a:pt x="5369" y="3775"/>
                    </a:cubicBezTo>
                    <a:cubicBezTo>
                      <a:pt x="5492" y="3901"/>
                      <a:pt x="5612" y="4031"/>
                      <a:pt x="5725" y="4164"/>
                    </a:cubicBezTo>
                    <a:cubicBezTo>
                      <a:pt x="5285" y="4152"/>
                      <a:pt x="4844" y="4149"/>
                      <a:pt x="4404" y="4149"/>
                    </a:cubicBezTo>
                    <a:cubicBezTo>
                      <a:pt x="3995" y="4149"/>
                      <a:pt x="3587" y="4151"/>
                      <a:pt x="3179" y="4151"/>
                    </a:cubicBezTo>
                    <a:cubicBezTo>
                      <a:pt x="3086" y="4151"/>
                      <a:pt x="2993" y="4151"/>
                      <a:pt x="2900" y="4151"/>
                    </a:cubicBezTo>
                    <a:cubicBezTo>
                      <a:pt x="2651" y="4151"/>
                      <a:pt x="2408" y="4148"/>
                      <a:pt x="2162" y="4148"/>
                    </a:cubicBezTo>
                    <a:cubicBezTo>
                      <a:pt x="2547" y="3448"/>
                      <a:pt x="2942" y="2755"/>
                      <a:pt x="3354" y="2071"/>
                    </a:cubicBezTo>
                    <a:close/>
                    <a:moveTo>
                      <a:pt x="5738" y="3762"/>
                    </a:moveTo>
                    <a:cubicBezTo>
                      <a:pt x="6127" y="4310"/>
                      <a:pt x="6519" y="4844"/>
                      <a:pt x="6950" y="5359"/>
                    </a:cubicBezTo>
                    <a:cubicBezTo>
                      <a:pt x="5997" y="5401"/>
                      <a:pt x="5041" y="5430"/>
                      <a:pt x="4089" y="5443"/>
                    </a:cubicBezTo>
                    <a:cubicBezTo>
                      <a:pt x="3623" y="5450"/>
                      <a:pt x="3159" y="5450"/>
                      <a:pt x="2693" y="5450"/>
                    </a:cubicBezTo>
                    <a:cubicBezTo>
                      <a:pt x="2453" y="5450"/>
                      <a:pt x="2207" y="5438"/>
                      <a:pt x="1963" y="5438"/>
                    </a:cubicBezTo>
                    <a:cubicBezTo>
                      <a:pt x="1785" y="5438"/>
                      <a:pt x="1607" y="5444"/>
                      <a:pt x="1433" y="5466"/>
                    </a:cubicBezTo>
                    <a:cubicBezTo>
                      <a:pt x="1646" y="5071"/>
                      <a:pt x="1867" y="4672"/>
                      <a:pt x="2084" y="4277"/>
                    </a:cubicBezTo>
                    <a:lnTo>
                      <a:pt x="2900" y="4277"/>
                    </a:lnTo>
                    <a:cubicBezTo>
                      <a:pt x="3574" y="4280"/>
                      <a:pt x="4250" y="4290"/>
                      <a:pt x="4924" y="4290"/>
                    </a:cubicBezTo>
                    <a:cubicBezTo>
                      <a:pt x="5196" y="4290"/>
                      <a:pt x="5467" y="4288"/>
                      <a:pt x="5738" y="4284"/>
                    </a:cubicBezTo>
                    <a:cubicBezTo>
                      <a:pt x="5787" y="4284"/>
                      <a:pt x="5806" y="4235"/>
                      <a:pt x="5793" y="4199"/>
                    </a:cubicBezTo>
                    <a:cubicBezTo>
                      <a:pt x="5842" y="4196"/>
                      <a:pt x="5881" y="4131"/>
                      <a:pt x="5838" y="4086"/>
                    </a:cubicBezTo>
                    <a:cubicBezTo>
                      <a:pt x="5741" y="3976"/>
                      <a:pt x="5644" y="3872"/>
                      <a:pt x="5547" y="3765"/>
                    </a:cubicBezTo>
                    <a:cubicBezTo>
                      <a:pt x="5612" y="3765"/>
                      <a:pt x="5673" y="3765"/>
                      <a:pt x="5738" y="3762"/>
                    </a:cubicBezTo>
                    <a:close/>
                    <a:moveTo>
                      <a:pt x="7678" y="0"/>
                    </a:moveTo>
                    <a:cubicBezTo>
                      <a:pt x="7667" y="0"/>
                      <a:pt x="7656" y="3"/>
                      <a:pt x="7646" y="7"/>
                    </a:cubicBezTo>
                    <a:cubicBezTo>
                      <a:pt x="7639" y="5"/>
                      <a:pt x="7632" y="4"/>
                      <a:pt x="7625" y="4"/>
                    </a:cubicBezTo>
                    <a:cubicBezTo>
                      <a:pt x="7609" y="4"/>
                      <a:pt x="7595" y="9"/>
                      <a:pt x="7581" y="20"/>
                    </a:cubicBezTo>
                    <a:cubicBezTo>
                      <a:pt x="6668" y="778"/>
                      <a:pt x="5761" y="1540"/>
                      <a:pt x="4867" y="2317"/>
                    </a:cubicBezTo>
                    <a:cubicBezTo>
                      <a:pt x="4556" y="1893"/>
                      <a:pt x="4235" y="1472"/>
                      <a:pt x="3895" y="1070"/>
                    </a:cubicBezTo>
                    <a:cubicBezTo>
                      <a:pt x="3883" y="1057"/>
                      <a:pt x="3867" y="1051"/>
                      <a:pt x="3851" y="1051"/>
                    </a:cubicBezTo>
                    <a:cubicBezTo>
                      <a:pt x="3827" y="1051"/>
                      <a:pt x="3803" y="1064"/>
                      <a:pt x="3791" y="1083"/>
                    </a:cubicBezTo>
                    <a:cubicBezTo>
                      <a:pt x="3629" y="1345"/>
                      <a:pt x="3470" y="1608"/>
                      <a:pt x="3312" y="1870"/>
                    </a:cubicBezTo>
                    <a:cubicBezTo>
                      <a:pt x="2955" y="1618"/>
                      <a:pt x="2602" y="1349"/>
                      <a:pt x="2301" y="1025"/>
                    </a:cubicBezTo>
                    <a:cubicBezTo>
                      <a:pt x="2288" y="1012"/>
                      <a:pt x="2272" y="1006"/>
                      <a:pt x="2256" y="1006"/>
                    </a:cubicBezTo>
                    <a:cubicBezTo>
                      <a:pt x="2233" y="1006"/>
                      <a:pt x="2209" y="1018"/>
                      <a:pt x="2194" y="1038"/>
                    </a:cubicBezTo>
                    <a:cubicBezTo>
                      <a:pt x="1484" y="2074"/>
                      <a:pt x="798" y="3134"/>
                      <a:pt x="59" y="4151"/>
                    </a:cubicBezTo>
                    <a:lnTo>
                      <a:pt x="53" y="4151"/>
                    </a:lnTo>
                    <a:cubicBezTo>
                      <a:pt x="1" y="4154"/>
                      <a:pt x="1" y="4229"/>
                      <a:pt x="53" y="4232"/>
                    </a:cubicBezTo>
                    <a:lnTo>
                      <a:pt x="88" y="4232"/>
                    </a:lnTo>
                    <a:cubicBezTo>
                      <a:pt x="707" y="4261"/>
                      <a:pt x="1329" y="4264"/>
                      <a:pt x="1944" y="4264"/>
                    </a:cubicBezTo>
                    <a:cubicBezTo>
                      <a:pt x="1724" y="4672"/>
                      <a:pt x="1510" y="5087"/>
                      <a:pt x="1303" y="5508"/>
                    </a:cubicBezTo>
                    <a:cubicBezTo>
                      <a:pt x="1287" y="5539"/>
                      <a:pt x="1315" y="5567"/>
                      <a:pt x="1340" y="5567"/>
                    </a:cubicBezTo>
                    <a:cubicBezTo>
                      <a:pt x="1352" y="5567"/>
                      <a:pt x="1364" y="5561"/>
                      <a:pt x="1371" y="5547"/>
                    </a:cubicBezTo>
                    <a:cubicBezTo>
                      <a:pt x="1378" y="5541"/>
                      <a:pt x="1381" y="5531"/>
                      <a:pt x="1384" y="5528"/>
                    </a:cubicBezTo>
                    <a:cubicBezTo>
                      <a:pt x="1620" y="5569"/>
                      <a:pt x="1866" y="5579"/>
                      <a:pt x="2111" y="5579"/>
                    </a:cubicBezTo>
                    <a:cubicBezTo>
                      <a:pt x="2303" y="5579"/>
                      <a:pt x="2495" y="5573"/>
                      <a:pt x="2683" y="5573"/>
                    </a:cubicBezTo>
                    <a:cubicBezTo>
                      <a:pt x="2800" y="5574"/>
                      <a:pt x="2916" y="5574"/>
                      <a:pt x="3033" y="5574"/>
                    </a:cubicBezTo>
                    <a:cubicBezTo>
                      <a:pt x="3383" y="5574"/>
                      <a:pt x="3733" y="5571"/>
                      <a:pt x="4083" y="5563"/>
                    </a:cubicBezTo>
                    <a:cubicBezTo>
                      <a:pt x="5035" y="5554"/>
                      <a:pt x="5987" y="5524"/>
                      <a:pt x="6940" y="5479"/>
                    </a:cubicBezTo>
                    <a:cubicBezTo>
                      <a:pt x="6979" y="5479"/>
                      <a:pt x="7001" y="5447"/>
                      <a:pt x="7005" y="5414"/>
                    </a:cubicBezTo>
                    <a:cubicBezTo>
                      <a:pt x="7012" y="5418"/>
                      <a:pt x="7019" y="5419"/>
                      <a:pt x="7026" y="5419"/>
                    </a:cubicBezTo>
                    <a:cubicBezTo>
                      <a:pt x="7072" y="5419"/>
                      <a:pt x="7115" y="5352"/>
                      <a:pt x="7076" y="5301"/>
                    </a:cubicBezTo>
                    <a:cubicBezTo>
                      <a:pt x="6655" y="4802"/>
                      <a:pt x="6273" y="4277"/>
                      <a:pt x="5890" y="3746"/>
                    </a:cubicBezTo>
                    <a:cubicBezTo>
                      <a:pt x="6506" y="3733"/>
                      <a:pt x="7118" y="3717"/>
                      <a:pt x="7724" y="3714"/>
                    </a:cubicBezTo>
                    <a:cubicBezTo>
                      <a:pt x="7729" y="3714"/>
                      <a:pt x="7735" y="3715"/>
                      <a:pt x="7739" y="3715"/>
                    </a:cubicBezTo>
                    <a:cubicBezTo>
                      <a:pt x="7818" y="3715"/>
                      <a:pt x="7813" y="3600"/>
                      <a:pt x="7734" y="3597"/>
                    </a:cubicBezTo>
                    <a:cubicBezTo>
                      <a:pt x="7792" y="3027"/>
                      <a:pt x="7714" y="2424"/>
                      <a:pt x="7711" y="1851"/>
                    </a:cubicBezTo>
                    <a:cubicBezTo>
                      <a:pt x="7704" y="1255"/>
                      <a:pt x="7717" y="662"/>
                      <a:pt x="7743" y="66"/>
                    </a:cubicBezTo>
                    <a:cubicBezTo>
                      <a:pt x="7746" y="22"/>
                      <a:pt x="7712" y="0"/>
                      <a:pt x="7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3" name="Google Shape;2713;p24"/>
              <p:cNvSpPr/>
              <p:nvPr/>
            </p:nvSpPr>
            <p:spPr>
              <a:xfrm>
                <a:off x="6925286" y="2954095"/>
                <a:ext cx="32375" cy="47020"/>
              </a:xfrm>
              <a:custGeom>
                <a:avLst/>
                <a:gdLst/>
                <a:ahLst/>
                <a:cxnLst/>
                <a:rect l="l" t="t" r="r" b="b"/>
                <a:pathLst>
                  <a:path w="493" h="716" extrusionOk="0">
                    <a:moveTo>
                      <a:pt x="209" y="215"/>
                    </a:moveTo>
                    <a:lnTo>
                      <a:pt x="270" y="348"/>
                    </a:lnTo>
                    <a:cubicBezTo>
                      <a:pt x="273" y="361"/>
                      <a:pt x="283" y="380"/>
                      <a:pt x="296" y="406"/>
                    </a:cubicBezTo>
                    <a:cubicBezTo>
                      <a:pt x="248" y="406"/>
                      <a:pt x="199" y="409"/>
                      <a:pt x="150" y="419"/>
                    </a:cubicBezTo>
                    <a:cubicBezTo>
                      <a:pt x="167" y="348"/>
                      <a:pt x="186" y="280"/>
                      <a:pt x="209" y="215"/>
                    </a:cubicBezTo>
                    <a:close/>
                    <a:moveTo>
                      <a:pt x="204" y="1"/>
                    </a:moveTo>
                    <a:cubicBezTo>
                      <a:pt x="177" y="1"/>
                      <a:pt x="150" y="18"/>
                      <a:pt x="141" y="46"/>
                    </a:cubicBezTo>
                    <a:cubicBezTo>
                      <a:pt x="95" y="176"/>
                      <a:pt x="56" y="309"/>
                      <a:pt x="31" y="442"/>
                    </a:cubicBezTo>
                    <a:cubicBezTo>
                      <a:pt x="14" y="458"/>
                      <a:pt x="14" y="484"/>
                      <a:pt x="24" y="500"/>
                    </a:cubicBezTo>
                    <a:cubicBezTo>
                      <a:pt x="14" y="555"/>
                      <a:pt x="8" y="617"/>
                      <a:pt x="5" y="672"/>
                    </a:cubicBezTo>
                    <a:cubicBezTo>
                      <a:pt x="1" y="699"/>
                      <a:pt x="25" y="715"/>
                      <a:pt x="49" y="715"/>
                    </a:cubicBezTo>
                    <a:cubicBezTo>
                      <a:pt x="68" y="715"/>
                      <a:pt x="86" y="706"/>
                      <a:pt x="92" y="685"/>
                    </a:cubicBezTo>
                    <a:cubicBezTo>
                      <a:pt x="105" y="630"/>
                      <a:pt x="112" y="575"/>
                      <a:pt x="124" y="519"/>
                    </a:cubicBezTo>
                    <a:cubicBezTo>
                      <a:pt x="193" y="516"/>
                      <a:pt x="267" y="510"/>
                      <a:pt x="335" y="506"/>
                    </a:cubicBezTo>
                    <a:cubicBezTo>
                      <a:pt x="338" y="523"/>
                      <a:pt x="345" y="539"/>
                      <a:pt x="348" y="552"/>
                    </a:cubicBezTo>
                    <a:cubicBezTo>
                      <a:pt x="335" y="565"/>
                      <a:pt x="329" y="575"/>
                      <a:pt x="329" y="591"/>
                    </a:cubicBezTo>
                    <a:lnTo>
                      <a:pt x="329" y="604"/>
                    </a:lnTo>
                    <a:cubicBezTo>
                      <a:pt x="329" y="623"/>
                      <a:pt x="338" y="646"/>
                      <a:pt x="354" y="655"/>
                    </a:cubicBezTo>
                    <a:lnTo>
                      <a:pt x="364" y="662"/>
                    </a:lnTo>
                    <a:cubicBezTo>
                      <a:pt x="374" y="667"/>
                      <a:pt x="384" y="669"/>
                      <a:pt x="393" y="669"/>
                    </a:cubicBezTo>
                    <a:cubicBezTo>
                      <a:pt x="414" y="669"/>
                      <a:pt x="433" y="657"/>
                      <a:pt x="448" y="639"/>
                    </a:cubicBezTo>
                    <a:cubicBezTo>
                      <a:pt x="481" y="600"/>
                      <a:pt x="471" y="542"/>
                      <a:pt x="452" y="487"/>
                    </a:cubicBezTo>
                    <a:cubicBezTo>
                      <a:pt x="493" y="462"/>
                      <a:pt x="484" y="393"/>
                      <a:pt x="430" y="393"/>
                    </a:cubicBezTo>
                    <a:cubicBezTo>
                      <a:pt x="428" y="393"/>
                      <a:pt x="427" y="393"/>
                      <a:pt x="426" y="393"/>
                    </a:cubicBezTo>
                    <a:lnTo>
                      <a:pt x="419" y="393"/>
                    </a:lnTo>
                    <a:cubicBezTo>
                      <a:pt x="416" y="387"/>
                      <a:pt x="416" y="380"/>
                      <a:pt x="413" y="374"/>
                    </a:cubicBezTo>
                    <a:cubicBezTo>
                      <a:pt x="371" y="257"/>
                      <a:pt x="316" y="137"/>
                      <a:pt x="254" y="30"/>
                    </a:cubicBezTo>
                    <a:cubicBezTo>
                      <a:pt x="242" y="10"/>
                      <a:pt x="223"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24"/>
              <p:cNvSpPr/>
              <p:nvPr/>
            </p:nvSpPr>
            <p:spPr>
              <a:xfrm>
                <a:off x="7221712" y="3023243"/>
                <a:ext cx="34083" cy="42357"/>
              </a:xfrm>
              <a:custGeom>
                <a:avLst/>
                <a:gdLst/>
                <a:ahLst/>
                <a:cxnLst/>
                <a:rect l="l" t="t" r="r" b="b"/>
                <a:pathLst>
                  <a:path w="519" h="645" extrusionOk="0">
                    <a:moveTo>
                      <a:pt x="185" y="75"/>
                    </a:moveTo>
                    <a:cubicBezTo>
                      <a:pt x="207" y="75"/>
                      <a:pt x="229" y="83"/>
                      <a:pt x="246" y="101"/>
                    </a:cubicBezTo>
                    <a:cubicBezTo>
                      <a:pt x="292" y="150"/>
                      <a:pt x="269" y="231"/>
                      <a:pt x="204" y="250"/>
                    </a:cubicBezTo>
                    <a:cubicBezTo>
                      <a:pt x="150" y="266"/>
                      <a:pt x="155" y="357"/>
                      <a:pt x="211" y="357"/>
                    </a:cubicBezTo>
                    <a:cubicBezTo>
                      <a:pt x="212" y="357"/>
                      <a:pt x="213" y="357"/>
                      <a:pt x="214" y="357"/>
                    </a:cubicBezTo>
                    <a:cubicBezTo>
                      <a:pt x="217" y="357"/>
                      <a:pt x="224" y="357"/>
                      <a:pt x="227" y="354"/>
                    </a:cubicBezTo>
                    <a:cubicBezTo>
                      <a:pt x="250" y="349"/>
                      <a:pt x="273" y="345"/>
                      <a:pt x="296" y="345"/>
                    </a:cubicBezTo>
                    <a:cubicBezTo>
                      <a:pt x="305" y="345"/>
                      <a:pt x="315" y="346"/>
                      <a:pt x="324" y="348"/>
                    </a:cubicBezTo>
                    <a:cubicBezTo>
                      <a:pt x="356" y="357"/>
                      <a:pt x="402" y="374"/>
                      <a:pt x="392" y="412"/>
                    </a:cubicBezTo>
                    <a:cubicBezTo>
                      <a:pt x="386" y="442"/>
                      <a:pt x="327" y="461"/>
                      <a:pt x="308" y="467"/>
                    </a:cubicBezTo>
                    <a:cubicBezTo>
                      <a:pt x="256" y="484"/>
                      <a:pt x="204" y="484"/>
                      <a:pt x="156" y="493"/>
                    </a:cubicBezTo>
                    <a:cubicBezTo>
                      <a:pt x="149" y="487"/>
                      <a:pt x="146" y="484"/>
                      <a:pt x="139" y="477"/>
                    </a:cubicBezTo>
                    <a:cubicBezTo>
                      <a:pt x="139" y="364"/>
                      <a:pt x="117" y="247"/>
                      <a:pt x="78" y="143"/>
                    </a:cubicBezTo>
                    <a:lnTo>
                      <a:pt x="81" y="137"/>
                    </a:lnTo>
                    <a:cubicBezTo>
                      <a:pt x="100" y="101"/>
                      <a:pt x="143" y="75"/>
                      <a:pt x="185" y="75"/>
                    </a:cubicBezTo>
                    <a:close/>
                    <a:moveTo>
                      <a:pt x="206" y="0"/>
                    </a:moveTo>
                    <a:cubicBezTo>
                      <a:pt x="138" y="0"/>
                      <a:pt x="69" y="39"/>
                      <a:pt x="36" y="101"/>
                    </a:cubicBezTo>
                    <a:cubicBezTo>
                      <a:pt x="16" y="105"/>
                      <a:pt x="0" y="118"/>
                      <a:pt x="0" y="137"/>
                    </a:cubicBezTo>
                    <a:cubicBezTo>
                      <a:pt x="16" y="267"/>
                      <a:pt x="29" y="390"/>
                      <a:pt x="26" y="519"/>
                    </a:cubicBezTo>
                    <a:cubicBezTo>
                      <a:pt x="26" y="526"/>
                      <a:pt x="26" y="535"/>
                      <a:pt x="29" y="542"/>
                    </a:cubicBezTo>
                    <a:cubicBezTo>
                      <a:pt x="26" y="552"/>
                      <a:pt x="26" y="555"/>
                      <a:pt x="20" y="565"/>
                    </a:cubicBezTo>
                    <a:cubicBezTo>
                      <a:pt x="7" y="606"/>
                      <a:pt x="45" y="645"/>
                      <a:pt x="84" y="645"/>
                    </a:cubicBezTo>
                    <a:cubicBezTo>
                      <a:pt x="94" y="645"/>
                      <a:pt x="104" y="642"/>
                      <a:pt x="113" y="636"/>
                    </a:cubicBezTo>
                    <a:cubicBezTo>
                      <a:pt x="230" y="558"/>
                      <a:pt x="505" y="613"/>
                      <a:pt x="509" y="396"/>
                    </a:cubicBezTo>
                    <a:cubicBezTo>
                      <a:pt x="518" y="296"/>
                      <a:pt x="437" y="250"/>
                      <a:pt x="353" y="244"/>
                    </a:cubicBezTo>
                    <a:cubicBezTo>
                      <a:pt x="382" y="182"/>
                      <a:pt x="376" y="114"/>
                      <a:pt x="327" y="56"/>
                    </a:cubicBezTo>
                    <a:cubicBezTo>
                      <a:pt x="295" y="17"/>
                      <a:pt x="251" y="0"/>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24"/>
              <p:cNvSpPr/>
              <p:nvPr/>
            </p:nvSpPr>
            <p:spPr>
              <a:xfrm>
                <a:off x="7422721" y="2861438"/>
                <a:ext cx="45115" cy="39402"/>
              </a:xfrm>
              <a:custGeom>
                <a:avLst/>
                <a:gdLst/>
                <a:ahLst/>
                <a:cxnLst/>
                <a:rect l="l" t="t" r="r" b="b"/>
                <a:pathLst>
                  <a:path w="687" h="600" extrusionOk="0">
                    <a:moveTo>
                      <a:pt x="485" y="1"/>
                    </a:moveTo>
                    <a:cubicBezTo>
                      <a:pt x="376" y="1"/>
                      <a:pt x="266" y="50"/>
                      <a:pt x="182" y="120"/>
                    </a:cubicBezTo>
                    <a:cubicBezTo>
                      <a:pt x="98" y="188"/>
                      <a:pt x="1" y="311"/>
                      <a:pt x="59" y="427"/>
                    </a:cubicBezTo>
                    <a:cubicBezTo>
                      <a:pt x="115" y="537"/>
                      <a:pt x="257" y="599"/>
                      <a:pt x="394" y="599"/>
                    </a:cubicBezTo>
                    <a:cubicBezTo>
                      <a:pt x="502" y="599"/>
                      <a:pt x="607" y="560"/>
                      <a:pt x="661" y="476"/>
                    </a:cubicBezTo>
                    <a:cubicBezTo>
                      <a:pt x="687" y="442"/>
                      <a:pt x="655" y="388"/>
                      <a:pt x="615" y="388"/>
                    </a:cubicBezTo>
                    <a:cubicBezTo>
                      <a:pt x="609" y="388"/>
                      <a:pt x="603" y="389"/>
                      <a:pt x="597" y="392"/>
                    </a:cubicBezTo>
                    <a:cubicBezTo>
                      <a:pt x="532" y="414"/>
                      <a:pt x="483" y="460"/>
                      <a:pt x="409" y="463"/>
                    </a:cubicBezTo>
                    <a:cubicBezTo>
                      <a:pt x="398" y="464"/>
                      <a:pt x="386" y="465"/>
                      <a:pt x="373" y="465"/>
                    </a:cubicBezTo>
                    <a:cubicBezTo>
                      <a:pt x="307" y="465"/>
                      <a:pt x="224" y="443"/>
                      <a:pt x="188" y="392"/>
                    </a:cubicBezTo>
                    <a:cubicBezTo>
                      <a:pt x="127" y="307"/>
                      <a:pt x="253" y="210"/>
                      <a:pt x="311" y="168"/>
                    </a:cubicBezTo>
                    <a:cubicBezTo>
                      <a:pt x="383" y="123"/>
                      <a:pt x="454" y="107"/>
                      <a:pt x="535" y="97"/>
                    </a:cubicBezTo>
                    <a:cubicBezTo>
                      <a:pt x="593" y="87"/>
                      <a:pt x="571" y="6"/>
                      <a:pt x="522" y="3"/>
                    </a:cubicBezTo>
                    <a:cubicBezTo>
                      <a:pt x="510" y="2"/>
                      <a:pt x="497" y="1"/>
                      <a:pt x="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6" name="Google Shape;2716;p24"/>
            <p:cNvGrpSpPr/>
            <p:nvPr/>
          </p:nvGrpSpPr>
          <p:grpSpPr>
            <a:xfrm rot="3247306">
              <a:off x="-272169" y="3564361"/>
              <a:ext cx="765347" cy="971813"/>
              <a:chOff x="7996659" y="1819688"/>
              <a:chExt cx="419434" cy="532584"/>
            </a:xfrm>
          </p:grpSpPr>
          <p:sp>
            <p:nvSpPr>
              <p:cNvPr id="2717" name="Google Shape;2717;p24"/>
              <p:cNvSpPr/>
              <p:nvPr/>
            </p:nvSpPr>
            <p:spPr>
              <a:xfrm>
                <a:off x="7996659" y="1819688"/>
                <a:ext cx="419434" cy="532584"/>
              </a:xfrm>
              <a:custGeom>
                <a:avLst/>
                <a:gdLst/>
                <a:ahLst/>
                <a:cxnLst/>
                <a:rect l="l" t="t" r="r" b="b"/>
                <a:pathLst>
                  <a:path w="6387" h="8110" extrusionOk="0">
                    <a:moveTo>
                      <a:pt x="3158" y="136"/>
                    </a:moveTo>
                    <a:cubicBezTo>
                      <a:pt x="3547" y="136"/>
                      <a:pt x="3936" y="167"/>
                      <a:pt x="4316" y="246"/>
                    </a:cubicBezTo>
                    <a:cubicBezTo>
                      <a:pt x="4750" y="336"/>
                      <a:pt x="5366" y="485"/>
                      <a:pt x="5647" y="855"/>
                    </a:cubicBezTo>
                    <a:cubicBezTo>
                      <a:pt x="6386" y="1817"/>
                      <a:pt x="3548" y="1992"/>
                      <a:pt x="3078" y="1995"/>
                    </a:cubicBezTo>
                    <a:cubicBezTo>
                      <a:pt x="3044" y="1996"/>
                      <a:pt x="3009" y="1996"/>
                      <a:pt x="2974" y="1996"/>
                    </a:cubicBezTo>
                    <a:cubicBezTo>
                      <a:pt x="2484" y="1996"/>
                      <a:pt x="1994" y="1953"/>
                      <a:pt x="1511" y="1866"/>
                    </a:cubicBezTo>
                    <a:cubicBezTo>
                      <a:pt x="1313" y="1830"/>
                      <a:pt x="769" y="1713"/>
                      <a:pt x="458" y="1493"/>
                    </a:cubicBezTo>
                    <a:cubicBezTo>
                      <a:pt x="399" y="1418"/>
                      <a:pt x="335" y="1344"/>
                      <a:pt x="263" y="1276"/>
                    </a:cubicBezTo>
                    <a:cubicBezTo>
                      <a:pt x="231" y="1208"/>
                      <a:pt x="221" y="1133"/>
                      <a:pt x="247" y="1059"/>
                    </a:cubicBezTo>
                    <a:cubicBezTo>
                      <a:pt x="250" y="1052"/>
                      <a:pt x="254" y="1049"/>
                      <a:pt x="260" y="1039"/>
                    </a:cubicBezTo>
                    <a:cubicBezTo>
                      <a:pt x="684" y="174"/>
                      <a:pt x="2013" y="174"/>
                      <a:pt x="2845" y="142"/>
                    </a:cubicBezTo>
                    <a:cubicBezTo>
                      <a:pt x="2950" y="138"/>
                      <a:pt x="3054" y="136"/>
                      <a:pt x="3158" y="136"/>
                    </a:cubicBezTo>
                    <a:close/>
                    <a:moveTo>
                      <a:pt x="5453" y="1739"/>
                    </a:moveTo>
                    <a:lnTo>
                      <a:pt x="5453" y="1739"/>
                    </a:lnTo>
                    <a:cubicBezTo>
                      <a:pt x="4896" y="2445"/>
                      <a:pt x="4698" y="3349"/>
                      <a:pt x="4701" y="4266"/>
                    </a:cubicBezTo>
                    <a:cubicBezTo>
                      <a:pt x="4685" y="4266"/>
                      <a:pt x="4666" y="4273"/>
                      <a:pt x="4653" y="4289"/>
                    </a:cubicBezTo>
                    <a:cubicBezTo>
                      <a:pt x="4372" y="4750"/>
                      <a:pt x="3818" y="4855"/>
                      <a:pt x="3305" y="4855"/>
                    </a:cubicBezTo>
                    <a:cubicBezTo>
                      <a:pt x="3256" y="4855"/>
                      <a:pt x="3207" y="4854"/>
                      <a:pt x="3159" y="4852"/>
                    </a:cubicBezTo>
                    <a:cubicBezTo>
                      <a:pt x="2631" y="4833"/>
                      <a:pt x="2009" y="4703"/>
                      <a:pt x="1643" y="4292"/>
                    </a:cubicBezTo>
                    <a:cubicBezTo>
                      <a:pt x="1702" y="3813"/>
                      <a:pt x="1559" y="3365"/>
                      <a:pt x="1329" y="2922"/>
                    </a:cubicBezTo>
                    <a:cubicBezTo>
                      <a:pt x="1125" y="2523"/>
                      <a:pt x="918" y="2112"/>
                      <a:pt x="655" y="1742"/>
                    </a:cubicBezTo>
                    <a:lnTo>
                      <a:pt x="655" y="1742"/>
                    </a:lnTo>
                    <a:cubicBezTo>
                      <a:pt x="931" y="1885"/>
                      <a:pt x="1251" y="1950"/>
                      <a:pt x="1543" y="2002"/>
                    </a:cubicBezTo>
                    <a:cubicBezTo>
                      <a:pt x="2039" y="2087"/>
                      <a:pt x="2549" y="2133"/>
                      <a:pt x="3060" y="2133"/>
                    </a:cubicBezTo>
                    <a:cubicBezTo>
                      <a:pt x="3658" y="2133"/>
                      <a:pt x="4256" y="2070"/>
                      <a:pt x="4831" y="1934"/>
                    </a:cubicBezTo>
                    <a:cubicBezTo>
                      <a:pt x="5022" y="1888"/>
                      <a:pt x="5252" y="1830"/>
                      <a:pt x="5453" y="1739"/>
                    </a:cubicBezTo>
                    <a:close/>
                    <a:moveTo>
                      <a:pt x="1627" y="4431"/>
                    </a:moveTo>
                    <a:cubicBezTo>
                      <a:pt x="1983" y="4882"/>
                      <a:pt x="2758" y="4985"/>
                      <a:pt x="3279" y="4985"/>
                    </a:cubicBezTo>
                    <a:cubicBezTo>
                      <a:pt x="3736" y="4985"/>
                      <a:pt x="4462" y="4907"/>
                      <a:pt x="4705" y="4451"/>
                    </a:cubicBezTo>
                    <a:cubicBezTo>
                      <a:pt x="4724" y="4982"/>
                      <a:pt x="4967" y="5432"/>
                      <a:pt x="5252" y="5870"/>
                    </a:cubicBezTo>
                    <a:cubicBezTo>
                      <a:pt x="5408" y="6113"/>
                      <a:pt x="5586" y="6349"/>
                      <a:pt x="5712" y="6615"/>
                    </a:cubicBezTo>
                    <a:cubicBezTo>
                      <a:pt x="5997" y="7191"/>
                      <a:pt x="5615" y="7499"/>
                      <a:pt x="5106" y="7677"/>
                    </a:cubicBezTo>
                    <a:cubicBezTo>
                      <a:pt x="4455" y="7904"/>
                      <a:pt x="3762" y="7975"/>
                      <a:pt x="3072" y="7979"/>
                    </a:cubicBezTo>
                    <a:cubicBezTo>
                      <a:pt x="2992" y="7979"/>
                      <a:pt x="2912" y="7979"/>
                      <a:pt x="2831" y="7979"/>
                    </a:cubicBezTo>
                    <a:cubicBezTo>
                      <a:pt x="2247" y="7979"/>
                      <a:pt x="1634" y="7961"/>
                      <a:pt x="1073" y="7813"/>
                    </a:cubicBezTo>
                    <a:cubicBezTo>
                      <a:pt x="707" y="7716"/>
                      <a:pt x="150" y="7525"/>
                      <a:pt x="241" y="7046"/>
                    </a:cubicBezTo>
                    <a:cubicBezTo>
                      <a:pt x="305" y="6728"/>
                      <a:pt x="548" y="6407"/>
                      <a:pt x="733" y="6145"/>
                    </a:cubicBezTo>
                    <a:cubicBezTo>
                      <a:pt x="1060" y="5662"/>
                      <a:pt x="1417" y="5193"/>
                      <a:pt x="1582" y="4626"/>
                    </a:cubicBezTo>
                    <a:cubicBezTo>
                      <a:pt x="1601" y="4561"/>
                      <a:pt x="1614" y="4496"/>
                      <a:pt x="1627" y="4431"/>
                    </a:cubicBezTo>
                    <a:close/>
                    <a:moveTo>
                      <a:pt x="3211" y="1"/>
                    </a:moveTo>
                    <a:cubicBezTo>
                      <a:pt x="3107" y="1"/>
                      <a:pt x="3005" y="3"/>
                      <a:pt x="2907" y="6"/>
                    </a:cubicBezTo>
                    <a:cubicBezTo>
                      <a:pt x="2356" y="22"/>
                      <a:pt x="1776" y="74"/>
                      <a:pt x="1238" y="200"/>
                    </a:cubicBezTo>
                    <a:cubicBezTo>
                      <a:pt x="782" y="307"/>
                      <a:pt x="357" y="531"/>
                      <a:pt x="156" y="978"/>
                    </a:cubicBezTo>
                    <a:cubicBezTo>
                      <a:pt x="150" y="997"/>
                      <a:pt x="153" y="1017"/>
                      <a:pt x="160" y="1033"/>
                    </a:cubicBezTo>
                    <a:cubicBezTo>
                      <a:pt x="143" y="1085"/>
                      <a:pt x="143" y="1143"/>
                      <a:pt x="156" y="1195"/>
                    </a:cubicBezTo>
                    <a:cubicBezTo>
                      <a:pt x="134" y="1205"/>
                      <a:pt x="114" y="1237"/>
                      <a:pt x="137" y="1263"/>
                    </a:cubicBezTo>
                    <a:lnTo>
                      <a:pt x="234" y="1386"/>
                    </a:lnTo>
                    <a:cubicBezTo>
                      <a:pt x="263" y="1431"/>
                      <a:pt x="296" y="1470"/>
                      <a:pt x="331" y="1506"/>
                    </a:cubicBezTo>
                    <a:cubicBezTo>
                      <a:pt x="704" y="1998"/>
                      <a:pt x="999" y="2536"/>
                      <a:pt x="1271" y="3090"/>
                    </a:cubicBezTo>
                    <a:cubicBezTo>
                      <a:pt x="1653" y="3868"/>
                      <a:pt x="1566" y="4577"/>
                      <a:pt x="1135" y="5309"/>
                    </a:cubicBezTo>
                    <a:cubicBezTo>
                      <a:pt x="820" y="5837"/>
                      <a:pt x="341" y="6326"/>
                      <a:pt x="150" y="6913"/>
                    </a:cubicBezTo>
                    <a:cubicBezTo>
                      <a:pt x="1" y="7376"/>
                      <a:pt x="260" y="7629"/>
                      <a:pt x="665" y="7807"/>
                    </a:cubicBezTo>
                    <a:cubicBezTo>
                      <a:pt x="1242" y="8060"/>
                      <a:pt x="1903" y="8076"/>
                      <a:pt x="2521" y="8098"/>
                    </a:cubicBezTo>
                    <a:cubicBezTo>
                      <a:pt x="2696" y="8105"/>
                      <a:pt x="2871" y="8109"/>
                      <a:pt x="3046" y="8109"/>
                    </a:cubicBezTo>
                    <a:cubicBezTo>
                      <a:pt x="3554" y="8109"/>
                      <a:pt x="4063" y="8075"/>
                      <a:pt x="4559" y="7969"/>
                    </a:cubicBezTo>
                    <a:cubicBezTo>
                      <a:pt x="5000" y="7878"/>
                      <a:pt x="5758" y="7726"/>
                      <a:pt x="5936" y="7230"/>
                    </a:cubicBezTo>
                    <a:cubicBezTo>
                      <a:pt x="6098" y="6761"/>
                      <a:pt x="5664" y="6252"/>
                      <a:pt x="5430" y="5892"/>
                    </a:cubicBezTo>
                    <a:cubicBezTo>
                      <a:pt x="5226" y="5581"/>
                      <a:pt x="5016" y="5261"/>
                      <a:pt x="4912" y="4901"/>
                    </a:cubicBezTo>
                    <a:cubicBezTo>
                      <a:pt x="4802" y="4525"/>
                      <a:pt x="4844" y="4127"/>
                      <a:pt x="4870" y="3738"/>
                    </a:cubicBezTo>
                    <a:cubicBezTo>
                      <a:pt x="4941" y="2873"/>
                      <a:pt x="5200" y="2115"/>
                      <a:pt x="5842" y="1506"/>
                    </a:cubicBezTo>
                    <a:cubicBezTo>
                      <a:pt x="5874" y="1480"/>
                      <a:pt x="5868" y="1438"/>
                      <a:pt x="5842" y="1415"/>
                    </a:cubicBezTo>
                    <a:cubicBezTo>
                      <a:pt x="6014" y="1127"/>
                      <a:pt x="5852" y="819"/>
                      <a:pt x="5612" y="625"/>
                    </a:cubicBezTo>
                    <a:cubicBezTo>
                      <a:pt x="4988" y="119"/>
                      <a:pt x="4026" y="1"/>
                      <a:pt x="3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24"/>
              <p:cNvSpPr/>
              <p:nvPr/>
            </p:nvSpPr>
            <p:spPr>
              <a:xfrm>
                <a:off x="8107507" y="2077631"/>
                <a:ext cx="23510" cy="12346"/>
              </a:xfrm>
              <a:custGeom>
                <a:avLst/>
                <a:gdLst/>
                <a:ahLst/>
                <a:cxnLst/>
                <a:rect l="l" t="t" r="r" b="b"/>
                <a:pathLst>
                  <a:path w="358" h="188" extrusionOk="0">
                    <a:moveTo>
                      <a:pt x="290" y="1"/>
                    </a:moveTo>
                    <a:cubicBezTo>
                      <a:pt x="285" y="1"/>
                      <a:pt x="279" y="2"/>
                      <a:pt x="273" y="4"/>
                    </a:cubicBezTo>
                    <a:cubicBezTo>
                      <a:pt x="192" y="40"/>
                      <a:pt x="104" y="82"/>
                      <a:pt x="30" y="121"/>
                    </a:cubicBezTo>
                    <a:cubicBezTo>
                      <a:pt x="1" y="141"/>
                      <a:pt x="13" y="188"/>
                      <a:pt x="44" y="188"/>
                    </a:cubicBezTo>
                    <a:cubicBezTo>
                      <a:pt x="48" y="188"/>
                      <a:pt x="52" y="187"/>
                      <a:pt x="56" y="186"/>
                    </a:cubicBezTo>
                    <a:cubicBezTo>
                      <a:pt x="146" y="153"/>
                      <a:pt x="231" y="118"/>
                      <a:pt x="315" y="79"/>
                    </a:cubicBezTo>
                    <a:cubicBezTo>
                      <a:pt x="358" y="56"/>
                      <a:pt x="330" y="1"/>
                      <a:pt x="2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24"/>
              <p:cNvSpPr/>
              <p:nvPr/>
            </p:nvSpPr>
            <p:spPr>
              <a:xfrm>
                <a:off x="8140472" y="2069947"/>
                <a:ext cx="31981" cy="10113"/>
              </a:xfrm>
              <a:custGeom>
                <a:avLst/>
                <a:gdLst/>
                <a:ahLst/>
                <a:cxnLst/>
                <a:rect l="l" t="t" r="r" b="b"/>
                <a:pathLst>
                  <a:path w="487" h="154" extrusionOk="0">
                    <a:moveTo>
                      <a:pt x="419" y="1"/>
                    </a:moveTo>
                    <a:cubicBezTo>
                      <a:pt x="415" y="1"/>
                      <a:pt x="412" y="1"/>
                      <a:pt x="409" y="2"/>
                    </a:cubicBezTo>
                    <a:cubicBezTo>
                      <a:pt x="283" y="18"/>
                      <a:pt x="153" y="50"/>
                      <a:pt x="33" y="89"/>
                    </a:cubicBezTo>
                    <a:cubicBezTo>
                      <a:pt x="2" y="102"/>
                      <a:pt x="1" y="154"/>
                      <a:pt x="36" y="154"/>
                    </a:cubicBezTo>
                    <a:cubicBezTo>
                      <a:pt x="38" y="154"/>
                      <a:pt x="39" y="154"/>
                      <a:pt x="40" y="154"/>
                    </a:cubicBezTo>
                    <a:cubicBezTo>
                      <a:pt x="169" y="144"/>
                      <a:pt x="309" y="121"/>
                      <a:pt x="435" y="86"/>
                    </a:cubicBezTo>
                    <a:cubicBezTo>
                      <a:pt x="487" y="74"/>
                      <a:pt x="470" y="1"/>
                      <a:pt x="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24"/>
              <p:cNvSpPr/>
              <p:nvPr/>
            </p:nvSpPr>
            <p:spPr>
              <a:xfrm>
                <a:off x="8189854" y="2068306"/>
                <a:ext cx="32638" cy="6304"/>
              </a:xfrm>
              <a:custGeom>
                <a:avLst/>
                <a:gdLst/>
                <a:ahLst/>
                <a:cxnLst/>
                <a:rect l="l" t="t" r="r" b="b"/>
                <a:pathLst>
                  <a:path w="497" h="96" extrusionOk="0">
                    <a:moveTo>
                      <a:pt x="431" y="1"/>
                    </a:moveTo>
                    <a:cubicBezTo>
                      <a:pt x="305" y="1"/>
                      <a:pt x="175" y="4"/>
                      <a:pt x="49" y="10"/>
                    </a:cubicBezTo>
                    <a:cubicBezTo>
                      <a:pt x="0" y="10"/>
                      <a:pt x="0" y="85"/>
                      <a:pt x="49" y="85"/>
                    </a:cubicBezTo>
                    <a:cubicBezTo>
                      <a:pt x="152" y="90"/>
                      <a:pt x="257" y="95"/>
                      <a:pt x="361" y="95"/>
                    </a:cubicBezTo>
                    <a:cubicBezTo>
                      <a:pt x="385" y="95"/>
                      <a:pt x="408" y="95"/>
                      <a:pt x="431" y="95"/>
                    </a:cubicBezTo>
                    <a:cubicBezTo>
                      <a:pt x="432" y="95"/>
                      <a:pt x="433" y="95"/>
                      <a:pt x="435" y="95"/>
                    </a:cubicBezTo>
                    <a:cubicBezTo>
                      <a:pt x="496" y="95"/>
                      <a:pt x="495" y="4"/>
                      <a:pt x="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24"/>
              <p:cNvSpPr/>
              <p:nvPr/>
            </p:nvSpPr>
            <p:spPr>
              <a:xfrm>
                <a:off x="8236544" y="2072114"/>
                <a:ext cx="29092" cy="11624"/>
              </a:xfrm>
              <a:custGeom>
                <a:avLst/>
                <a:gdLst/>
                <a:ahLst/>
                <a:cxnLst/>
                <a:rect l="l" t="t" r="r" b="b"/>
                <a:pathLst>
                  <a:path w="443" h="177" extrusionOk="0">
                    <a:moveTo>
                      <a:pt x="52" y="1"/>
                    </a:moveTo>
                    <a:cubicBezTo>
                      <a:pt x="11" y="1"/>
                      <a:pt x="1" y="73"/>
                      <a:pt x="44" y="82"/>
                    </a:cubicBezTo>
                    <a:cubicBezTo>
                      <a:pt x="154" y="101"/>
                      <a:pt x="255" y="134"/>
                      <a:pt x="355" y="173"/>
                    </a:cubicBezTo>
                    <a:cubicBezTo>
                      <a:pt x="363" y="176"/>
                      <a:pt x="370" y="177"/>
                      <a:pt x="377" y="177"/>
                    </a:cubicBezTo>
                    <a:cubicBezTo>
                      <a:pt x="428" y="177"/>
                      <a:pt x="442" y="95"/>
                      <a:pt x="388" y="72"/>
                    </a:cubicBezTo>
                    <a:cubicBezTo>
                      <a:pt x="284" y="27"/>
                      <a:pt x="171" y="7"/>
                      <a:pt x="57" y="1"/>
                    </a:cubicBezTo>
                    <a:cubicBezTo>
                      <a:pt x="55" y="1"/>
                      <a:pt x="54"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24"/>
              <p:cNvSpPr/>
              <p:nvPr/>
            </p:nvSpPr>
            <p:spPr>
              <a:xfrm>
                <a:off x="8273450" y="2083869"/>
                <a:ext cx="26662" cy="19110"/>
              </a:xfrm>
              <a:custGeom>
                <a:avLst/>
                <a:gdLst/>
                <a:ahLst/>
                <a:cxnLst/>
                <a:rect l="l" t="t" r="r" b="b"/>
                <a:pathLst>
                  <a:path w="406" h="291" extrusionOk="0">
                    <a:moveTo>
                      <a:pt x="56" y="0"/>
                    </a:moveTo>
                    <a:cubicBezTo>
                      <a:pt x="1" y="0"/>
                      <a:pt x="1" y="84"/>
                      <a:pt x="56" y="88"/>
                    </a:cubicBezTo>
                    <a:cubicBezTo>
                      <a:pt x="169" y="101"/>
                      <a:pt x="234" y="172"/>
                      <a:pt x="292" y="266"/>
                    </a:cubicBezTo>
                    <a:cubicBezTo>
                      <a:pt x="302" y="283"/>
                      <a:pt x="319" y="291"/>
                      <a:pt x="336" y="291"/>
                    </a:cubicBezTo>
                    <a:cubicBezTo>
                      <a:pt x="370" y="291"/>
                      <a:pt x="405" y="261"/>
                      <a:pt x="393" y="220"/>
                    </a:cubicBezTo>
                    <a:cubicBezTo>
                      <a:pt x="347" y="84"/>
                      <a:pt x="195"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24"/>
              <p:cNvSpPr/>
              <p:nvPr/>
            </p:nvSpPr>
            <p:spPr>
              <a:xfrm>
                <a:off x="8016425" y="2252832"/>
                <a:ext cx="29157" cy="21474"/>
              </a:xfrm>
              <a:custGeom>
                <a:avLst/>
                <a:gdLst/>
                <a:ahLst/>
                <a:cxnLst/>
                <a:rect l="l" t="t" r="r" b="b"/>
                <a:pathLst>
                  <a:path w="444" h="327" extrusionOk="0">
                    <a:moveTo>
                      <a:pt x="376" y="0"/>
                    </a:moveTo>
                    <a:cubicBezTo>
                      <a:pt x="369" y="0"/>
                      <a:pt x="362" y="2"/>
                      <a:pt x="354" y="6"/>
                    </a:cubicBezTo>
                    <a:cubicBezTo>
                      <a:pt x="225" y="67"/>
                      <a:pt x="111" y="165"/>
                      <a:pt x="17" y="271"/>
                    </a:cubicBezTo>
                    <a:cubicBezTo>
                      <a:pt x="0" y="296"/>
                      <a:pt x="17" y="327"/>
                      <a:pt x="40" y="327"/>
                    </a:cubicBezTo>
                    <a:cubicBezTo>
                      <a:pt x="47" y="327"/>
                      <a:pt x="55" y="324"/>
                      <a:pt x="63" y="317"/>
                    </a:cubicBezTo>
                    <a:cubicBezTo>
                      <a:pt x="170" y="223"/>
                      <a:pt x="277" y="152"/>
                      <a:pt x="400" y="84"/>
                    </a:cubicBezTo>
                    <a:cubicBezTo>
                      <a:pt x="444" y="59"/>
                      <a:pt x="41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24"/>
              <p:cNvSpPr/>
              <p:nvPr/>
            </p:nvSpPr>
            <p:spPr>
              <a:xfrm>
                <a:off x="8061342" y="2237597"/>
                <a:ext cx="38811" cy="13594"/>
              </a:xfrm>
              <a:custGeom>
                <a:avLst/>
                <a:gdLst/>
                <a:ahLst/>
                <a:cxnLst/>
                <a:rect l="l" t="t" r="r" b="b"/>
                <a:pathLst>
                  <a:path w="591" h="207" extrusionOk="0">
                    <a:moveTo>
                      <a:pt x="522" y="0"/>
                    </a:moveTo>
                    <a:cubicBezTo>
                      <a:pt x="519" y="0"/>
                      <a:pt x="516" y="1"/>
                      <a:pt x="513" y="1"/>
                    </a:cubicBezTo>
                    <a:cubicBezTo>
                      <a:pt x="354" y="40"/>
                      <a:pt x="202" y="86"/>
                      <a:pt x="46" y="131"/>
                    </a:cubicBezTo>
                    <a:cubicBezTo>
                      <a:pt x="1" y="143"/>
                      <a:pt x="18" y="206"/>
                      <a:pt x="60" y="206"/>
                    </a:cubicBezTo>
                    <a:cubicBezTo>
                      <a:pt x="63" y="206"/>
                      <a:pt x="66" y="206"/>
                      <a:pt x="69" y="205"/>
                    </a:cubicBezTo>
                    <a:cubicBezTo>
                      <a:pt x="224" y="166"/>
                      <a:pt x="383" y="134"/>
                      <a:pt x="538" y="92"/>
                    </a:cubicBezTo>
                    <a:cubicBezTo>
                      <a:pt x="591" y="77"/>
                      <a:pt x="573" y="0"/>
                      <a:pt x="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24"/>
              <p:cNvSpPr/>
              <p:nvPr/>
            </p:nvSpPr>
            <p:spPr>
              <a:xfrm>
                <a:off x="8124974" y="2231884"/>
                <a:ext cx="36907" cy="7552"/>
              </a:xfrm>
              <a:custGeom>
                <a:avLst/>
                <a:gdLst/>
                <a:ahLst/>
                <a:cxnLst/>
                <a:rect l="l" t="t" r="r" b="b"/>
                <a:pathLst>
                  <a:path w="562" h="115" extrusionOk="0">
                    <a:moveTo>
                      <a:pt x="507" y="0"/>
                    </a:moveTo>
                    <a:cubicBezTo>
                      <a:pt x="504" y="0"/>
                      <a:pt x="502" y="0"/>
                      <a:pt x="499" y="1"/>
                    </a:cubicBezTo>
                    <a:cubicBezTo>
                      <a:pt x="350" y="17"/>
                      <a:pt x="204" y="36"/>
                      <a:pt x="49" y="36"/>
                    </a:cubicBezTo>
                    <a:cubicBezTo>
                      <a:pt x="0" y="36"/>
                      <a:pt x="0" y="104"/>
                      <a:pt x="49" y="111"/>
                    </a:cubicBezTo>
                    <a:cubicBezTo>
                      <a:pt x="103" y="113"/>
                      <a:pt x="157" y="115"/>
                      <a:pt x="211" y="115"/>
                    </a:cubicBezTo>
                    <a:cubicBezTo>
                      <a:pt x="311" y="115"/>
                      <a:pt x="411" y="110"/>
                      <a:pt x="512" y="95"/>
                    </a:cubicBezTo>
                    <a:cubicBezTo>
                      <a:pt x="561" y="86"/>
                      <a:pt x="552" y="0"/>
                      <a:pt x="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24"/>
              <p:cNvSpPr/>
              <p:nvPr/>
            </p:nvSpPr>
            <p:spPr>
              <a:xfrm>
                <a:off x="8183485" y="2230439"/>
                <a:ext cx="40321" cy="7946"/>
              </a:xfrm>
              <a:custGeom>
                <a:avLst/>
                <a:gdLst/>
                <a:ahLst/>
                <a:cxnLst/>
                <a:rect l="l" t="t" r="r" b="b"/>
                <a:pathLst>
                  <a:path w="614" h="121" extrusionOk="0">
                    <a:moveTo>
                      <a:pt x="238" y="1"/>
                    </a:moveTo>
                    <a:cubicBezTo>
                      <a:pt x="178" y="1"/>
                      <a:pt x="118" y="3"/>
                      <a:pt x="59" y="7"/>
                    </a:cubicBezTo>
                    <a:cubicBezTo>
                      <a:pt x="1" y="10"/>
                      <a:pt x="0" y="91"/>
                      <a:pt x="55" y="91"/>
                    </a:cubicBezTo>
                    <a:cubicBezTo>
                      <a:pt x="56" y="91"/>
                      <a:pt x="57" y="91"/>
                      <a:pt x="59" y="91"/>
                    </a:cubicBezTo>
                    <a:cubicBezTo>
                      <a:pt x="71" y="91"/>
                      <a:pt x="83" y="90"/>
                      <a:pt x="96" y="90"/>
                    </a:cubicBezTo>
                    <a:cubicBezTo>
                      <a:pt x="248" y="90"/>
                      <a:pt x="398" y="108"/>
                      <a:pt x="551" y="120"/>
                    </a:cubicBezTo>
                    <a:cubicBezTo>
                      <a:pt x="553" y="120"/>
                      <a:pt x="555" y="120"/>
                      <a:pt x="557" y="120"/>
                    </a:cubicBezTo>
                    <a:cubicBezTo>
                      <a:pt x="607" y="120"/>
                      <a:pt x="614" y="42"/>
                      <a:pt x="564" y="29"/>
                    </a:cubicBezTo>
                    <a:cubicBezTo>
                      <a:pt x="457" y="8"/>
                      <a:pt x="348"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24"/>
              <p:cNvSpPr/>
              <p:nvPr/>
            </p:nvSpPr>
            <p:spPr>
              <a:xfrm>
                <a:off x="8245738" y="2233591"/>
                <a:ext cx="37629" cy="12215"/>
              </a:xfrm>
              <a:custGeom>
                <a:avLst/>
                <a:gdLst/>
                <a:ahLst/>
                <a:cxnLst/>
                <a:rect l="l" t="t" r="r" b="b"/>
                <a:pathLst>
                  <a:path w="573" h="186" extrusionOk="0">
                    <a:moveTo>
                      <a:pt x="60" y="0"/>
                    </a:moveTo>
                    <a:cubicBezTo>
                      <a:pt x="16" y="0"/>
                      <a:pt x="0" y="63"/>
                      <a:pt x="47" y="78"/>
                    </a:cubicBezTo>
                    <a:cubicBezTo>
                      <a:pt x="193" y="117"/>
                      <a:pt x="342" y="159"/>
                      <a:pt x="491" y="185"/>
                    </a:cubicBezTo>
                    <a:cubicBezTo>
                      <a:pt x="493" y="186"/>
                      <a:pt x="495" y="186"/>
                      <a:pt x="497" y="186"/>
                    </a:cubicBezTo>
                    <a:cubicBezTo>
                      <a:pt x="551" y="186"/>
                      <a:pt x="573" y="107"/>
                      <a:pt x="517" y="91"/>
                    </a:cubicBezTo>
                    <a:cubicBezTo>
                      <a:pt x="371" y="53"/>
                      <a:pt x="215" y="30"/>
                      <a:pt x="66" y="1"/>
                    </a:cubicBezTo>
                    <a:cubicBezTo>
                      <a:pt x="64" y="0"/>
                      <a:pt x="62" y="0"/>
                      <a:pt x="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24"/>
              <p:cNvSpPr/>
              <p:nvPr/>
            </p:nvSpPr>
            <p:spPr>
              <a:xfrm>
                <a:off x="8302409" y="2246593"/>
                <a:ext cx="29814" cy="13331"/>
              </a:xfrm>
              <a:custGeom>
                <a:avLst/>
                <a:gdLst/>
                <a:ahLst/>
                <a:cxnLst/>
                <a:rect l="l" t="t" r="r" b="b"/>
                <a:pathLst>
                  <a:path w="454" h="203" extrusionOk="0">
                    <a:moveTo>
                      <a:pt x="56" y="0"/>
                    </a:moveTo>
                    <a:cubicBezTo>
                      <a:pt x="0" y="0"/>
                      <a:pt x="2" y="88"/>
                      <a:pt x="62" y="98"/>
                    </a:cubicBezTo>
                    <a:cubicBezTo>
                      <a:pt x="165" y="104"/>
                      <a:pt x="256" y="140"/>
                      <a:pt x="344" y="195"/>
                    </a:cubicBezTo>
                    <a:cubicBezTo>
                      <a:pt x="354" y="200"/>
                      <a:pt x="363" y="203"/>
                      <a:pt x="373" y="203"/>
                    </a:cubicBezTo>
                    <a:cubicBezTo>
                      <a:pt x="423" y="203"/>
                      <a:pt x="454" y="131"/>
                      <a:pt x="402" y="101"/>
                    </a:cubicBezTo>
                    <a:cubicBezTo>
                      <a:pt x="301" y="36"/>
                      <a:pt x="182" y="7"/>
                      <a:pt x="62" y="0"/>
                    </a:cubicBezTo>
                    <a:cubicBezTo>
                      <a:pt x="60" y="0"/>
                      <a:pt x="58"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24"/>
              <p:cNvSpPr/>
              <p:nvPr/>
            </p:nvSpPr>
            <p:spPr>
              <a:xfrm>
                <a:off x="8339774" y="2264455"/>
                <a:ext cx="32966" cy="21540"/>
              </a:xfrm>
              <a:custGeom>
                <a:avLst/>
                <a:gdLst/>
                <a:ahLst/>
                <a:cxnLst/>
                <a:rect l="l" t="t" r="r" b="b"/>
                <a:pathLst>
                  <a:path w="502" h="328" extrusionOk="0">
                    <a:moveTo>
                      <a:pt x="55" y="0"/>
                    </a:moveTo>
                    <a:cubicBezTo>
                      <a:pt x="11" y="0"/>
                      <a:pt x="1" y="74"/>
                      <a:pt x="47" y="91"/>
                    </a:cubicBezTo>
                    <a:cubicBezTo>
                      <a:pt x="179" y="143"/>
                      <a:pt x="273" y="221"/>
                      <a:pt x="380" y="311"/>
                    </a:cubicBezTo>
                    <a:cubicBezTo>
                      <a:pt x="392" y="323"/>
                      <a:pt x="405" y="327"/>
                      <a:pt x="418" y="327"/>
                    </a:cubicBezTo>
                    <a:cubicBezTo>
                      <a:pt x="462" y="327"/>
                      <a:pt x="501" y="273"/>
                      <a:pt x="461" y="230"/>
                    </a:cubicBezTo>
                    <a:cubicBezTo>
                      <a:pt x="358" y="124"/>
                      <a:pt x="209" y="49"/>
                      <a:pt x="73" y="4"/>
                    </a:cubicBezTo>
                    <a:cubicBezTo>
                      <a:pt x="66" y="1"/>
                      <a:pt x="60"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30" name="Google Shape;2730;p24"/>
            <p:cNvGrpSpPr/>
            <p:nvPr/>
          </p:nvGrpSpPr>
          <p:grpSpPr>
            <a:xfrm rot="1205843">
              <a:off x="8579881" y="4109791"/>
              <a:ext cx="1187466" cy="742912"/>
              <a:chOff x="6880435" y="4156402"/>
              <a:chExt cx="650771" cy="407141"/>
            </a:xfrm>
          </p:grpSpPr>
          <p:sp>
            <p:nvSpPr>
              <p:cNvPr id="2731" name="Google Shape;2731;p24"/>
              <p:cNvSpPr/>
              <p:nvPr/>
            </p:nvSpPr>
            <p:spPr>
              <a:xfrm>
                <a:off x="6911496" y="4201712"/>
                <a:ext cx="562464" cy="308649"/>
              </a:xfrm>
              <a:custGeom>
                <a:avLst/>
                <a:gdLst/>
                <a:ahLst/>
                <a:cxnLst/>
                <a:rect l="l" t="t" r="r" b="b"/>
                <a:pathLst>
                  <a:path w="8565" h="4700" extrusionOk="0">
                    <a:moveTo>
                      <a:pt x="542" y="443"/>
                    </a:moveTo>
                    <a:lnTo>
                      <a:pt x="542" y="443"/>
                    </a:lnTo>
                    <a:cubicBezTo>
                      <a:pt x="1919" y="1751"/>
                      <a:pt x="3564" y="2821"/>
                      <a:pt x="5288" y="3682"/>
                    </a:cubicBezTo>
                    <a:lnTo>
                      <a:pt x="5275" y="3695"/>
                    </a:lnTo>
                    <a:cubicBezTo>
                      <a:pt x="5161" y="3903"/>
                      <a:pt x="5132" y="4233"/>
                      <a:pt x="5288" y="4431"/>
                    </a:cubicBezTo>
                    <a:cubicBezTo>
                      <a:pt x="4353" y="4399"/>
                      <a:pt x="3418" y="4377"/>
                      <a:pt x="2483" y="4377"/>
                    </a:cubicBezTo>
                    <a:cubicBezTo>
                      <a:pt x="1880" y="4377"/>
                      <a:pt x="1277" y="4386"/>
                      <a:pt x="675" y="4408"/>
                    </a:cubicBezTo>
                    <a:cubicBezTo>
                      <a:pt x="668" y="4022"/>
                      <a:pt x="662" y="3634"/>
                      <a:pt x="655" y="3245"/>
                    </a:cubicBezTo>
                    <a:lnTo>
                      <a:pt x="655" y="3245"/>
                    </a:lnTo>
                    <a:cubicBezTo>
                      <a:pt x="1157" y="3417"/>
                      <a:pt x="1692" y="3669"/>
                      <a:pt x="1721" y="4278"/>
                    </a:cubicBezTo>
                    <a:cubicBezTo>
                      <a:pt x="1723" y="4319"/>
                      <a:pt x="1755" y="4339"/>
                      <a:pt x="1786" y="4339"/>
                    </a:cubicBezTo>
                    <a:cubicBezTo>
                      <a:pt x="1817" y="4339"/>
                      <a:pt x="1846" y="4319"/>
                      <a:pt x="1841" y="4278"/>
                    </a:cubicBezTo>
                    <a:cubicBezTo>
                      <a:pt x="1808" y="3669"/>
                      <a:pt x="1222" y="3255"/>
                      <a:pt x="649" y="3167"/>
                    </a:cubicBezTo>
                    <a:cubicBezTo>
                      <a:pt x="629" y="2260"/>
                      <a:pt x="600" y="1350"/>
                      <a:pt x="542" y="443"/>
                    </a:cubicBezTo>
                    <a:close/>
                    <a:moveTo>
                      <a:pt x="5375" y="3728"/>
                    </a:moveTo>
                    <a:cubicBezTo>
                      <a:pt x="5945" y="4006"/>
                      <a:pt x="6522" y="4265"/>
                      <a:pt x="7102" y="4505"/>
                    </a:cubicBezTo>
                    <a:cubicBezTo>
                      <a:pt x="6525" y="4476"/>
                      <a:pt x="5949" y="4453"/>
                      <a:pt x="5366" y="4431"/>
                    </a:cubicBezTo>
                    <a:cubicBezTo>
                      <a:pt x="5336" y="4314"/>
                      <a:pt x="5294" y="4204"/>
                      <a:pt x="5294" y="4084"/>
                    </a:cubicBezTo>
                    <a:cubicBezTo>
                      <a:pt x="5294" y="3958"/>
                      <a:pt x="5333" y="3847"/>
                      <a:pt x="5375" y="3734"/>
                    </a:cubicBezTo>
                    <a:lnTo>
                      <a:pt x="5375" y="3728"/>
                    </a:lnTo>
                    <a:close/>
                    <a:moveTo>
                      <a:pt x="478" y="1"/>
                    </a:moveTo>
                    <a:cubicBezTo>
                      <a:pt x="463" y="1"/>
                      <a:pt x="449" y="11"/>
                      <a:pt x="448" y="31"/>
                    </a:cubicBezTo>
                    <a:cubicBezTo>
                      <a:pt x="412" y="1483"/>
                      <a:pt x="480" y="2953"/>
                      <a:pt x="539" y="4408"/>
                    </a:cubicBezTo>
                    <a:cubicBezTo>
                      <a:pt x="377" y="4411"/>
                      <a:pt x="218" y="4421"/>
                      <a:pt x="56" y="4427"/>
                    </a:cubicBezTo>
                    <a:cubicBezTo>
                      <a:pt x="1" y="4431"/>
                      <a:pt x="1" y="4508"/>
                      <a:pt x="56" y="4508"/>
                    </a:cubicBezTo>
                    <a:lnTo>
                      <a:pt x="542" y="4521"/>
                    </a:lnTo>
                    <a:cubicBezTo>
                      <a:pt x="542" y="4550"/>
                      <a:pt x="545" y="4583"/>
                      <a:pt x="545" y="4609"/>
                    </a:cubicBezTo>
                    <a:cubicBezTo>
                      <a:pt x="547" y="4652"/>
                      <a:pt x="580" y="4674"/>
                      <a:pt x="612" y="4674"/>
                    </a:cubicBezTo>
                    <a:cubicBezTo>
                      <a:pt x="645" y="4674"/>
                      <a:pt x="676" y="4652"/>
                      <a:pt x="675" y="4609"/>
                    </a:cubicBezTo>
                    <a:lnTo>
                      <a:pt x="675" y="4525"/>
                    </a:lnTo>
                    <a:cubicBezTo>
                      <a:pt x="3273" y="4586"/>
                      <a:pt x="5871" y="4573"/>
                      <a:pt x="8466" y="4699"/>
                    </a:cubicBezTo>
                    <a:cubicBezTo>
                      <a:pt x="8468" y="4700"/>
                      <a:pt x="8470" y="4700"/>
                      <a:pt x="8472" y="4700"/>
                    </a:cubicBezTo>
                    <a:cubicBezTo>
                      <a:pt x="8536" y="4700"/>
                      <a:pt x="8564" y="4605"/>
                      <a:pt x="8501" y="4576"/>
                    </a:cubicBezTo>
                    <a:cubicBezTo>
                      <a:pt x="8446" y="4554"/>
                      <a:pt x="8395" y="4528"/>
                      <a:pt x="8333" y="4505"/>
                    </a:cubicBezTo>
                    <a:cubicBezTo>
                      <a:pt x="8325" y="4502"/>
                      <a:pt x="8318" y="4501"/>
                      <a:pt x="8311" y="4501"/>
                    </a:cubicBezTo>
                    <a:cubicBezTo>
                      <a:pt x="8280" y="4501"/>
                      <a:pt x="8258" y="4528"/>
                      <a:pt x="8255" y="4557"/>
                    </a:cubicBezTo>
                    <a:cubicBezTo>
                      <a:pt x="7947" y="4541"/>
                      <a:pt x="7640" y="4528"/>
                      <a:pt x="7335" y="4512"/>
                    </a:cubicBezTo>
                    <a:cubicBezTo>
                      <a:pt x="7338" y="4486"/>
                      <a:pt x="7329" y="4453"/>
                      <a:pt x="7290" y="4434"/>
                    </a:cubicBezTo>
                    <a:cubicBezTo>
                      <a:pt x="6065" y="3945"/>
                      <a:pt x="4883" y="3355"/>
                      <a:pt x="3755" y="2665"/>
                    </a:cubicBezTo>
                    <a:cubicBezTo>
                      <a:pt x="2622" y="1975"/>
                      <a:pt x="1585" y="1172"/>
                      <a:pt x="542" y="355"/>
                    </a:cubicBezTo>
                    <a:cubicBezTo>
                      <a:pt x="539" y="355"/>
                      <a:pt x="539" y="349"/>
                      <a:pt x="532" y="349"/>
                    </a:cubicBezTo>
                    <a:cubicBezTo>
                      <a:pt x="526" y="245"/>
                      <a:pt x="516" y="135"/>
                      <a:pt x="509" y="31"/>
                    </a:cubicBezTo>
                    <a:cubicBezTo>
                      <a:pt x="508" y="11"/>
                      <a:pt x="493"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24"/>
              <p:cNvSpPr/>
              <p:nvPr/>
            </p:nvSpPr>
            <p:spPr>
              <a:xfrm>
                <a:off x="6880435" y="4510481"/>
                <a:ext cx="36644" cy="53061"/>
              </a:xfrm>
              <a:custGeom>
                <a:avLst/>
                <a:gdLst/>
                <a:ahLst/>
                <a:cxnLst/>
                <a:rect l="l" t="t" r="r" b="b"/>
                <a:pathLst>
                  <a:path w="558" h="808" extrusionOk="0">
                    <a:moveTo>
                      <a:pt x="283" y="292"/>
                    </a:moveTo>
                    <a:cubicBezTo>
                      <a:pt x="289" y="325"/>
                      <a:pt x="299" y="354"/>
                      <a:pt x="309" y="386"/>
                    </a:cubicBezTo>
                    <a:cubicBezTo>
                      <a:pt x="292" y="386"/>
                      <a:pt x="276" y="389"/>
                      <a:pt x="260" y="393"/>
                    </a:cubicBezTo>
                    <a:cubicBezTo>
                      <a:pt x="270" y="360"/>
                      <a:pt x="276" y="325"/>
                      <a:pt x="283" y="292"/>
                    </a:cubicBezTo>
                    <a:close/>
                    <a:moveTo>
                      <a:pt x="262" y="1"/>
                    </a:moveTo>
                    <a:cubicBezTo>
                      <a:pt x="239" y="1"/>
                      <a:pt x="217" y="12"/>
                      <a:pt x="211" y="40"/>
                    </a:cubicBezTo>
                    <a:cubicBezTo>
                      <a:pt x="192" y="163"/>
                      <a:pt x="173" y="283"/>
                      <a:pt x="147" y="406"/>
                    </a:cubicBezTo>
                    <a:cubicBezTo>
                      <a:pt x="114" y="409"/>
                      <a:pt x="88" y="412"/>
                      <a:pt x="56" y="419"/>
                    </a:cubicBezTo>
                    <a:cubicBezTo>
                      <a:pt x="17" y="422"/>
                      <a:pt x="1" y="480"/>
                      <a:pt x="46" y="487"/>
                    </a:cubicBezTo>
                    <a:cubicBezTo>
                      <a:pt x="75" y="490"/>
                      <a:pt x="104" y="493"/>
                      <a:pt x="137" y="493"/>
                    </a:cubicBezTo>
                    <a:cubicBezTo>
                      <a:pt x="121" y="584"/>
                      <a:pt x="104" y="668"/>
                      <a:pt x="92" y="759"/>
                    </a:cubicBezTo>
                    <a:cubicBezTo>
                      <a:pt x="86" y="788"/>
                      <a:pt x="110" y="808"/>
                      <a:pt x="134" y="808"/>
                    </a:cubicBezTo>
                    <a:cubicBezTo>
                      <a:pt x="149" y="808"/>
                      <a:pt x="164" y="799"/>
                      <a:pt x="169" y="778"/>
                    </a:cubicBezTo>
                    <a:cubicBezTo>
                      <a:pt x="192" y="684"/>
                      <a:pt x="211" y="587"/>
                      <a:pt x="234" y="493"/>
                    </a:cubicBezTo>
                    <a:cubicBezTo>
                      <a:pt x="266" y="493"/>
                      <a:pt x="302" y="490"/>
                      <a:pt x="334" y="487"/>
                    </a:cubicBezTo>
                    <a:cubicBezTo>
                      <a:pt x="354" y="551"/>
                      <a:pt x="380" y="619"/>
                      <a:pt x="412" y="681"/>
                    </a:cubicBezTo>
                    <a:cubicBezTo>
                      <a:pt x="421" y="702"/>
                      <a:pt x="437" y="710"/>
                      <a:pt x="453" y="710"/>
                    </a:cubicBezTo>
                    <a:cubicBezTo>
                      <a:pt x="486" y="710"/>
                      <a:pt x="521" y="677"/>
                      <a:pt x="513" y="636"/>
                    </a:cubicBezTo>
                    <a:cubicBezTo>
                      <a:pt x="500" y="577"/>
                      <a:pt x="487" y="519"/>
                      <a:pt x="467" y="457"/>
                    </a:cubicBezTo>
                    <a:cubicBezTo>
                      <a:pt x="477" y="454"/>
                      <a:pt x="484" y="454"/>
                      <a:pt x="496" y="451"/>
                    </a:cubicBezTo>
                    <a:cubicBezTo>
                      <a:pt x="557" y="436"/>
                      <a:pt x="538" y="353"/>
                      <a:pt x="483" y="353"/>
                    </a:cubicBezTo>
                    <a:cubicBezTo>
                      <a:pt x="479" y="353"/>
                      <a:pt x="475" y="353"/>
                      <a:pt x="471" y="354"/>
                    </a:cubicBezTo>
                    <a:cubicBezTo>
                      <a:pt x="461" y="357"/>
                      <a:pt x="451" y="357"/>
                      <a:pt x="438" y="360"/>
                    </a:cubicBezTo>
                    <a:cubicBezTo>
                      <a:pt x="403" y="253"/>
                      <a:pt x="364" y="146"/>
                      <a:pt x="325" y="40"/>
                    </a:cubicBezTo>
                    <a:cubicBezTo>
                      <a:pt x="316" y="15"/>
                      <a:pt x="288"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24"/>
              <p:cNvSpPr/>
              <p:nvPr/>
            </p:nvSpPr>
            <p:spPr>
              <a:xfrm>
                <a:off x="6915108" y="4156402"/>
                <a:ext cx="36250" cy="35396"/>
              </a:xfrm>
              <a:custGeom>
                <a:avLst/>
                <a:gdLst/>
                <a:ahLst/>
                <a:cxnLst/>
                <a:rect l="l" t="t" r="r" b="b"/>
                <a:pathLst>
                  <a:path w="552" h="539" extrusionOk="0">
                    <a:moveTo>
                      <a:pt x="384" y="1"/>
                    </a:moveTo>
                    <a:cubicBezTo>
                      <a:pt x="216" y="1"/>
                      <a:pt x="42" y="75"/>
                      <a:pt x="14" y="258"/>
                    </a:cubicBezTo>
                    <a:cubicBezTo>
                      <a:pt x="1" y="349"/>
                      <a:pt x="33" y="433"/>
                      <a:pt x="114" y="478"/>
                    </a:cubicBezTo>
                    <a:cubicBezTo>
                      <a:pt x="202" y="530"/>
                      <a:pt x="322" y="517"/>
                      <a:pt x="419" y="537"/>
                    </a:cubicBezTo>
                    <a:cubicBezTo>
                      <a:pt x="424" y="538"/>
                      <a:pt x="429" y="538"/>
                      <a:pt x="433" y="538"/>
                    </a:cubicBezTo>
                    <a:cubicBezTo>
                      <a:pt x="490" y="538"/>
                      <a:pt x="527" y="454"/>
                      <a:pt x="467" y="430"/>
                    </a:cubicBezTo>
                    <a:cubicBezTo>
                      <a:pt x="377" y="388"/>
                      <a:pt x="130" y="430"/>
                      <a:pt x="134" y="287"/>
                    </a:cubicBezTo>
                    <a:cubicBezTo>
                      <a:pt x="137" y="96"/>
                      <a:pt x="390" y="115"/>
                      <a:pt x="516" y="96"/>
                    </a:cubicBezTo>
                    <a:cubicBezTo>
                      <a:pt x="552" y="90"/>
                      <a:pt x="552" y="25"/>
                      <a:pt x="509" y="15"/>
                    </a:cubicBezTo>
                    <a:cubicBezTo>
                      <a:pt x="470" y="6"/>
                      <a:pt x="427"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24"/>
              <p:cNvSpPr/>
              <p:nvPr/>
            </p:nvSpPr>
            <p:spPr>
              <a:xfrm>
                <a:off x="7482282" y="4492817"/>
                <a:ext cx="48924" cy="52930"/>
              </a:xfrm>
              <a:custGeom>
                <a:avLst/>
                <a:gdLst/>
                <a:ahLst/>
                <a:cxnLst/>
                <a:rect l="l" t="t" r="r" b="b"/>
                <a:pathLst>
                  <a:path w="745" h="806" extrusionOk="0">
                    <a:moveTo>
                      <a:pt x="244" y="163"/>
                    </a:moveTo>
                    <a:cubicBezTo>
                      <a:pt x="334" y="169"/>
                      <a:pt x="344" y="202"/>
                      <a:pt x="279" y="266"/>
                    </a:cubicBezTo>
                    <a:cubicBezTo>
                      <a:pt x="260" y="286"/>
                      <a:pt x="237" y="302"/>
                      <a:pt x="211" y="318"/>
                    </a:cubicBezTo>
                    <a:cubicBezTo>
                      <a:pt x="211" y="279"/>
                      <a:pt x="214" y="176"/>
                      <a:pt x="244" y="163"/>
                    </a:cubicBezTo>
                    <a:close/>
                    <a:moveTo>
                      <a:pt x="208" y="435"/>
                    </a:moveTo>
                    <a:cubicBezTo>
                      <a:pt x="214" y="438"/>
                      <a:pt x="227" y="445"/>
                      <a:pt x="240" y="445"/>
                    </a:cubicBezTo>
                    <a:cubicBezTo>
                      <a:pt x="263" y="443"/>
                      <a:pt x="293" y="441"/>
                      <a:pt x="325" y="441"/>
                    </a:cubicBezTo>
                    <a:cubicBezTo>
                      <a:pt x="429" y="441"/>
                      <a:pt x="557" y="459"/>
                      <a:pt x="564" y="558"/>
                    </a:cubicBezTo>
                    <a:cubicBezTo>
                      <a:pt x="564" y="623"/>
                      <a:pt x="555" y="613"/>
                      <a:pt x="503" y="629"/>
                    </a:cubicBezTo>
                    <a:cubicBezTo>
                      <a:pt x="470" y="642"/>
                      <a:pt x="435" y="645"/>
                      <a:pt x="402" y="655"/>
                    </a:cubicBezTo>
                    <a:cubicBezTo>
                      <a:pt x="362" y="663"/>
                      <a:pt x="324" y="666"/>
                      <a:pt x="285" y="666"/>
                    </a:cubicBezTo>
                    <a:cubicBezTo>
                      <a:pt x="258" y="666"/>
                      <a:pt x="232" y="664"/>
                      <a:pt x="205" y="662"/>
                    </a:cubicBezTo>
                    <a:cubicBezTo>
                      <a:pt x="205" y="584"/>
                      <a:pt x="205" y="513"/>
                      <a:pt x="208" y="435"/>
                    </a:cubicBezTo>
                    <a:close/>
                    <a:moveTo>
                      <a:pt x="278" y="1"/>
                    </a:moveTo>
                    <a:cubicBezTo>
                      <a:pt x="276" y="1"/>
                      <a:pt x="274" y="1"/>
                      <a:pt x="273" y="1"/>
                    </a:cubicBezTo>
                    <a:cubicBezTo>
                      <a:pt x="1" y="11"/>
                      <a:pt x="69" y="561"/>
                      <a:pt x="82" y="714"/>
                    </a:cubicBezTo>
                    <a:cubicBezTo>
                      <a:pt x="85" y="739"/>
                      <a:pt x="98" y="756"/>
                      <a:pt x="117" y="762"/>
                    </a:cubicBezTo>
                    <a:cubicBezTo>
                      <a:pt x="127" y="775"/>
                      <a:pt x="137" y="788"/>
                      <a:pt x="159" y="791"/>
                    </a:cubicBezTo>
                    <a:cubicBezTo>
                      <a:pt x="182" y="794"/>
                      <a:pt x="208" y="801"/>
                      <a:pt x="237" y="804"/>
                    </a:cubicBezTo>
                    <a:cubicBezTo>
                      <a:pt x="241" y="805"/>
                      <a:pt x="245" y="805"/>
                      <a:pt x="248" y="805"/>
                    </a:cubicBezTo>
                    <a:cubicBezTo>
                      <a:pt x="258" y="805"/>
                      <a:pt x="266" y="802"/>
                      <a:pt x="276" y="794"/>
                    </a:cubicBezTo>
                    <a:cubicBezTo>
                      <a:pt x="282" y="795"/>
                      <a:pt x="289" y="795"/>
                      <a:pt x="296" y="795"/>
                    </a:cubicBezTo>
                    <a:cubicBezTo>
                      <a:pt x="483" y="795"/>
                      <a:pt x="745" y="749"/>
                      <a:pt x="723" y="558"/>
                    </a:cubicBezTo>
                    <a:cubicBezTo>
                      <a:pt x="700" y="396"/>
                      <a:pt x="551" y="338"/>
                      <a:pt x="402" y="322"/>
                    </a:cubicBezTo>
                    <a:cubicBezTo>
                      <a:pt x="431" y="283"/>
                      <a:pt x="451" y="234"/>
                      <a:pt x="444" y="176"/>
                    </a:cubicBezTo>
                    <a:cubicBezTo>
                      <a:pt x="438" y="90"/>
                      <a:pt x="372"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35" name="Google Shape;2735;p24"/>
            <p:cNvSpPr/>
            <p:nvPr/>
          </p:nvSpPr>
          <p:spPr>
            <a:xfrm rot="1928001">
              <a:off x="-208619" y="2100506"/>
              <a:ext cx="766803" cy="785631"/>
            </a:xfrm>
            <a:custGeom>
              <a:avLst/>
              <a:gdLst/>
              <a:ahLst/>
              <a:cxnLst/>
              <a:rect l="l" t="t" r="r" b="b"/>
              <a:pathLst>
                <a:path w="6399" h="6556" extrusionOk="0">
                  <a:moveTo>
                    <a:pt x="4209" y="1"/>
                  </a:moveTo>
                  <a:cubicBezTo>
                    <a:pt x="4183" y="1"/>
                    <a:pt x="4161" y="15"/>
                    <a:pt x="4157" y="50"/>
                  </a:cubicBezTo>
                  <a:cubicBezTo>
                    <a:pt x="4034" y="948"/>
                    <a:pt x="3930" y="1851"/>
                    <a:pt x="3787" y="2749"/>
                  </a:cubicBezTo>
                  <a:cubicBezTo>
                    <a:pt x="3726" y="3134"/>
                    <a:pt x="3655" y="3523"/>
                    <a:pt x="3528" y="3892"/>
                  </a:cubicBezTo>
                  <a:cubicBezTo>
                    <a:pt x="3428" y="4194"/>
                    <a:pt x="3140" y="4929"/>
                    <a:pt x="2735" y="5071"/>
                  </a:cubicBezTo>
                  <a:cubicBezTo>
                    <a:pt x="2783" y="3656"/>
                    <a:pt x="2913" y="2243"/>
                    <a:pt x="2816" y="831"/>
                  </a:cubicBezTo>
                  <a:lnTo>
                    <a:pt x="2816" y="831"/>
                  </a:lnTo>
                  <a:cubicBezTo>
                    <a:pt x="2845" y="883"/>
                    <a:pt x="2867" y="935"/>
                    <a:pt x="2890" y="993"/>
                  </a:cubicBezTo>
                  <a:cubicBezTo>
                    <a:pt x="2900" y="1024"/>
                    <a:pt x="2927" y="1037"/>
                    <a:pt x="2953" y="1037"/>
                  </a:cubicBezTo>
                  <a:cubicBezTo>
                    <a:pt x="2993" y="1037"/>
                    <a:pt x="3033" y="1006"/>
                    <a:pt x="3013" y="957"/>
                  </a:cubicBezTo>
                  <a:cubicBezTo>
                    <a:pt x="2961" y="815"/>
                    <a:pt x="2893" y="698"/>
                    <a:pt x="2799" y="575"/>
                  </a:cubicBezTo>
                  <a:cubicBezTo>
                    <a:pt x="2797" y="540"/>
                    <a:pt x="2761" y="510"/>
                    <a:pt x="2726" y="510"/>
                  </a:cubicBezTo>
                  <a:cubicBezTo>
                    <a:pt x="2707" y="510"/>
                    <a:pt x="2688" y="519"/>
                    <a:pt x="2676" y="543"/>
                  </a:cubicBezTo>
                  <a:cubicBezTo>
                    <a:pt x="2589" y="724"/>
                    <a:pt x="2498" y="909"/>
                    <a:pt x="2414" y="1090"/>
                  </a:cubicBezTo>
                  <a:cubicBezTo>
                    <a:pt x="2390" y="1143"/>
                    <a:pt x="2433" y="1190"/>
                    <a:pt x="2475" y="1190"/>
                  </a:cubicBezTo>
                  <a:cubicBezTo>
                    <a:pt x="2495" y="1190"/>
                    <a:pt x="2515" y="1180"/>
                    <a:pt x="2527" y="1155"/>
                  </a:cubicBezTo>
                  <a:cubicBezTo>
                    <a:pt x="2579" y="1058"/>
                    <a:pt x="2637" y="960"/>
                    <a:pt x="2689" y="863"/>
                  </a:cubicBezTo>
                  <a:lnTo>
                    <a:pt x="2689" y="863"/>
                  </a:lnTo>
                  <a:cubicBezTo>
                    <a:pt x="2773" y="2269"/>
                    <a:pt x="2586" y="3682"/>
                    <a:pt x="2579" y="5091"/>
                  </a:cubicBezTo>
                  <a:cubicBezTo>
                    <a:pt x="2524" y="5088"/>
                    <a:pt x="2472" y="5075"/>
                    <a:pt x="2411" y="5046"/>
                  </a:cubicBezTo>
                  <a:cubicBezTo>
                    <a:pt x="2229" y="4958"/>
                    <a:pt x="2090" y="4650"/>
                    <a:pt x="1993" y="4479"/>
                  </a:cubicBezTo>
                  <a:cubicBezTo>
                    <a:pt x="1889" y="4297"/>
                    <a:pt x="1795" y="4109"/>
                    <a:pt x="1704" y="3921"/>
                  </a:cubicBezTo>
                  <a:cubicBezTo>
                    <a:pt x="1523" y="3526"/>
                    <a:pt x="1374" y="3118"/>
                    <a:pt x="1261" y="2700"/>
                  </a:cubicBezTo>
                  <a:cubicBezTo>
                    <a:pt x="1031" y="1855"/>
                    <a:pt x="950" y="980"/>
                    <a:pt x="995" y="105"/>
                  </a:cubicBezTo>
                  <a:cubicBezTo>
                    <a:pt x="997" y="86"/>
                    <a:pt x="981" y="76"/>
                    <a:pt x="965" y="76"/>
                  </a:cubicBezTo>
                  <a:cubicBezTo>
                    <a:pt x="949" y="76"/>
                    <a:pt x="932" y="86"/>
                    <a:pt x="930" y="105"/>
                  </a:cubicBezTo>
                  <a:cubicBezTo>
                    <a:pt x="833" y="1103"/>
                    <a:pt x="946" y="2107"/>
                    <a:pt x="1244" y="3063"/>
                  </a:cubicBezTo>
                  <a:cubicBezTo>
                    <a:pt x="1390" y="3523"/>
                    <a:pt x="1578" y="3970"/>
                    <a:pt x="1808" y="4394"/>
                  </a:cubicBezTo>
                  <a:cubicBezTo>
                    <a:pt x="1921" y="4605"/>
                    <a:pt x="2067" y="4942"/>
                    <a:pt x="2291" y="5114"/>
                  </a:cubicBezTo>
                  <a:cubicBezTo>
                    <a:pt x="1546" y="5084"/>
                    <a:pt x="794" y="5052"/>
                    <a:pt x="49" y="5016"/>
                  </a:cubicBezTo>
                  <a:cubicBezTo>
                    <a:pt x="48" y="5016"/>
                    <a:pt x="47" y="5016"/>
                    <a:pt x="46" y="5016"/>
                  </a:cubicBezTo>
                  <a:cubicBezTo>
                    <a:pt x="0" y="5016"/>
                    <a:pt x="1" y="5091"/>
                    <a:pt x="49" y="5094"/>
                  </a:cubicBezTo>
                  <a:cubicBezTo>
                    <a:pt x="891" y="5175"/>
                    <a:pt x="1740" y="5227"/>
                    <a:pt x="2586" y="5269"/>
                  </a:cubicBezTo>
                  <a:cubicBezTo>
                    <a:pt x="2589" y="5690"/>
                    <a:pt x="2608" y="6108"/>
                    <a:pt x="2663" y="6523"/>
                  </a:cubicBezTo>
                  <a:cubicBezTo>
                    <a:pt x="2665" y="6544"/>
                    <a:pt x="2683" y="6556"/>
                    <a:pt x="2699" y="6556"/>
                  </a:cubicBezTo>
                  <a:cubicBezTo>
                    <a:pt x="2715" y="6556"/>
                    <a:pt x="2730" y="6545"/>
                    <a:pt x="2728" y="6523"/>
                  </a:cubicBezTo>
                  <a:cubicBezTo>
                    <a:pt x="2715" y="6108"/>
                    <a:pt x="2718" y="5690"/>
                    <a:pt x="2731" y="5272"/>
                  </a:cubicBezTo>
                  <a:cubicBezTo>
                    <a:pt x="3836" y="5321"/>
                    <a:pt x="4941" y="5337"/>
                    <a:pt x="6049" y="5347"/>
                  </a:cubicBezTo>
                  <a:cubicBezTo>
                    <a:pt x="6026" y="5363"/>
                    <a:pt x="6007" y="5373"/>
                    <a:pt x="5987" y="5389"/>
                  </a:cubicBezTo>
                  <a:cubicBezTo>
                    <a:pt x="5880" y="5450"/>
                    <a:pt x="5777" y="5515"/>
                    <a:pt x="5666" y="5577"/>
                  </a:cubicBezTo>
                  <a:cubicBezTo>
                    <a:pt x="5605" y="5616"/>
                    <a:pt x="5644" y="5698"/>
                    <a:pt x="5704" y="5698"/>
                  </a:cubicBezTo>
                  <a:cubicBezTo>
                    <a:pt x="5713" y="5698"/>
                    <a:pt x="5724" y="5695"/>
                    <a:pt x="5734" y="5690"/>
                  </a:cubicBezTo>
                  <a:cubicBezTo>
                    <a:pt x="5854" y="5632"/>
                    <a:pt x="5961" y="5567"/>
                    <a:pt x="6068" y="5496"/>
                  </a:cubicBezTo>
                  <a:lnTo>
                    <a:pt x="6334" y="5337"/>
                  </a:lnTo>
                  <a:cubicBezTo>
                    <a:pt x="6373" y="5318"/>
                    <a:pt x="6376" y="5272"/>
                    <a:pt x="6356" y="5243"/>
                  </a:cubicBezTo>
                  <a:lnTo>
                    <a:pt x="6373" y="5227"/>
                  </a:lnTo>
                  <a:cubicBezTo>
                    <a:pt x="6399" y="5191"/>
                    <a:pt x="6399" y="5139"/>
                    <a:pt x="6360" y="5120"/>
                  </a:cubicBezTo>
                  <a:cubicBezTo>
                    <a:pt x="6204" y="5042"/>
                    <a:pt x="6052" y="4987"/>
                    <a:pt x="5880" y="4958"/>
                  </a:cubicBezTo>
                  <a:cubicBezTo>
                    <a:pt x="5875" y="4957"/>
                    <a:pt x="5871" y="4957"/>
                    <a:pt x="5866" y="4957"/>
                  </a:cubicBezTo>
                  <a:cubicBezTo>
                    <a:pt x="5793" y="4957"/>
                    <a:pt x="5768" y="5072"/>
                    <a:pt x="5845" y="5088"/>
                  </a:cubicBezTo>
                  <a:cubicBezTo>
                    <a:pt x="5974" y="5110"/>
                    <a:pt x="6091" y="5149"/>
                    <a:pt x="6214" y="5201"/>
                  </a:cubicBezTo>
                  <a:lnTo>
                    <a:pt x="6201" y="5214"/>
                  </a:lnTo>
                  <a:cubicBezTo>
                    <a:pt x="5090" y="5208"/>
                    <a:pt x="3985" y="5175"/>
                    <a:pt x="2880" y="5136"/>
                  </a:cubicBezTo>
                  <a:cubicBezTo>
                    <a:pt x="3039" y="5039"/>
                    <a:pt x="3169" y="4877"/>
                    <a:pt x="3266" y="4735"/>
                  </a:cubicBezTo>
                  <a:cubicBezTo>
                    <a:pt x="3538" y="4333"/>
                    <a:pt x="3700" y="3863"/>
                    <a:pt x="3804" y="3393"/>
                  </a:cubicBezTo>
                  <a:cubicBezTo>
                    <a:pt x="4050" y="2311"/>
                    <a:pt x="4134" y="1184"/>
                    <a:pt x="4286" y="86"/>
                  </a:cubicBezTo>
                  <a:cubicBezTo>
                    <a:pt x="4292" y="35"/>
                    <a:pt x="4247" y="1"/>
                    <a:pt x="4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36" name="Google Shape;273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37" name="Google Shape;2737;p24"/>
          <p:cNvSpPr txBox="1">
            <a:spLocks noGrp="1"/>
          </p:cNvSpPr>
          <p:nvPr>
            <p:ph type="subTitle" idx="1"/>
          </p:nvPr>
        </p:nvSpPr>
        <p:spPr>
          <a:xfrm>
            <a:off x="1633650" y="3029900"/>
            <a:ext cx="5876700" cy="114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8" name="Google Shape;2738;p24"/>
          <p:cNvSpPr txBox="1">
            <a:spLocks noGrp="1"/>
          </p:cNvSpPr>
          <p:nvPr>
            <p:ph type="subTitle" idx="2"/>
          </p:nvPr>
        </p:nvSpPr>
        <p:spPr>
          <a:xfrm>
            <a:off x="1633650" y="1531200"/>
            <a:ext cx="5876700" cy="114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37"/>
        <p:cNvGrpSpPr/>
        <p:nvPr/>
      </p:nvGrpSpPr>
      <p:grpSpPr>
        <a:xfrm>
          <a:off x="0" y="0"/>
          <a:ext cx="0" cy="0"/>
          <a:chOff x="0" y="0"/>
          <a:chExt cx="0" cy="0"/>
        </a:xfrm>
      </p:grpSpPr>
      <p:pic>
        <p:nvPicPr>
          <p:cNvPr id="2838" name="Google Shape;2838;p26"/>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2839" name="Google Shape;2839;p26"/>
          <p:cNvGrpSpPr/>
          <p:nvPr/>
        </p:nvGrpSpPr>
        <p:grpSpPr>
          <a:xfrm>
            <a:off x="-452328" y="-360215"/>
            <a:ext cx="10070709" cy="5456638"/>
            <a:chOff x="-452328" y="-360215"/>
            <a:chExt cx="10070709" cy="5456638"/>
          </a:xfrm>
        </p:grpSpPr>
        <p:grpSp>
          <p:nvGrpSpPr>
            <p:cNvPr id="2840" name="Google Shape;2840;p26"/>
            <p:cNvGrpSpPr/>
            <p:nvPr/>
          </p:nvGrpSpPr>
          <p:grpSpPr>
            <a:xfrm rot="-2463724">
              <a:off x="-305032" y="4185782"/>
              <a:ext cx="787510" cy="743427"/>
              <a:chOff x="3712416" y="2719728"/>
              <a:chExt cx="383381" cy="361907"/>
            </a:xfrm>
          </p:grpSpPr>
          <p:sp>
            <p:nvSpPr>
              <p:cNvPr id="2841" name="Google Shape;2841;p26"/>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26"/>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26"/>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26"/>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26"/>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26"/>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26"/>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26"/>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26"/>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26"/>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26"/>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26"/>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26"/>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26"/>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26"/>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26"/>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26"/>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26"/>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26"/>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26"/>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26"/>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26"/>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26"/>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64" name="Google Shape;2864;p26"/>
            <p:cNvGrpSpPr/>
            <p:nvPr/>
          </p:nvGrpSpPr>
          <p:grpSpPr>
            <a:xfrm rot="-7481750">
              <a:off x="8517969" y="-156496"/>
              <a:ext cx="949017" cy="865523"/>
              <a:chOff x="5882939" y="3323344"/>
              <a:chExt cx="444901" cy="405775"/>
            </a:xfrm>
          </p:grpSpPr>
          <p:sp>
            <p:nvSpPr>
              <p:cNvPr id="2865" name="Google Shape;2865;p26"/>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26"/>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26"/>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26"/>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869" name="Google Shape;2869;p26"/>
          <p:cNvGrpSpPr/>
          <p:nvPr/>
        </p:nvGrpSpPr>
        <p:grpSpPr>
          <a:xfrm>
            <a:off x="456935" y="-554508"/>
            <a:ext cx="9321920" cy="5827837"/>
            <a:chOff x="456935" y="-554508"/>
            <a:chExt cx="9321920" cy="5827837"/>
          </a:xfrm>
        </p:grpSpPr>
        <p:grpSp>
          <p:nvGrpSpPr>
            <p:cNvPr id="2870" name="Google Shape;2870;p26"/>
            <p:cNvGrpSpPr/>
            <p:nvPr/>
          </p:nvGrpSpPr>
          <p:grpSpPr>
            <a:xfrm rot="-1936651">
              <a:off x="8731341" y="831414"/>
              <a:ext cx="1045682" cy="309432"/>
              <a:chOff x="5813594" y="2813041"/>
              <a:chExt cx="591605" cy="175073"/>
            </a:xfrm>
          </p:grpSpPr>
          <p:sp>
            <p:nvSpPr>
              <p:cNvPr id="2871" name="Google Shape;2871;p26"/>
              <p:cNvSpPr/>
              <p:nvPr/>
            </p:nvSpPr>
            <p:spPr>
              <a:xfrm>
                <a:off x="5813594" y="2829983"/>
                <a:ext cx="54112" cy="116367"/>
              </a:xfrm>
              <a:custGeom>
                <a:avLst/>
                <a:gdLst/>
                <a:ahLst/>
                <a:cxnLst/>
                <a:rect l="l" t="t" r="r" b="b"/>
                <a:pathLst>
                  <a:path w="824" h="1772" extrusionOk="0">
                    <a:moveTo>
                      <a:pt x="221" y="100"/>
                    </a:moveTo>
                    <a:cubicBezTo>
                      <a:pt x="467" y="100"/>
                      <a:pt x="684" y="268"/>
                      <a:pt x="697" y="534"/>
                    </a:cubicBezTo>
                    <a:cubicBezTo>
                      <a:pt x="707" y="793"/>
                      <a:pt x="438" y="825"/>
                      <a:pt x="214" y="825"/>
                    </a:cubicBezTo>
                    <a:cubicBezTo>
                      <a:pt x="208" y="586"/>
                      <a:pt x="208" y="343"/>
                      <a:pt x="221" y="100"/>
                    </a:cubicBezTo>
                    <a:close/>
                    <a:moveTo>
                      <a:pt x="163" y="0"/>
                    </a:moveTo>
                    <a:cubicBezTo>
                      <a:pt x="141" y="0"/>
                      <a:pt x="120" y="9"/>
                      <a:pt x="110" y="28"/>
                    </a:cubicBezTo>
                    <a:cubicBezTo>
                      <a:pt x="78" y="41"/>
                      <a:pt x="81" y="77"/>
                      <a:pt x="104" y="93"/>
                    </a:cubicBezTo>
                    <a:cubicBezTo>
                      <a:pt x="91" y="336"/>
                      <a:pt x="91" y="579"/>
                      <a:pt x="107" y="822"/>
                    </a:cubicBezTo>
                    <a:lnTo>
                      <a:pt x="81" y="822"/>
                    </a:lnTo>
                    <a:cubicBezTo>
                      <a:pt x="80" y="822"/>
                      <a:pt x="79" y="822"/>
                      <a:pt x="78" y="822"/>
                    </a:cubicBezTo>
                    <a:cubicBezTo>
                      <a:pt x="0" y="822"/>
                      <a:pt x="1" y="948"/>
                      <a:pt x="81" y="952"/>
                    </a:cubicBezTo>
                    <a:lnTo>
                      <a:pt x="114" y="952"/>
                    </a:lnTo>
                    <a:cubicBezTo>
                      <a:pt x="133" y="1217"/>
                      <a:pt x="166" y="1483"/>
                      <a:pt x="224" y="1745"/>
                    </a:cubicBezTo>
                    <a:cubicBezTo>
                      <a:pt x="228" y="1763"/>
                      <a:pt x="244" y="1771"/>
                      <a:pt x="260" y="1771"/>
                    </a:cubicBezTo>
                    <a:cubicBezTo>
                      <a:pt x="279" y="1771"/>
                      <a:pt x="297" y="1759"/>
                      <a:pt x="292" y="1736"/>
                    </a:cubicBezTo>
                    <a:cubicBezTo>
                      <a:pt x="260" y="1473"/>
                      <a:pt x="240" y="1214"/>
                      <a:pt x="227" y="952"/>
                    </a:cubicBezTo>
                    <a:cubicBezTo>
                      <a:pt x="379" y="952"/>
                      <a:pt x="548" y="939"/>
                      <a:pt x="671" y="874"/>
                    </a:cubicBezTo>
                    <a:cubicBezTo>
                      <a:pt x="791" y="803"/>
                      <a:pt x="823" y="641"/>
                      <a:pt x="810" y="501"/>
                    </a:cubicBezTo>
                    <a:cubicBezTo>
                      <a:pt x="780" y="210"/>
                      <a:pt x="533" y="9"/>
                      <a:pt x="260" y="9"/>
                    </a:cubicBezTo>
                    <a:cubicBezTo>
                      <a:pt x="241" y="9"/>
                      <a:pt x="223" y="10"/>
                      <a:pt x="204" y="12"/>
                    </a:cubicBezTo>
                    <a:cubicBezTo>
                      <a:pt x="193" y="4"/>
                      <a:pt x="17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26"/>
              <p:cNvSpPr/>
              <p:nvPr/>
            </p:nvSpPr>
            <p:spPr>
              <a:xfrm>
                <a:off x="5863567" y="2897949"/>
                <a:ext cx="41963" cy="7880"/>
              </a:xfrm>
              <a:custGeom>
                <a:avLst/>
                <a:gdLst/>
                <a:ahLst/>
                <a:cxnLst/>
                <a:rect l="l" t="t" r="r" b="b"/>
                <a:pathLst>
                  <a:path w="639" h="120" extrusionOk="0">
                    <a:moveTo>
                      <a:pt x="577" y="1"/>
                    </a:moveTo>
                    <a:cubicBezTo>
                      <a:pt x="576" y="1"/>
                      <a:pt x="575" y="1"/>
                      <a:pt x="574" y="1"/>
                    </a:cubicBezTo>
                    <a:cubicBezTo>
                      <a:pt x="402" y="11"/>
                      <a:pt x="227" y="17"/>
                      <a:pt x="59" y="33"/>
                    </a:cubicBezTo>
                    <a:cubicBezTo>
                      <a:pt x="7" y="36"/>
                      <a:pt x="1" y="117"/>
                      <a:pt x="59" y="117"/>
                    </a:cubicBezTo>
                    <a:cubicBezTo>
                      <a:pt x="98" y="119"/>
                      <a:pt x="138" y="120"/>
                      <a:pt x="177" y="120"/>
                    </a:cubicBezTo>
                    <a:cubicBezTo>
                      <a:pt x="309" y="120"/>
                      <a:pt x="442" y="113"/>
                      <a:pt x="574" y="108"/>
                    </a:cubicBezTo>
                    <a:cubicBezTo>
                      <a:pt x="638" y="101"/>
                      <a:pt x="639"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26"/>
              <p:cNvSpPr/>
              <p:nvPr/>
            </p:nvSpPr>
            <p:spPr>
              <a:xfrm>
                <a:off x="5863567" y="2884356"/>
                <a:ext cx="43277" cy="7224"/>
              </a:xfrm>
              <a:custGeom>
                <a:avLst/>
                <a:gdLst/>
                <a:ahLst/>
                <a:cxnLst/>
                <a:rect l="l" t="t" r="r" b="b"/>
                <a:pathLst>
                  <a:path w="659" h="110" extrusionOk="0">
                    <a:moveTo>
                      <a:pt x="593" y="1"/>
                    </a:moveTo>
                    <a:cubicBezTo>
                      <a:pt x="452" y="6"/>
                      <a:pt x="313" y="17"/>
                      <a:pt x="174" y="17"/>
                    </a:cubicBezTo>
                    <a:cubicBezTo>
                      <a:pt x="135" y="17"/>
                      <a:pt x="95" y="16"/>
                      <a:pt x="56" y="13"/>
                    </a:cubicBezTo>
                    <a:cubicBezTo>
                      <a:pt x="1" y="13"/>
                      <a:pt x="1" y="94"/>
                      <a:pt x="56" y="98"/>
                    </a:cubicBezTo>
                    <a:cubicBezTo>
                      <a:pt x="150" y="104"/>
                      <a:pt x="248" y="109"/>
                      <a:pt x="345" y="109"/>
                    </a:cubicBezTo>
                    <a:cubicBezTo>
                      <a:pt x="433" y="109"/>
                      <a:pt x="521" y="105"/>
                      <a:pt x="606" y="94"/>
                    </a:cubicBezTo>
                    <a:cubicBezTo>
                      <a:pt x="658" y="88"/>
                      <a:pt x="645"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26"/>
              <p:cNvSpPr/>
              <p:nvPr/>
            </p:nvSpPr>
            <p:spPr>
              <a:xfrm>
                <a:off x="5923653" y="2878118"/>
                <a:ext cx="51682" cy="43145"/>
              </a:xfrm>
              <a:custGeom>
                <a:avLst/>
                <a:gdLst/>
                <a:ahLst/>
                <a:cxnLst/>
                <a:rect l="l" t="t" r="r" b="b"/>
                <a:pathLst>
                  <a:path w="787" h="657" extrusionOk="0">
                    <a:moveTo>
                      <a:pt x="62" y="1"/>
                    </a:moveTo>
                    <a:cubicBezTo>
                      <a:pt x="45" y="1"/>
                      <a:pt x="27" y="13"/>
                      <a:pt x="25" y="37"/>
                    </a:cubicBezTo>
                    <a:cubicBezTo>
                      <a:pt x="9" y="215"/>
                      <a:pt x="19" y="387"/>
                      <a:pt x="2" y="565"/>
                    </a:cubicBezTo>
                    <a:cubicBezTo>
                      <a:pt x="1" y="600"/>
                      <a:pt x="33" y="620"/>
                      <a:pt x="63" y="620"/>
                    </a:cubicBezTo>
                    <a:cubicBezTo>
                      <a:pt x="86" y="620"/>
                      <a:pt x="108" y="608"/>
                      <a:pt x="113" y="581"/>
                    </a:cubicBezTo>
                    <a:cubicBezTo>
                      <a:pt x="132" y="458"/>
                      <a:pt x="161" y="338"/>
                      <a:pt x="229" y="235"/>
                    </a:cubicBezTo>
                    <a:cubicBezTo>
                      <a:pt x="254" y="192"/>
                      <a:pt x="270" y="172"/>
                      <a:pt x="284" y="172"/>
                    </a:cubicBezTo>
                    <a:cubicBezTo>
                      <a:pt x="300" y="172"/>
                      <a:pt x="313" y="197"/>
                      <a:pt x="330" y="241"/>
                    </a:cubicBezTo>
                    <a:cubicBezTo>
                      <a:pt x="359" y="313"/>
                      <a:pt x="349" y="403"/>
                      <a:pt x="356" y="478"/>
                    </a:cubicBezTo>
                    <a:cubicBezTo>
                      <a:pt x="356" y="519"/>
                      <a:pt x="386" y="540"/>
                      <a:pt x="417" y="540"/>
                    </a:cubicBezTo>
                    <a:cubicBezTo>
                      <a:pt x="449" y="540"/>
                      <a:pt x="482" y="519"/>
                      <a:pt x="485" y="478"/>
                    </a:cubicBezTo>
                    <a:cubicBezTo>
                      <a:pt x="485" y="413"/>
                      <a:pt x="495" y="345"/>
                      <a:pt x="524" y="283"/>
                    </a:cubicBezTo>
                    <a:cubicBezTo>
                      <a:pt x="539" y="250"/>
                      <a:pt x="586" y="168"/>
                      <a:pt x="623" y="168"/>
                    </a:cubicBezTo>
                    <a:cubicBezTo>
                      <a:pt x="633" y="168"/>
                      <a:pt x="643" y="174"/>
                      <a:pt x="650" y="189"/>
                    </a:cubicBezTo>
                    <a:cubicBezTo>
                      <a:pt x="670" y="225"/>
                      <a:pt x="637" y="335"/>
                      <a:pt x="637" y="377"/>
                    </a:cubicBezTo>
                    <a:cubicBezTo>
                      <a:pt x="634" y="449"/>
                      <a:pt x="624" y="523"/>
                      <a:pt x="624" y="594"/>
                    </a:cubicBezTo>
                    <a:cubicBezTo>
                      <a:pt x="624" y="633"/>
                      <a:pt x="661" y="657"/>
                      <a:pt x="694" y="657"/>
                    </a:cubicBezTo>
                    <a:cubicBezTo>
                      <a:pt x="720" y="657"/>
                      <a:pt x="743" y="643"/>
                      <a:pt x="748" y="611"/>
                    </a:cubicBezTo>
                    <a:cubicBezTo>
                      <a:pt x="767" y="481"/>
                      <a:pt x="786" y="322"/>
                      <a:pt x="780" y="183"/>
                    </a:cubicBezTo>
                    <a:cubicBezTo>
                      <a:pt x="777" y="105"/>
                      <a:pt x="744" y="21"/>
                      <a:pt x="663" y="8"/>
                    </a:cubicBezTo>
                    <a:cubicBezTo>
                      <a:pt x="655" y="7"/>
                      <a:pt x="647" y="6"/>
                      <a:pt x="639" y="6"/>
                    </a:cubicBezTo>
                    <a:cubicBezTo>
                      <a:pt x="552" y="6"/>
                      <a:pt x="491" y="71"/>
                      <a:pt x="443" y="157"/>
                    </a:cubicBezTo>
                    <a:cubicBezTo>
                      <a:pt x="418" y="82"/>
                      <a:pt x="376" y="19"/>
                      <a:pt x="304" y="19"/>
                    </a:cubicBezTo>
                    <a:cubicBezTo>
                      <a:pt x="291" y="19"/>
                      <a:pt x="279" y="21"/>
                      <a:pt x="265" y="24"/>
                    </a:cubicBezTo>
                    <a:cubicBezTo>
                      <a:pt x="197" y="40"/>
                      <a:pt x="142" y="102"/>
                      <a:pt x="103" y="173"/>
                    </a:cubicBezTo>
                    <a:cubicBezTo>
                      <a:pt x="103" y="128"/>
                      <a:pt x="100" y="86"/>
                      <a:pt x="100" y="37"/>
                    </a:cubicBezTo>
                    <a:cubicBezTo>
                      <a:pt x="98" y="13"/>
                      <a:pt x="80"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26"/>
              <p:cNvSpPr/>
              <p:nvPr/>
            </p:nvSpPr>
            <p:spPr>
              <a:xfrm>
                <a:off x="5985250" y="2900510"/>
                <a:ext cx="8997" cy="8997"/>
              </a:xfrm>
              <a:custGeom>
                <a:avLst/>
                <a:gdLst/>
                <a:ahLst/>
                <a:cxnLst/>
                <a:rect l="l" t="t" r="r" b="b"/>
                <a:pathLst>
                  <a:path w="137" h="137" extrusionOk="0">
                    <a:moveTo>
                      <a:pt x="64" y="0"/>
                    </a:moveTo>
                    <a:cubicBezTo>
                      <a:pt x="41" y="0"/>
                      <a:pt x="19" y="13"/>
                      <a:pt x="10" y="43"/>
                    </a:cubicBezTo>
                    <a:cubicBezTo>
                      <a:pt x="1" y="75"/>
                      <a:pt x="7" y="95"/>
                      <a:pt x="27" y="121"/>
                    </a:cubicBezTo>
                    <a:cubicBezTo>
                      <a:pt x="36" y="130"/>
                      <a:pt x="52" y="136"/>
                      <a:pt x="67" y="136"/>
                    </a:cubicBezTo>
                    <a:cubicBezTo>
                      <a:pt x="78" y="136"/>
                      <a:pt x="89" y="134"/>
                      <a:pt x="98" y="127"/>
                    </a:cubicBezTo>
                    <a:cubicBezTo>
                      <a:pt x="121" y="108"/>
                      <a:pt x="137" y="91"/>
                      <a:pt x="134" y="59"/>
                    </a:cubicBezTo>
                    <a:cubicBezTo>
                      <a:pt x="126" y="22"/>
                      <a:pt x="94"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26"/>
              <p:cNvSpPr/>
              <p:nvPr/>
            </p:nvSpPr>
            <p:spPr>
              <a:xfrm>
                <a:off x="5992933" y="2835631"/>
                <a:ext cx="67049" cy="93120"/>
              </a:xfrm>
              <a:custGeom>
                <a:avLst/>
                <a:gdLst/>
                <a:ahLst/>
                <a:cxnLst/>
                <a:rect l="l" t="t" r="r" b="b"/>
                <a:pathLst>
                  <a:path w="1021" h="1418" extrusionOk="0">
                    <a:moveTo>
                      <a:pt x="952" y="1"/>
                    </a:moveTo>
                    <a:cubicBezTo>
                      <a:pt x="929" y="1"/>
                      <a:pt x="905" y="14"/>
                      <a:pt x="894" y="43"/>
                    </a:cubicBezTo>
                    <a:cubicBezTo>
                      <a:pt x="778" y="419"/>
                      <a:pt x="719" y="824"/>
                      <a:pt x="694" y="1222"/>
                    </a:cubicBezTo>
                    <a:cubicBezTo>
                      <a:pt x="431" y="940"/>
                      <a:pt x="379" y="516"/>
                      <a:pt x="94" y="250"/>
                    </a:cubicBezTo>
                    <a:cubicBezTo>
                      <a:pt x="85" y="241"/>
                      <a:pt x="74" y="238"/>
                      <a:pt x="64" y="238"/>
                    </a:cubicBezTo>
                    <a:cubicBezTo>
                      <a:pt x="30" y="238"/>
                      <a:pt x="0" y="282"/>
                      <a:pt x="33" y="312"/>
                    </a:cubicBezTo>
                    <a:cubicBezTo>
                      <a:pt x="347" y="616"/>
                      <a:pt x="370" y="1102"/>
                      <a:pt x="703" y="1400"/>
                    </a:cubicBezTo>
                    <a:cubicBezTo>
                      <a:pt x="717" y="1412"/>
                      <a:pt x="733" y="1417"/>
                      <a:pt x="747" y="1417"/>
                    </a:cubicBezTo>
                    <a:cubicBezTo>
                      <a:pt x="778" y="1417"/>
                      <a:pt x="806" y="1394"/>
                      <a:pt x="810" y="1355"/>
                    </a:cubicBezTo>
                    <a:cubicBezTo>
                      <a:pt x="843" y="917"/>
                      <a:pt x="930" y="506"/>
                      <a:pt x="1011" y="75"/>
                    </a:cubicBezTo>
                    <a:cubicBezTo>
                      <a:pt x="1021" y="29"/>
                      <a:pt x="987"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26"/>
              <p:cNvSpPr/>
              <p:nvPr/>
            </p:nvSpPr>
            <p:spPr>
              <a:xfrm>
                <a:off x="6095178" y="2849158"/>
                <a:ext cx="53258" cy="63569"/>
              </a:xfrm>
              <a:custGeom>
                <a:avLst/>
                <a:gdLst/>
                <a:ahLst/>
                <a:cxnLst/>
                <a:rect l="l" t="t" r="r" b="b"/>
                <a:pathLst>
                  <a:path w="811" h="968" extrusionOk="0">
                    <a:moveTo>
                      <a:pt x="389" y="0"/>
                    </a:moveTo>
                    <a:cubicBezTo>
                      <a:pt x="377" y="0"/>
                      <a:pt x="367" y="7"/>
                      <a:pt x="364" y="25"/>
                    </a:cubicBezTo>
                    <a:cubicBezTo>
                      <a:pt x="361" y="44"/>
                      <a:pt x="361" y="60"/>
                      <a:pt x="358" y="80"/>
                    </a:cubicBezTo>
                    <a:cubicBezTo>
                      <a:pt x="248" y="106"/>
                      <a:pt x="144" y="138"/>
                      <a:pt x="40" y="170"/>
                    </a:cubicBezTo>
                    <a:cubicBezTo>
                      <a:pt x="0" y="180"/>
                      <a:pt x="16" y="239"/>
                      <a:pt x="57" y="239"/>
                    </a:cubicBezTo>
                    <a:cubicBezTo>
                      <a:pt x="59" y="239"/>
                      <a:pt x="61" y="239"/>
                      <a:pt x="63" y="238"/>
                    </a:cubicBezTo>
                    <a:cubicBezTo>
                      <a:pt x="154" y="219"/>
                      <a:pt x="251" y="203"/>
                      <a:pt x="345" y="190"/>
                    </a:cubicBezTo>
                    <a:lnTo>
                      <a:pt x="345" y="190"/>
                    </a:lnTo>
                    <a:cubicBezTo>
                      <a:pt x="326" y="430"/>
                      <a:pt x="332" y="676"/>
                      <a:pt x="342" y="909"/>
                    </a:cubicBezTo>
                    <a:cubicBezTo>
                      <a:pt x="343" y="948"/>
                      <a:pt x="375" y="967"/>
                      <a:pt x="405" y="967"/>
                    </a:cubicBezTo>
                    <a:cubicBezTo>
                      <a:pt x="436" y="967"/>
                      <a:pt x="465" y="948"/>
                      <a:pt x="462" y="909"/>
                    </a:cubicBezTo>
                    <a:cubicBezTo>
                      <a:pt x="445" y="666"/>
                      <a:pt x="445" y="420"/>
                      <a:pt x="436" y="174"/>
                    </a:cubicBezTo>
                    <a:cubicBezTo>
                      <a:pt x="543" y="157"/>
                      <a:pt x="653" y="145"/>
                      <a:pt x="760" y="125"/>
                    </a:cubicBezTo>
                    <a:cubicBezTo>
                      <a:pt x="810" y="116"/>
                      <a:pt x="799" y="31"/>
                      <a:pt x="749" y="31"/>
                    </a:cubicBezTo>
                    <a:cubicBezTo>
                      <a:pt x="749" y="31"/>
                      <a:pt x="748" y="31"/>
                      <a:pt x="747" y="31"/>
                    </a:cubicBezTo>
                    <a:cubicBezTo>
                      <a:pt x="646" y="31"/>
                      <a:pt x="543" y="44"/>
                      <a:pt x="442" y="64"/>
                    </a:cubicBezTo>
                    <a:cubicBezTo>
                      <a:pt x="439" y="57"/>
                      <a:pt x="436" y="44"/>
                      <a:pt x="426" y="25"/>
                    </a:cubicBezTo>
                    <a:cubicBezTo>
                      <a:pt x="419" y="10"/>
                      <a:pt x="403"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26"/>
              <p:cNvSpPr/>
              <p:nvPr/>
            </p:nvSpPr>
            <p:spPr>
              <a:xfrm>
                <a:off x="6137993" y="2885341"/>
                <a:ext cx="33689" cy="8143"/>
              </a:xfrm>
              <a:custGeom>
                <a:avLst/>
                <a:gdLst/>
                <a:ahLst/>
                <a:cxnLst/>
                <a:rect l="l" t="t" r="r" b="b"/>
                <a:pathLst>
                  <a:path w="513" h="124" extrusionOk="0">
                    <a:moveTo>
                      <a:pt x="54" y="1"/>
                    </a:moveTo>
                    <a:cubicBezTo>
                      <a:pt x="15" y="1"/>
                      <a:pt x="0" y="61"/>
                      <a:pt x="43" y="73"/>
                    </a:cubicBezTo>
                    <a:cubicBezTo>
                      <a:pt x="154" y="101"/>
                      <a:pt x="279" y="124"/>
                      <a:pt x="396" y="124"/>
                    </a:cubicBezTo>
                    <a:cubicBezTo>
                      <a:pt x="415" y="124"/>
                      <a:pt x="435" y="123"/>
                      <a:pt x="454" y="122"/>
                    </a:cubicBezTo>
                    <a:cubicBezTo>
                      <a:pt x="513" y="122"/>
                      <a:pt x="513" y="34"/>
                      <a:pt x="454" y="34"/>
                    </a:cubicBezTo>
                    <a:cubicBezTo>
                      <a:pt x="321" y="34"/>
                      <a:pt x="195" y="34"/>
                      <a:pt x="62" y="2"/>
                    </a:cubicBezTo>
                    <a:cubicBezTo>
                      <a:pt x="59" y="1"/>
                      <a:pt x="56"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26"/>
              <p:cNvSpPr/>
              <p:nvPr/>
            </p:nvSpPr>
            <p:spPr>
              <a:xfrm>
                <a:off x="6142130" y="2872799"/>
                <a:ext cx="40190" cy="6961"/>
              </a:xfrm>
              <a:custGeom>
                <a:avLst/>
                <a:gdLst/>
                <a:ahLst/>
                <a:cxnLst/>
                <a:rect l="l" t="t" r="r" b="b"/>
                <a:pathLst>
                  <a:path w="612" h="106" extrusionOk="0">
                    <a:moveTo>
                      <a:pt x="394" y="1"/>
                    </a:moveTo>
                    <a:cubicBezTo>
                      <a:pt x="276" y="1"/>
                      <a:pt x="156" y="13"/>
                      <a:pt x="41" y="31"/>
                    </a:cubicBezTo>
                    <a:cubicBezTo>
                      <a:pt x="0" y="40"/>
                      <a:pt x="9" y="105"/>
                      <a:pt x="45" y="105"/>
                    </a:cubicBezTo>
                    <a:cubicBezTo>
                      <a:pt x="46" y="105"/>
                      <a:pt x="47" y="105"/>
                      <a:pt x="48" y="105"/>
                    </a:cubicBezTo>
                    <a:cubicBezTo>
                      <a:pt x="113" y="101"/>
                      <a:pt x="177" y="100"/>
                      <a:pt x="241" y="100"/>
                    </a:cubicBezTo>
                    <a:cubicBezTo>
                      <a:pt x="341" y="100"/>
                      <a:pt x="441" y="103"/>
                      <a:pt x="544" y="105"/>
                    </a:cubicBezTo>
                    <a:cubicBezTo>
                      <a:pt x="545" y="105"/>
                      <a:pt x="546" y="105"/>
                      <a:pt x="547" y="105"/>
                    </a:cubicBezTo>
                    <a:cubicBezTo>
                      <a:pt x="612" y="105"/>
                      <a:pt x="610" y="14"/>
                      <a:pt x="547" y="8"/>
                    </a:cubicBezTo>
                    <a:cubicBezTo>
                      <a:pt x="497" y="3"/>
                      <a:pt x="446"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26"/>
              <p:cNvSpPr/>
              <p:nvPr/>
            </p:nvSpPr>
            <p:spPr>
              <a:xfrm>
                <a:off x="6174570" y="2848567"/>
                <a:ext cx="60745" cy="64160"/>
              </a:xfrm>
              <a:custGeom>
                <a:avLst/>
                <a:gdLst/>
                <a:ahLst/>
                <a:cxnLst/>
                <a:rect l="l" t="t" r="r" b="b"/>
                <a:pathLst>
                  <a:path w="925" h="977" extrusionOk="0">
                    <a:moveTo>
                      <a:pt x="412" y="1"/>
                    </a:moveTo>
                    <a:cubicBezTo>
                      <a:pt x="271" y="1"/>
                      <a:pt x="108" y="113"/>
                      <a:pt x="20" y="205"/>
                    </a:cubicBezTo>
                    <a:cubicBezTo>
                      <a:pt x="0" y="228"/>
                      <a:pt x="19" y="255"/>
                      <a:pt x="41" y="255"/>
                    </a:cubicBezTo>
                    <a:cubicBezTo>
                      <a:pt x="47" y="255"/>
                      <a:pt x="53" y="253"/>
                      <a:pt x="59" y="247"/>
                    </a:cubicBezTo>
                    <a:cubicBezTo>
                      <a:pt x="124" y="189"/>
                      <a:pt x="237" y="98"/>
                      <a:pt x="331" y="98"/>
                    </a:cubicBezTo>
                    <a:cubicBezTo>
                      <a:pt x="626" y="98"/>
                      <a:pt x="542" y="319"/>
                      <a:pt x="487" y="455"/>
                    </a:cubicBezTo>
                    <a:cubicBezTo>
                      <a:pt x="425" y="604"/>
                      <a:pt x="344" y="746"/>
                      <a:pt x="254" y="879"/>
                    </a:cubicBezTo>
                    <a:cubicBezTo>
                      <a:pt x="231" y="914"/>
                      <a:pt x="262" y="977"/>
                      <a:pt x="308" y="977"/>
                    </a:cubicBezTo>
                    <a:cubicBezTo>
                      <a:pt x="310" y="977"/>
                      <a:pt x="311" y="976"/>
                      <a:pt x="312" y="976"/>
                    </a:cubicBezTo>
                    <a:cubicBezTo>
                      <a:pt x="450" y="964"/>
                      <a:pt x="586" y="959"/>
                      <a:pt x="723" y="959"/>
                    </a:cubicBezTo>
                    <a:cubicBezTo>
                      <a:pt x="763" y="959"/>
                      <a:pt x="803" y="959"/>
                      <a:pt x="843" y="960"/>
                    </a:cubicBezTo>
                    <a:cubicBezTo>
                      <a:pt x="844" y="960"/>
                      <a:pt x="845" y="960"/>
                      <a:pt x="846" y="960"/>
                    </a:cubicBezTo>
                    <a:cubicBezTo>
                      <a:pt x="924" y="960"/>
                      <a:pt x="923" y="837"/>
                      <a:pt x="837" y="834"/>
                    </a:cubicBezTo>
                    <a:cubicBezTo>
                      <a:pt x="776" y="831"/>
                      <a:pt x="714" y="829"/>
                      <a:pt x="652" y="829"/>
                    </a:cubicBezTo>
                    <a:cubicBezTo>
                      <a:pt x="577" y="829"/>
                      <a:pt x="502" y="832"/>
                      <a:pt x="429" y="837"/>
                    </a:cubicBezTo>
                    <a:cubicBezTo>
                      <a:pt x="558" y="623"/>
                      <a:pt x="736" y="312"/>
                      <a:pt x="600" y="105"/>
                    </a:cubicBezTo>
                    <a:cubicBezTo>
                      <a:pt x="551" y="30"/>
                      <a:pt x="484"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26"/>
              <p:cNvSpPr/>
              <p:nvPr/>
            </p:nvSpPr>
            <p:spPr>
              <a:xfrm>
                <a:off x="6236430" y="2854412"/>
                <a:ext cx="56870" cy="48924"/>
              </a:xfrm>
              <a:custGeom>
                <a:avLst/>
                <a:gdLst/>
                <a:ahLst/>
                <a:cxnLst/>
                <a:rect l="l" t="t" r="r" b="b"/>
                <a:pathLst>
                  <a:path w="866" h="745" extrusionOk="0">
                    <a:moveTo>
                      <a:pt x="277" y="0"/>
                    </a:moveTo>
                    <a:cubicBezTo>
                      <a:pt x="155" y="0"/>
                      <a:pt x="62" y="104"/>
                      <a:pt x="11" y="207"/>
                    </a:cubicBezTo>
                    <a:cubicBezTo>
                      <a:pt x="0" y="232"/>
                      <a:pt x="20" y="255"/>
                      <a:pt x="42" y="255"/>
                    </a:cubicBezTo>
                    <a:cubicBezTo>
                      <a:pt x="52" y="255"/>
                      <a:pt x="62" y="250"/>
                      <a:pt x="70" y="239"/>
                    </a:cubicBezTo>
                    <a:cubicBezTo>
                      <a:pt x="110" y="181"/>
                      <a:pt x="176" y="93"/>
                      <a:pt x="255" y="93"/>
                    </a:cubicBezTo>
                    <a:cubicBezTo>
                      <a:pt x="259" y="93"/>
                      <a:pt x="263" y="93"/>
                      <a:pt x="267" y="94"/>
                    </a:cubicBezTo>
                    <a:cubicBezTo>
                      <a:pt x="290" y="94"/>
                      <a:pt x="306" y="100"/>
                      <a:pt x="316" y="110"/>
                    </a:cubicBezTo>
                    <a:cubicBezTo>
                      <a:pt x="248" y="269"/>
                      <a:pt x="212" y="479"/>
                      <a:pt x="241" y="644"/>
                    </a:cubicBezTo>
                    <a:cubicBezTo>
                      <a:pt x="244" y="668"/>
                      <a:pt x="260" y="678"/>
                      <a:pt x="278" y="678"/>
                    </a:cubicBezTo>
                    <a:cubicBezTo>
                      <a:pt x="303" y="678"/>
                      <a:pt x="330" y="659"/>
                      <a:pt x="332" y="631"/>
                    </a:cubicBezTo>
                    <a:cubicBezTo>
                      <a:pt x="342" y="550"/>
                      <a:pt x="332" y="469"/>
                      <a:pt x="342" y="388"/>
                    </a:cubicBezTo>
                    <a:cubicBezTo>
                      <a:pt x="348" y="311"/>
                      <a:pt x="361" y="239"/>
                      <a:pt x="374" y="162"/>
                    </a:cubicBezTo>
                    <a:cubicBezTo>
                      <a:pt x="381" y="175"/>
                      <a:pt x="394" y="188"/>
                      <a:pt x="403" y="197"/>
                    </a:cubicBezTo>
                    <a:cubicBezTo>
                      <a:pt x="436" y="230"/>
                      <a:pt x="468" y="259"/>
                      <a:pt x="507" y="275"/>
                    </a:cubicBezTo>
                    <a:cubicBezTo>
                      <a:pt x="497" y="418"/>
                      <a:pt x="491" y="560"/>
                      <a:pt x="494" y="696"/>
                    </a:cubicBezTo>
                    <a:cubicBezTo>
                      <a:pt x="494" y="729"/>
                      <a:pt x="520" y="745"/>
                      <a:pt x="546" y="745"/>
                    </a:cubicBezTo>
                    <a:cubicBezTo>
                      <a:pt x="572" y="745"/>
                      <a:pt x="598" y="729"/>
                      <a:pt x="598" y="696"/>
                    </a:cubicBezTo>
                    <a:cubicBezTo>
                      <a:pt x="601" y="563"/>
                      <a:pt x="598" y="431"/>
                      <a:pt x="585" y="295"/>
                    </a:cubicBezTo>
                    <a:lnTo>
                      <a:pt x="585" y="295"/>
                    </a:lnTo>
                    <a:cubicBezTo>
                      <a:pt x="599" y="297"/>
                      <a:pt x="614" y="298"/>
                      <a:pt x="628" y="298"/>
                    </a:cubicBezTo>
                    <a:cubicBezTo>
                      <a:pt x="708" y="298"/>
                      <a:pt x="788" y="267"/>
                      <a:pt x="834" y="204"/>
                    </a:cubicBezTo>
                    <a:cubicBezTo>
                      <a:pt x="865" y="170"/>
                      <a:pt x="842" y="111"/>
                      <a:pt x="807" y="111"/>
                    </a:cubicBezTo>
                    <a:cubicBezTo>
                      <a:pt x="798" y="111"/>
                      <a:pt x="789" y="115"/>
                      <a:pt x="779" y="123"/>
                    </a:cubicBezTo>
                    <a:cubicBezTo>
                      <a:pt x="726" y="161"/>
                      <a:pt x="673" y="184"/>
                      <a:pt x="620" y="184"/>
                    </a:cubicBezTo>
                    <a:cubicBezTo>
                      <a:pt x="572" y="184"/>
                      <a:pt x="525" y="166"/>
                      <a:pt x="478" y="123"/>
                    </a:cubicBezTo>
                    <a:cubicBezTo>
                      <a:pt x="426" y="74"/>
                      <a:pt x="390" y="16"/>
                      <a:pt x="313" y="3"/>
                    </a:cubicBezTo>
                    <a:cubicBezTo>
                      <a:pt x="300" y="1"/>
                      <a:pt x="28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26"/>
              <p:cNvSpPr/>
              <p:nvPr/>
            </p:nvSpPr>
            <p:spPr>
              <a:xfrm>
                <a:off x="6288439" y="2813041"/>
                <a:ext cx="110654" cy="154784"/>
              </a:xfrm>
              <a:custGeom>
                <a:avLst/>
                <a:gdLst/>
                <a:ahLst/>
                <a:cxnLst/>
                <a:rect l="l" t="t" r="r" b="b"/>
                <a:pathLst>
                  <a:path w="1685" h="2357" extrusionOk="0">
                    <a:moveTo>
                      <a:pt x="566" y="1"/>
                    </a:moveTo>
                    <a:cubicBezTo>
                      <a:pt x="540" y="1"/>
                      <a:pt x="509" y="25"/>
                      <a:pt x="505" y="50"/>
                    </a:cubicBezTo>
                    <a:cubicBezTo>
                      <a:pt x="460" y="380"/>
                      <a:pt x="480" y="704"/>
                      <a:pt x="486" y="1031"/>
                    </a:cubicBezTo>
                    <a:cubicBezTo>
                      <a:pt x="486" y="1436"/>
                      <a:pt x="392" y="1773"/>
                      <a:pt x="230" y="2123"/>
                    </a:cubicBezTo>
                    <a:cubicBezTo>
                      <a:pt x="139" y="1822"/>
                      <a:pt x="107" y="1508"/>
                      <a:pt x="110" y="1190"/>
                    </a:cubicBezTo>
                    <a:cubicBezTo>
                      <a:pt x="110" y="1163"/>
                      <a:pt x="90" y="1149"/>
                      <a:pt x="69" y="1149"/>
                    </a:cubicBezTo>
                    <a:cubicBezTo>
                      <a:pt x="49" y="1149"/>
                      <a:pt x="28" y="1163"/>
                      <a:pt x="26" y="1190"/>
                    </a:cubicBezTo>
                    <a:cubicBezTo>
                      <a:pt x="0" y="1572"/>
                      <a:pt x="52" y="1942"/>
                      <a:pt x="156" y="2311"/>
                    </a:cubicBezTo>
                    <a:cubicBezTo>
                      <a:pt x="165" y="2339"/>
                      <a:pt x="194" y="2357"/>
                      <a:pt x="221" y="2357"/>
                    </a:cubicBezTo>
                    <a:cubicBezTo>
                      <a:pt x="241" y="2357"/>
                      <a:pt x="259" y="2348"/>
                      <a:pt x="269" y="2327"/>
                    </a:cubicBezTo>
                    <a:cubicBezTo>
                      <a:pt x="502" y="1880"/>
                      <a:pt x="619" y="1472"/>
                      <a:pt x="616" y="970"/>
                    </a:cubicBezTo>
                    <a:cubicBezTo>
                      <a:pt x="609" y="801"/>
                      <a:pt x="515" y="260"/>
                      <a:pt x="700" y="144"/>
                    </a:cubicBezTo>
                    <a:cubicBezTo>
                      <a:pt x="713" y="135"/>
                      <a:pt x="736" y="131"/>
                      <a:pt x="764" y="131"/>
                    </a:cubicBezTo>
                    <a:cubicBezTo>
                      <a:pt x="859" y="131"/>
                      <a:pt x="1017" y="171"/>
                      <a:pt x="1082" y="176"/>
                    </a:cubicBezTo>
                    <a:cubicBezTo>
                      <a:pt x="1254" y="192"/>
                      <a:pt x="1429" y="205"/>
                      <a:pt x="1597" y="222"/>
                    </a:cubicBezTo>
                    <a:cubicBezTo>
                      <a:pt x="1599" y="222"/>
                      <a:pt x="1601" y="222"/>
                      <a:pt x="1603" y="222"/>
                    </a:cubicBezTo>
                    <a:cubicBezTo>
                      <a:pt x="1684" y="222"/>
                      <a:pt x="1676" y="95"/>
                      <a:pt x="1597" y="89"/>
                    </a:cubicBezTo>
                    <a:cubicBezTo>
                      <a:pt x="1257" y="60"/>
                      <a:pt x="914" y="30"/>
                      <a:pt x="570" y="1"/>
                    </a:cubicBezTo>
                    <a:cubicBezTo>
                      <a:pt x="569" y="1"/>
                      <a:pt x="56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26"/>
              <p:cNvSpPr/>
              <p:nvPr/>
            </p:nvSpPr>
            <p:spPr>
              <a:xfrm>
                <a:off x="6335128" y="2885604"/>
                <a:ext cx="70070" cy="12609"/>
              </a:xfrm>
              <a:custGeom>
                <a:avLst/>
                <a:gdLst/>
                <a:ahLst/>
                <a:cxnLst/>
                <a:rect l="l" t="t" r="r" b="b"/>
                <a:pathLst>
                  <a:path w="1067" h="192" extrusionOk="0">
                    <a:moveTo>
                      <a:pt x="982" y="1"/>
                    </a:moveTo>
                    <a:cubicBezTo>
                      <a:pt x="975" y="1"/>
                      <a:pt x="968" y="2"/>
                      <a:pt x="961" y="4"/>
                    </a:cubicBezTo>
                    <a:cubicBezTo>
                      <a:pt x="767" y="51"/>
                      <a:pt x="581" y="68"/>
                      <a:pt x="393" y="68"/>
                    </a:cubicBezTo>
                    <a:cubicBezTo>
                      <a:pt x="283" y="68"/>
                      <a:pt x="171" y="62"/>
                      <a:pt x="57" y="53"/>
                    </a:cubicBezTo>
                    <a:cubicBezTo>
                      <a:pt x="55" y="53"/>
                      <a:pt x="53" y="52"/>
                      <a:pt x="51" y="52"/>
                    </a:cubicBezTo>
                    <a:cubicBezTo>
                      <a:pt x="8" y="52"/>
                      <a:pt x="0" y="121"/>
                      <a:pt x="44" y="134"/>
                    </a:cubicBezTo>
                    <a:cubicBezTo>
                      <a:pt x="184" y="174"/>
                      <a:pt x="331" y="191"/>
                      <a:pt x="478" y="191"/>
                    </a:cubicBezTo>
                    <a:cubicBezTo>
                      <a:pt x="653" y="191"/>
                      <a:pt x="829" y="166"/>
                      <a:pt x="996" y="124"/>
                    </a:cubicBezTo>
                    <a:cubicBezTo>
                      <a:pt x="1067" y="106"/>
                      <a:pt x="1047"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26"/>
              <p:cNvSpPr/>
              <p:nvPr/>
            </p:nvSpPr>
            <p:spPr>
              <a:xfrm>
                <a:off x="6347343" y="2845350"/>
                <a:ext cx="48858" cy="40978"/>
              </a:xfrm>
              <a:custGeom>
                <a:avLst/>
                <a:gdLst/>
                <a:ahLst/>
                <a:cxnLst/>
                <a:rect l="l" t="t" r="r" b="b"/>
                <a:pathLst>
                  <a:path w="744" h="624" extrusionOk="0">
                    <a:moveTo>
                      <a:pt x="399" y="115"/>
                    </a:moveTo>
                    <a:cubicBezTo>
                      <a:pt x="425" y="115"/>
                      <a:pt x="457" y="118"/>
                      <a:pt x="486" y="125"/>
                    </a:cubicBezTo>
                    <a:cubicBezTo>
                      <a:pt x="486" y="180"/>
                      <a:pt x="467" y="206"/>
                      <a:pt x="422" y="219"/>
                    </a:cubicBezTo>
                    <a:cubicBezTo>
                      <a:pt x="344" y="267"/>
                      <a:pt x="247" y="280"/>
                      <a:pt x="156" y="284"/>
                    </a:cubicBezTo>
                    <a:cubicBezTo>
                      <a:pt x="159" y="248"/>
                      <a:pt x="179" y="215"/>
                      <a:pt x="214" y="186"/>
                    </a:cubicBezTo>
                    <a:cubicBezTo>
                      <a:pt x="263" y="141"/>
                      <a:pt x="334" y="118"/>
                      <a:pt x="399" y="115"/>
                    </a:cubicBezTo>
                    <a:close/>
                    <a:moveTo>
                      <a:pt x="432" y="1"/>
                    </a:moveTo>
                    <a:cubicBezTo>
                      <a:pt x="338" y="1"/>
                      <a:pt x="234" y="30"/>
                      <a:pt x="188" y="60"/>
                    </a:cubicBezTo>
                    <a:cubicBezTo>
                      <a:pt x="107" y="115"/>
                      <a:pt x="49" y="190"/>
                      <a:pt x="33" y="277"/>
                    </a:cubicBezTo>
                    <a:cubicBezTo>
                      <a:pt x="4" y="287"/>
                      <a:pt x="0" y="332"/>
                      <a:pt x="30" y="345"/>
                    </a:cubicBezTo>
                    <a:cubicBezTo>
                      <a:pt x="33" y="410"/>
                      <a:pt x="65" y="475"/>
                      <a:pt x="127" y="526"/>
                    </a:cubicBezTo>
                    <a:cubicBezTo>
                      <a:pt x="206" y="592"/>
                      <a:pt x="307" y="623"/>
                      <a:pt x="408" y="623"/>
                    </a:cubicBezTo>
                    <a:cubicBezTo>
                      <a:pt x="513" y="623"/>
                      <a:pt x="618" y="589"/>
                      <a:pt x="700" y="523"/>
                    </a:cubicBezTo>
                    <a:cubicBezTo>
                      <a:pt x="744" y="485"/>
                      <a:pt x="702" y="419"/>
                      <a:pt x="655" y="419"/>
                    </a:cubicBezTo>
                    <a:cubicBezTo>
                      <a:pt x="646" y="419"/>
                      <a:pt x="637" y="421"/>
                      <a:pt x="629" y="426"/>
                    </a:cubicBezTo>
                    <a:cubicBezTo>
                      <a:pt x="558" y="471"/>
                      <a:pt x="482" y="500"/>
                      <a:pt x="402" y="500"/>
                    </a:cubicBezTo>
                    <a:cubicBezTo>
                      <a:pt x="372" y="500"/>
                      <a:pt x="342" y="496"/>
                      <a:pt x="311" y="488"/>
                    </a:cubicBezTo>
                    <a:cubicBezTo>
                      <a:pt x="237" y="465"/>
                      <a:pt x="175" y="413"/>
                      <a:pt x="156" y="358"/>
                    </a:cubicBezTo>
                    <a:lnTo>
                      <a:pt x="156" y="358"/>
                    </a:lnTo>
                    <a:cubicBezTo>
                      <a:pt x="162" y="358"/>
                      <a:pt x="169" y="358"/>
                      <a:pt x="175" y="358"/>
                    </a:cubicBezTo>
                    <a:cubicBezTo>
                      <a:pt x="355" y="358"/>
                      <a:pt x="597" y="313"/>
                      <a:pt x="616" y="151"/>
                    </a:cubicBezTo>
                    <a:cubicBezTo>
                      <a:pt x="631" y="37"/>
                      <a:pt x="538"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26"/>
              <p:cNvSpPr/>
              <p:nvPr/>
            </p:nvSpPr>
            <p:spPr>
              <a:xfrm>
                <a:off x="6323768" y="2904122"/>
                <a:ext cx="60876" cy="83992"/>
              </a:xfrm>
              <a:custGeom>
                <a:avLst/>
                <a:gdLst/>
                <a:ahLst/>
                <a:cxnLst/>
                <a:rect l="l" t="t" r="r" b="b"/>
                <a:pathLst>
                  <a:path w="927" h="1279" extrusionOk="0">
                    <a:moveTo>
                      <a:pt x="497" y="271"/>
                    </a:moveTo>
                    <a:cubicBezTo>
                      <a:pt x="507" y="271"/>
                      <a:pt x="516" y="272"/>
                      <a:pt x="525" y="273"/>
                    </a:cubicBezTo>
                    <a:cubicBezTo>
                      <a:pt x="522" y="295"/>
                      <a:pt x="536" y="325"/>
                      <a:pt x="563" y="325"/>
                    </a:cubicBezTo>
                    <a:cubicBezTo>
                      <a:pt x="564" y="325"/>
                      <a:pt x="565" y="325"/>
                      <a:pt x="567" y="325"/>
                    </a:cubicBezTo>
                    <a:lnTo>
                      <a:pt x="570" y="325"/>
                    </a:lnTo>
                    <a:cubicBezTo>
                      <a:pt x="567" y="328"/>
                      <a:pt x="564" y="331"/>
                      <a:pt x="564" y="338"/>
                    </a:cubicBezTo>
                    <a:cubicBezTo>
                      <a:pt x="557" y="370"/>
                      <a:pt x="551" y="396"/>
                      <a:pt x="534" y="425"/>
                    </a:cubicBezTo>
                    <a:cubicBezTo>
                      <a:pt x="521" y="470"/>
                      <a:pt x="500" y="492"/>
                      <a:pt x="470" y="492"/>
                    </a:cubicBezTo>
                    <a:cubicBezTo>
                      <a:pt x="429" y="492"/>
                      <a:pt x="372" y="448"/>
                      <a:pt x="298" y="360"/>
                    </a:cubicBezTo>
                    <a:cubicBezTo>
                      <a:pt x="333" y="306"/>
                      <a:pt x="421" y="271"/>
                      <a:pt x="497" y="271"/>
                    </a:cubicBezTo>
                    <a:close/>
                    <a:moveTo>
                      <a:pt x="425" y="825"/>
                    </a:moveTo>
                    <a:cubicBezTo>
                      <a:pt x="447" y="825"/>
                      <a:pt x="471" y="827"/>
                      <a:pt x="496" y="830"/>
                    </a:cubicBezTo>
                    <a:cubicBezTo>
                      <a:pt x="486" y="843"/>
                      <a:pt x="470" y="859"/>
                      <a:pt x="457" y="879"/>
                    </a:cubicBezTo>
                    <a:cubicBezTo>
                      <a:pt x="411" y="953"/>
                      <a:pt x="450" y="1099"/>
                      <a:pt x="340" y="1135"/>
                    </a:cubicBezTo>
                    <a:cubicBezTo>
                      <a:pt x="332" y="1135"/>
                      <a:pt x="324" y="1135"/>
                      <a:pt x="316" y="1135"/>
                    </a:cubicBezTo>
                    <a:cubicBezTo>
                      <a:pt x="196" y="1135"/>
                      <a:pt x="161" y="1087"/>
                      <a:pt x="201" y="992"/>
                    </a:cubicBezTo>
                    <a:cubicBezTo>
                      <a:pt x="228" y="879"/>
                      <a:pt x="302" y="825"/>
                      <a:pt x="425" y="825"/>
                    </a:cubicBezTo>
                    <a:close/>
                    <a:moveTo>
                      <a:pt x="838" y="0"/>
                    </a:moveTo>
                    <a:cubicBezTo>
                      <a:pt x="814" y="0"/>
                      <a:pt x="792" y="13"/>
                      <a:pt x="784" y="36"/>
                    </a:cubicBezTo>
                    <a:cubicBezTo>
                      <a:pt x="777" y="56"/>
                      <a:pt x="777" y="79"/>
                      <a:pt x="787" y="95"/>
                    </a:cubicBezTo>
                    <a:cubicBezTo>
                      <a:pt x="768" y="127"/>
                      <a:pt x="732" y="153"/>
                      <a:pt x="703" y="176"/>
                    </a:cubicBezTo>
                    <a:cubicBezTo>
                      <a:pt x="677" y="195"/>
                      <a:pt x="648" y="208"/>
                      <a:pt x="619" y="218"/>
                    </a:cubicBezTo>
                    <a:cubicBezTo>
                      <a:pt x="580" y="177"/>
                      <a:pt x="528" y="160"/>
                      <a:pt x="473" y="160"/>
                    </a:cubicBezTo>
                    <a:cubicBezTo>
                      <a:pt x="301" y="160"/>
                      <a:pt x="97" y="334"/>
                      <a:pt x="159" y="506"/>
                    </a:cubicBezTo>
                    <a:cubicBezTo>
                      <a:pt x="190" y="601"/>
                      <a:pt x="293" y="665"/>
                      <a:pt x="390" y="665"/>
                    </a:cubicBezTo>
                    <a:cubicBezTo>
                      <a:pt x="403" y="665"/>
                      <a:pt x="415" y="664"/>
                      <a:pt x="427" y="662"/>
                    </a:cubicBezTo>
                    <a:cubicBezTo>
                      <a:pt x="466" y="652"/>
                      <a:pt x="502" y="639"/>
                      <a:pt x="531" y="620"/>
                    </a:cubicBezTo>
                    <a:lnTo>
                      <a:pt x="531" y="620"/>
                    </a:lnTo>
                    <a:cubicBezTo>
                      <a:pt x="521" y="652"/>
                      <a:pt x="515" y="684"/>
                      <a:pt x="502" y="717"/>
                    </a:cubicBezTo>
                    <a:cubicBezTo>
                      <a:pt x="476" y="710"/>
                      <a:pt x="450" y="707"/>
                      <a:pt x="425" y="707"/>
                    </a:cubicBezTo>
                    <a:cubicBezTo>
                      <a:pt x="208" y="707"/>
                      <a:pt x="0" y="936"/>
                      <a:pt x="87" y="1167"/>
                    </a:cubicBezTo>
                    <a:cubicBezTo>
                      <a:pt x="119" y="1243"/>
                      <a:pt x="184" y="1278"/>
                      <a:pt x="256" y="1278"/>
                    </a:cubicBezTo>
                    <a:cubicBezTo>
                      <a:pt x="280" y="1278"/>
                      <a:pt x="303" y="1275"/>
                      <a:pt x="327" y="1267"/>
                    </a:cubicBezTo>
                    <a:cubicBezTo>
                      <a:pt x="392" y="1248"/>
                      <a:pt x="450" y="1206"/>
                      <a:pt x="486" y="1154"/>
                    </a:cubicBezTo>
                    <a:cubicBezTo>
                      <a:pt x="517" y="1110"/>
                      <a:pt x="548" y="923"/>
                      <a:pt x="608" y="923"/>
                    </a:cubicBezTo>
                    <a:cubicBezTo>
                      <a:pt x="610" y="923"/>
                      <a:pt x="613" y="923"/>
                      <a:pt x="615" y="924"/>
                    </a:cubicBezTo>
                    <a:cubicBezTo>
                      <a:pt x="621" y="926"/>
                      <a:pt x="626" y="926"/>
                      <a:pt x="631" y="926"/>
                    </a:cubicBezTo>
                    <a:cubicBezTo>
                      <a:pt x="691" y="926"/>
                      <a:pt x="710" y="829"/>
                      <a:pt x="648" y="814"/>
                    </a:cubicBezTo>
                    <a:cubicBezTo>
                      <a:pt x="628" y="811"/>
                      <a:pt x="606" y="807"/>
                      <a:pt x="589" y="807"/>
                    </a:cubicBezTo>
                    <a:cubicBezTo>
                      <a:pt x="645" y="655"/>
                      <a:pt x="667" y="516"/>
                      <a:pt x="667" y="357"/>
                    </a:cubicBezTo>
                    <a:cubicBezTo>
                      <a:pt x="667" y="338"/>
                      <a:pt x="654" y="322"/>
                      <a:pt x="638" y="312"/>
                    </a:cubicBezTo>
                    <a:cubicBezTo>
                      <a:pt x="726" y="289"/>
                      <a:pt x="800" y="241"/>
                      <a:pt x="862" y="166"/>
                    </a:cubicBezTo>
                    <a:cubicBezTo>
                      <a:pt x="887" y="127"/>
                      <a:pt x="926" y="79"/>
                      <a:pt x="894" y="30"/>
                    </a:cubicBezTo>
                    <a:cubicBezTo>
                      <a:pt x="880" y="10"/>
                      <a:pt x="858"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6" name="Google Shape;2886;p26"/>
            <p:cNvGrpSpPr/>
            <p:nvPr/>
          </p:nvGrpSpPr>
          <p:grpSpPr>
            <a:xfrm rot="-4946701">
              <a:off x="7847388" y="-162860"/>
              <a:ext cx="979619" cy="216229"/>
              <a:chOff x="7968422" y="675563"/>
              <a:chExt cx="462304" cy="102049"/>
            </a:xfrm>
          </p:grpSpPr>
          <p:sp>
            <p:nvSpPr>
              <p:cNvPr id="2887" name="Google Shape;2887;p26"/>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26"/>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26"/>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26"/>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26"/>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26"/>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26"/>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26"/>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26"/>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26"/>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26"/>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26"/>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26"/>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00" name="Google Shape;2900;p26"/>
            <p:cNvGrpSpPr/>
            <p:nvPr/>
          </p:nvGrpSpPr>
          <p:grpSpPr>
            <a:xfrm rot="-5138042">
              <a:off x="378094" y="4898155"/>
              <a:ext cx="461598" cy="269558"/>
              <a:chOff x="5999959" y="663349"/>
              <a:chExt cx="216246" cy="126280"/>
            </a:xfrm>
          </p:grpSpPr>
          <p:sp>
            <p:nvSpPr>
              <p:cNvPr id="2901" name="Google Shape;2901;p26"/>
              <p:cNvSpPr/>
              <p:nvPr/>
            </p:nvSpPr>
            <p:spPr>
              <a:xfrm>
                <a:off x="5999959" y="677073"/>
                <a:ext cx="49844" cy="108290"/>
              </a:xfrm>
              <a:custGeom>
                <a:avLst/>
                <a:gdLst/>
                <a:ahLst/>
                <a:cxnLst/>
                <a:rect l="l" t="t" r="r" b="b"/>
                <a:pathLst>
                  <a:path w="759" h="1649" extrusionOk="0">
                    <a:moveTo>
                      <a:pt x="201" y="137"/>
                    </a:moveTo>
                    <a:cubicBezTo>
                      <a:pt x="216" y="137"/>
                      <a:pt x="238" y="145"/>
                      <a:pt x="266" y="162"/>
                    </a:cubicBezTo>
                    <a:cubicBezTo>
                      <a:pt x="289" y="178"/>
                      <a:pt x="318" y="191"/>
                      <a:pt x="340" y="207"/>
                    </a:cubicBezTo>
                    <a:cubicBezTo>
                      <a:pt x="412" y="246"/>
                      <a:pt x="535" y="356"/>
                      <a:pt x="561" y="437"/>
                    </a:cubicBezTo>
                    <a:cubicBezTo>
                      <a:pt x="655" y="713"/>
                      <a:pt x="353" y="764"/>
                      <a:pt x="172" y="787"/>
                    </a:cubicBezTo>
                    <a:cubicBezTo>
                      <a:pt x="172" y="674"/>
                      <a:pt x="172" y="564"/>
                      <a:pt x="175" y="450"/>
                    </a:cubicBezTo>
                    <a:cubicBezTo>
                      <a:pt x="175" y="392"/>
                      <a:pt x="156" y="256"/>
                      <a:pt x="178" y="207"/>
                    </a:cubicBezTo>
                    <a:cubicBezTo>
                      <a:pt x="166" y="160"/>
                      <a:pt x="174" y="137"/>
                      <a:pt x="201" y="137"/>
                    </a:cubicBezTo>
                    <a:close/>
                    <a:moveTo>
                      <a:pt x="179" y="1"/>
                    </a:moveTo>
                    <a:cubicBezTo>
                      <a:pt x="121" y="1"/>
                      <a:pt x="78" y="35"/>
                      <a:pt x="55" y="126"/>
                    </a:cubicBezTo>
                    <a:cubicBezTo>
                      <a:pt x="0" y="321"/>
                      <a:pt x="49" y="615"/>
                      <a:pt x="49" y="820"/>
                    </a:cubicBezTo>
                    <a:cubicBezTo>
                      <a:pt x="49" y="1082"/>
                      <a:pt x="55" y="1344"/>
                      <a:pt x="71" y="1607"/>
                    </a:cubicBezTo>
                    <a:cubicBezTo>
                      <a:pt x="73" y="1634"/>
                      <a:pt x="93" y="1648"/>
                      <a:pt x="113" y="1648"/>
                    </a:cubicBezTo>
                    <a:cubicBezTo>
                      <a:pt x="133" y="1648"/>
                      <a:pt x="152" y="1634"/>
                      <a:pt x="152" y="1607"/>
                    </a:cubicBezTo>
                    <a:cubicBezTo>
                      <a:pt x="162" y="1406"/>
                      <a:pt x="169" y="1202"/>
                      <a:pt x="169" y="1001"/>
                    </a:cubicBezTo>
                    <a:cubicBezTo>
                      <a:pt x="305" y="1192"/>
                      <a:pt x="441" y="1380"/>
                      <a:pt x="580" y="1568"/>
                    </a:cubicBezTo>
                    <a:cubicBezTo>
                      <a:pt x="595" y="1586"/>
                      <a:pt x="614" y="1594"/>
                      <a:pt x="633" y="1594"/>
                    </a:cubicBezTo>
                    <a:cubicBezTo>
                      <a:pt x="679" y="1594"/>
                      <a:pt x="722" y="1551"/>
                      <a:pt x="690" y="1503"/>
                    </a:cubicBezTo>
                    <a:cubicBezTo>
                      <a:pt x="554" y="1299"/>
                      <a:pt x="408" y="1105"/>
                      <a:pt x="266" y="907"/>
                    </a:cubicBezTo>
                    <a:cubicBezTo>
                      <a:pt x="467" y="871"/>
                      <a:pt x="719" y="794"/>
                      <a:pt x="739" y="580"/>
                    </a:cubicBezTo>
                    <a:cubicBezTo>
                      <a:pt x="758" y="356"/>
                      <a:pt x="509" y="129"/>
                      <a:pt x="324" y="45"/>
                    </a:cubicBezTo>
                    <a:cubicBezTo>
                      <a:pt x="269" y="18"/>
                      <a:pt x="22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26"/>
              <p:cNvSpPr/>
              <p:nvPr/>
            </p:nvSpPr>
            <p:spPr>
              <a:xfrm>
                <a:off x="6049538" y="743004"/>
                <a:ext cx="38548" cy="7486"/>
              </a:xfrm>
              <a:custGeom>
                <a:avLst/>
                <a:gdLst/>
                <a:ahLst/>
                <a:cxnLst/>
                <a:rect l="l" t="t" r="r" b="b"/>
                <a:pathLst>
                  <a:path w="587" h="114" extrusionOk="0">
                    <a:moveTo>
                      <a:pt x="52" y="0"/>
                    </a:moveTo>
                    <a:cubicBezTo>
                      <a:pt x="0" y="0"/>
                      <a:pt x="0" y="78"/>
                      <a:pt x="52" y="81"/>
                    </a:cubicBezTo>
                    <a:cubicBezTo>
                      <a:pt x="211" y="97"/>
                      <a:pt x="369" y="101"/>
                      <a:pt x="522" y="114"/>
                    </a:cubicBezTo>
                    <a:cubicBezTo>
                      <a:pt x="523" y="114"/>
                      <a:pt x="524" y="114"/>
                      <a:pt x="525" y="114"/>
                    </a:cubicBezTo>
                    <a:cubicBezTo>
                      <a:pt x="586" y="114"/>
                      <a:pt x="585" y="16"/>
                      <a:pt x="522" y="16"/>
                    </a:cubicBezTo>
                    <a:cubicBezTo>
                      <a:pt x="366" y="13"/>
                      <a:pt x="207" y="3"/>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26"/>
              <p:cNvSpPr/>
              <p:nvPr/>
            </p:nvSpPr>
            <p:spPr>
              <a:xfrm>
                <a:off x="6053544" y="728819"/>
                <a:ext cx="40518" cy="6961"/>
              </a:xfrm>
              <a:custGeom>
                <a:avLst/>
                <a:gdLst/>
                <a:ahLst/>
                <a:cxnLst/>
                <a:rect l="l" t="t" r="r" b="b"/>
                <a:pathLst>
                  <a:path w="617" h="106" extrusionOk="0">
                    <a:moveTo>
                      <a:pt x="411" y="1"/>
                    </a:moveTo>
                    <a:cubicBezTo>
                      <a:pt x="292" y="1"/>
                      <a:pt x="171" y="9"/>
                      <a:pt x="56" y="9"/>
                    </a:cubicBezTo>
                    <a:cubicBezTo>
                      <a:pt x="1" y="9"/>
                      <a:pt x="1" y="96"/>
                      <a:pt x="56" y="96"/>
                    </a:cubicBezTo>
                    <a:cubicBezTo>
                      <a:pt x="166" y="98"/>
                      <a:pt x="280" y="105"/>
                      <a:pt x="393" y="105"/>
                    </a:cubicBezTo>
                    <a:cubicBezTo>
                      <a:pt x="446" y="105"/>
                      <a:pt x="499" y="104"/>
                      <a:pt x="551" y="100"/>
                    </a:cubicBezTo>
                    <a:cubicBezTo>
                      <a:pt x="616" y="100"/>
                      <a:pt x="616" y="9"/>
                      <a:pt x="551" y="6"/>
                    </a:cubicBezTo>
                    <a:cubicBezTo>
                      <a:pt x="505" y="2"/>
                      <a:pt x="45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26"/>
              <p:cNvSpPr/>
              <p:nvPr/>
            </p:nvSpPr>
            <p:spPr>
              <a:xfrm>
                <a:off x="6115797" y="705639"/>
                <a:ext cx="30996" cy="68625"/>
              </a:xfrm>
              <a:custGeom>
                <a:avLst/>
                <a:gdLst/>
                <a:ahLst/>
                <a:cxnLst/>
                <a:rect l="l" t="t" r="r" b="b"/>
                <a:pathLst>
                  <a:path w="472" h="1045" extrusionOk="0">
                    <a:moveTo>
                      <a:pt x="221" y="133"/>
                    </a:moveTo>
                    <a:cubicBezTo>
                      <a:pt x="238" y="133"/>
                      <a:pt x="255" y="136"/>
                      <a:pt x="271" y="142"/>
                    </a:cubicBezTo>
                    <a:cubicBezTo>
                      <a:pt x="352" y="161"/>
                      <a:pt x="384" y="245"/>
                      <a:pt x="339" y="320"/>
                    </a:cubicBezTo>
                    <a:cubicBezTo>
                      <a:pt x="300" y="388"/>
                      <a:pt x="203" y="430"/>
                      <a:pt x="177" y="508"/>
                    </a:cubicBezTo>
                    <a:cubicBezTo>
                      <a:pt x="173" y="388"/>
                      <a:pt x="167" y="265"/>
                      <a:pt x="157" y="145"/>
                    </a:cubicBezTo>
                    <a:cubicBezTo>
                      <a:pt x="177" y="138"/>
                      <a:pt x="199" y="133"/>
                      <a:pt x="221" y="133"/>
                    </a:cubicBezTo>
                    <a:close/>
                    <a:moveTo>
                      <a:pt x="98" y="0"/>
                    </a:moveTo>
                    <a:cubicBezTo>
                      <a:pt x="75" y="0"/>
                      <a:pt x="54" y="16"/>
                      <a:pt x="54" y="48"/>
                    </a:cubicBezTo>
                    <a:lnTo>
                      <a:pt x="54" y="112"/>
                    </a:lnTo>
                    <a:cubicBezTo>
                      <a:pt x="44" y="119"/>
                      <a:pt x="31" y="125"/>
                      <a:pt x="24" y="132"/>
                    </a:cubicBezTo>
                    <a:cubicBezTo>
                      <a:pt x="0" y="150"/>
                      <a:pt x="21" y="191"/>
                      <a:pt x="48" y="191"/>
                    </a:cubicBezTo>
                    <a:cubicBezTo>
                      <a:pt x="50" y="191"/>
                      <a:pt x="52" y="191"/>
                      <a:pt x="54" y="190"/>
                    </a:cubicBezTo>
                    <a:cubicBezTo>
                      <a:pt x="60" y="453"/>
                      <a:pt x="63" y="718"/>
                      <a:pt x="54" y="984"/>
                    </a:cubicBezTo>
                    <a:cubicBezTo>
                      <a:pt x="50" y="1024"/>
                      <a:pt x="83" y="1045"/>
                      <a:pt x="116" y="1045"/>
                    </a:cubicBezTo>
                    <a:cubicBezTo>
                      <a:pt x="149" y="1045"/>
                      <a:pt x="183" y="1024"/>
                      <a:pt x="183" y="984"/>
                    </a:cubicBezTo>
                    <a:cubicBezTo>
                      <a:pt x="183" y="841"/>
                      <a:pt x="183" y="699"/>
                      <a:pt x="177" y="556"/>
                    </a:cubicBezTo>
                    <a:lnTo>
                      <a:pt x="177" y="556"/>
                    </a:lnTo>
                    <a:cubicBezTo>
                      <a:pt x="186" y="572"/>
                      <a:pt x="199" y="585"/>
                      <a:pt x="216" y="589"/>
                    </a:cubicBezTo>
                    <a:cubicBezTo>
                      <a:pt x="224" y="591"/>
                      <a:pt x="232" y="592"/>
                      <a:pt x="239" y="592"/>
                    </a:cubicBezTo>
                    <a:cubicBezTo>
                      <a:pt x="259" y="592"/>
                      <a:pt x="274" y="583"/>
                      <a:pt x="290" y="569"/>
                    </a:cubicBezTo>
                    <a:cubicBezTo>
                      <a:pt x="306" y="553"/>
                      <a:pt x="313" y="534"/>
                      <a:pt x="303" y="514"/>
                    </a:cubicBezTo>
                    <a:cubicBezTo>
                      <a:pt x="323" y="488"/>
                      <a:pt x="368" y="456"/>
                      <a:pt x="378" y="443"/>
                    </a:cubicBezTo>
                    <a:cubicBezTo>
                      <a:pt x="403" y="410"/>
                      <a:pt x="429" y="378"/>
                      <a:pt x="442" y="339"/>
                    </a:cubicBezTo>
                    <a:cubicBezTo>
                      <a:pt x="472" y="274"/>
                      <a:pt x="468" y="197"/>
                      <a:pt x="426" y="135"/>
                    </a:cubicBezTo>
                    <a:cubicBezTo>
                      <a:pt x="378" y="73"/>
                      <a:pt x="313" y="48"/>
                      <a:pt x="246" y="48"/>
                    </a:cubicBezTo>
                    <a:cubicBezTo>
                      <a:pt x="214" y="48"/>
                      <a:pt x="182" y="53"/>
                      <a:pt x="151" y="64"/>
                    </a:cubicBezTo>
                    <a:lnTo>
                      <a:pt x="151" y="48"/>
                    </a:lnTo>
                    <a:cubicBezTo>
                      <a:pt x="146" y="16"/>
                      <a:pt x="121"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26"/>
              <p:cNvSpPr/>
              <p:nvPr/>
            </p:nvSpPr>
            <p:spPr>
              <a:xfrm>
                <a:off x="6156118" y="729345"/>
                <a:ext cx="55163" cy="8471"/>
              </a:xfrm>
              <a:custGeom>
                <a:avLst/>
                <a:gdLst/>
                <a:ahLst/>
                <a:cxnLst/>
                <a:rect l="l" t="t" r="r" b="b"/>
                <a:pathLst>
                  <a:path w="840" h="129" extrusionOk="0">
                    <a:moveTo>
                      <a:pt x="510" y="0"/>
                    </a:moveTo>
                    <a:cubicBezTo>
                      <a:pt x="361" y="0"/>
                      <a:pt x="209" y="10"/>
                      <a:pt x="65" y="27"/>
                    </a:cubicBezTo>
                    <a:cubicBezTo>
                      <a:pt x="7" y="33"/>
                      <a:pt x="0" y="124"/>
                      <a:pt x="65" y="124"/>
                    </a:cubicBezTo>
                    <a:cubicBezTo>
                      <a:pt x="251" y="124"/>
                      <a:pt x="438" y="128"/>
                      <a:pt x="623" y="128"/>
                    </a:cubicBezTo>
                    <a:cubicBezTo>
                      <a:pt x="669" y="128"/>
                      <a:pt x="715" y="128"/>
                      <a:pt x="761" y="127"/>
                    </a:cubicBezTo>
                    <a:cubicBezTo>
                      <a:pt x="839" y="127"/>
                      <a:pt x="839" y="17"/>
                      <a:pt x="761" y="11"/>
                    </a:cubicBezTo>
                    <a:cubicBezTo>
                      <a:pt x="679" y="3"/>
                      <a:pt x="595" y="0"/>
                      <a:pt x="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26"/>
              <p:cNvSpPr/>
              <p:nvPr/>
            </p:nvSpPr>
            <p:spPr>
              <a:xfrm>
                <a:off x="6169908" y="663349"/>
                <a:ext cx="46297" cy="50172"/>
              </a:xfrm>
              <a:custGeom>
                <a:avLst/>
                <a:gdLst/>
                <a:ahLst/>
                <a:cxnLst/>
                <a:rect l="l" t="t" r="r" b="b"/>
                <a:pathLst>
                  <a:path w="705" h="764" extrusionOk="0">
                    <a:moveTo>
                      <a:pt x="295" y="139"/>
                    </a:moveTo>
                    <a:cubicBezTo>
                      <a:pt x="367" y="139"/>
                      <a:pt x="393" y="178"/>
                      <a:pt x="370" y="257"/>
                    </a:cubicBezTo>
                    <a:cubicBezTo>
                      <a:pt x="367" y="287"/>
                      <a:pt x="357" y="309"/>
                      <a:pt x="351" y="338"/>
                    </a:cubicBezTo>
                    <a:cubicBezTo>
                      <a:pt x="331" y="403"/>
                      <a:pt x="305" y="468"/>
                      <a:pt x="266" y="520"/>
                    </a:cubicBezTo>
                    <a:cubicBezTo>
                      <a:pt x="208" y="449"/>
                      <a:pt x="172" y="355"/>
                      <a:pt x="176" y="287"/>
                    </a:cubicBezTo>
                    <a:cubicBezTo>
                      <a:pt x="179" y="245"/>
                      <a:pt x="192" y="173"/>
                      <a:pt x="227" y="147"/>
                    </a:cubicBezTo>
                    <a:cubicBezTo>
                      <a:pt x="253" y="142"/>
                      <a:pt x="276" y="139"/>
                      <a:pt x="295" y="139"/>
                    </a:cubicBezTo>
                    <a:close/>
                    <a:moveTo>
                      <a:pt x="294" y="1"/>
                    </a:moveTo>
                    <a:cubicBezTo>
                      <a:pt x="232" y="1"/>
                      <a:pt x="166" y="31"/>
                      <a:pt x="114" y="96"/>
                    </a:cubicBezTo>
                    <a:cubicBezTo>
                      <a:pt x="1" y="241"/>
                      <a:pt x="46" y="452"/>
                      <a:pt x="153" y="594"/>
                    </a:cubicBezTo>
                    <a:cubicBezTo>
                      <a:pt x="127" y="601"/>
                      <a:pt x="104" y="607"/>
                      <a:pt x="78" y="607"/>
                    </a:cubicBezTo>
                    <a:cubicBezTo>
                      <a:pt x="76" y="607"/>
                      <a:pt x="74" y="607"/>
                      <a:pt x="72" y="607"/>
                    </a:cubicBezTo>
                    <a:cubicBezTo>
                      <a:pt x="27" y="607"/>
                      <a:pt x="32" y="679"/>
                      <a:pt x="78" y="682"/>
                    </a:cubicBezTo>
                    <a:cubicBezTo>
                      <a:pt x="91" y="684"/>
                      <a:pt x="104" y="686"/>
                      <a:pt x="117" y="686"/>
                    </a:cubicBezTo>
                    <a:cubicBezTo>
                      <a:pt x="151" y="686"/>
                      <a:pt x="184" y="677"/>
                      <a:pt x="218" y="662"/>
                    </a:cubicBezTo>
                    <a:cubicBezTo>
                      <a:pt x="283" y="723"/>
                      <a:pt x="385" y="763"/>
                      <a:pt x="478" y="763"/>
                    </a:cubicBezTo>
                    <a:cubicBezTo>
                      <a:pt x="579" y="763"/>
                      <a:pt x="670" y="716"/>
                      <a:pt x="694" y="594"/>
                    </a:cubicBezTo>
                    <a:cubicBezTo>
                      <a:pt x="705" y="551"/>
                      <a:pt x="668" y="517"/>
                      <a:pt x="632" y="517"/>
                    </a:cubicBezTo>
                    <a:cubicBezTo>
                      <a:pt x="614" y="517"/>
                      <a:pt x="596" y="525"/>
                      <a:pt x="584" y="546"/>
                    </a:cubicBezTo>
                    <a:cubicBezTo>
                      <a:pt x="548" y="614"/>
                      <a:pt x="502" y="642"/>
                      <a:pt x="454" y="642"/>
                    </a:cubicBezTo>
                    <a:cubicBezTo>
                      <a:pt x="411" y="642"/>
                      <a:pt x="366" y="620"/>
                      <a:pt x="325" y="585"/>
                    </a:cubicBezTo>
                    <a:cubicBezTo>
                      <a:pt x="419" y="494"/>
                      <a:pt x="470" y="348"/>
                      <a:pt x="480" y="228"/>
                    </a:cubicBezTo>
                    <a:cubicBezTo>
                      <a:pt x="490" y="86"/>
                      <a:pt x="398"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26"/>
              <p:cNvSpPr/>
              <p:nvPr/>
            </p:nvSpPr>
            <p:spPr>
              <a:xfrm>
                <a:off x="6166493" y="742872"/>
                <a:ext cx="39665" cy="46757"/>
              </a:xfrm>
              <a:custGeom>
                <a:avLst/>
                <a:gdLst/>
                <a:ahLst/>
                <a:cxnLst/>
                <a:rect l="l" t="t" r="r" b="b"/>
                <a:pathLst>
                  <a:path w="604" h="712" extrusionOk="0">
                    <a:moveTo>
                      <a:pt x="385" y="0"/>
                    </a:moveTo>
                    <a:cubicBezTo>
                      <a:pt x="239" y="0"/>
                      <a:pt x="106" y="81"/>
                      <a:pt x="17" y="197"/>
                    </a:cubicBezTo>
                    <a:cubicBezTo>
                      <a:pt x="1" y="216"/>
                      <a:pt x="14" y="248"/>
                      <a:pt x="27" y="268"/>
                    </a:cubicBezTo>
                    <a:cubicBezTo>
                      <a:pt x="101" y="365"/>
                      <a:pt x="211" y="362"/>
                      <a:pt x="322" y="394"/>
                    </a:cubicBezTo>
                    <a:cubicBezTo>
                      <a:pt x="344" y="404"/>
                      <a:pt x="409" y="420"/>
                      <a:pt x="422" y="446"/>
                    </a:cubicBezTo>
                    <a:cubicBezTo>
                      <a:pt x="467" y="543"/>
                      <a:pt x="367" y="556"/>
                      <a:pt x="312" y="566"/>
                    </a:cubicBezTo>
                    <a:cubicBezTo>
                      <a:pt x="244" y="572"/>
                      <a:pt x="189" y="572"/>
                      <a:pt x="127" y="605"/>
                    </a:cubicBezTo>
                    <a:cubicBezTo>
                      <a:pt x="68" y="633"/>
                      <a:pt x="108" y="712"/>
                      <a:pt x="166" y="712"/>
                    </a:cubicBezTo>
                    <a:cubicBezTo>
                      <a:pt x="168" y="712"/>
                      <a:pt x="170" y="712"/>
                      <a:pt x="173" y="712"/>
                    </a:cubicBezTo>
                    <a:cubicBezTo>
                      <a:pt x="312" y="682"/>
                      <a:pt x="603" y="682"/>
                      <a:pt x="568" y="459"/>
                    </a:cubicBezTo>
                    <a:cubicBezTo>
                      <a:pt x="535" y="248"/>
                      <a:pt x="279" y="307"/>
                      <a:pt x="150" y="216"/>
                    </a:cubicBezTo>
                    <a:cubicBezTo>
                      <a:pt x="228" y="132"/>
                      <a:pt x="325" y="96"/>
                      <a:pt x="438" y="80"/>
                    </a:cubicBezTo>
                    <a:cubicBezTo>
                      <a:pt x="487" y="70"/>
                      <a:pt x="467" y="5"/>
                      <a:pt x="425" y="2"/>
                    </a:cubicBezTo>
                    <a:cubicBezTo>
                      <a:pt x="412" y="1"/>
                      <a:pt x="399"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908" name="Google Shape;290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Vazirmatn"/>
              <a:buNone/>
              <a:defRPr>
                <a:latin typeface="Vazirmatn"/>
                <a:ea typeface="Vazirmatn"/>
                <a:cs typeface="Vazirmatn"/>
                <a:sym typeface="Vazirmatn"/>
              </a:defRPr>
            </a:lvl2pPr>
            <a:lvl3pPr lvl="2" rtl="0">
              <a:spcBef>
                <a:spcPts val="0"/>
              </a:spcBef>
              <a:spcAft>
                <a:spcPts val="0"/>
              </a:spcAft>
              <a:buSzPts val="3500"/>
              <a:buFont typeface="Vazirmatn"/>
              <a:buNone/>
              <a:defRPr>
                <a:latin typeface="Vazirmatn"/>
                <a:ea typeface="Vazirmatn"/>
                <a:cs typeface="Vazirmatn"/>
                <a:sym typeface="Vazirmatn"/>
              </a:defRPr>
            </a:lvl3pPr>
            <a:lvl4pPr lvl="3" rtl="0">
              <a:spcBef>
                <a:spcPts val="0"/>
              </a:spcBef>
              <a:spcAft>
                <a:spcPts val="0"/>
              </a:spcAft>
              <a:buSzPts val="3500"/>
              <a:buFont typeface="Vazirmatn"/>
              <a:buNone/>
              <a:defRPr>
                <a:latin typeface="Vazirmatn"/>
                <a:ea typeface="Vazirmatn"/>
                <a:cs typeface="Vazirmatn"/>
                <a:sym typeface="Vazirmatn"/>
              </a:defRPr>
            </a:lvl4pPr>
            <a:lvl5pPr lvl="4" rtl="0">
              <a:spcBef>
                <a:spcPts val="0"/>
              </a:spcBef>
              <a:spcAft>
                <a:spcPts val="0"/>
              </a:spcAft>
              <a:buSzPts val="3500"/>
              <a:buFont typeface="Vazirmatn"/>
              <a:buNone/>
              <a:defRPr>
                <a:latin typeface="Vazirmatn"/>
                <a:ea typeface="Vazirmatn"/>
                <a:cs typeface="Vazirmatn"/>
                <a:sym typeface="Vazirmatn"/>
              </a:defRPr>
            </a:lvl5pPr>
            <a:lvl6pPr lvl="5" rtl="0">
              <a:spcBef>
                <a:spcPts val="0"/>
              </a:spcBef>
              <a:spcAft>
                <a:spcPts val="0"/>
              </a:spcAft>
              <a:buSzPts val="3500"/>
              <a:buFont typeface="Vazirmatn"/>
              <a:buNone/>
              <a:defRPr>
                <a:latin typeface="Vazirmatn"/>
                <a:ea typeface="Vazirmatn"/>
                <a:cs typeface="Vazirmatn"/>
                <a:sym typeface="Vazirmatn"/>
              </a:defRPr>
            </a:lvl6pPr>
            <a:lvl7pPr lvl="6" rtl="0">
              <a:spcBef>
                <a:spcPts val="0"/>
              </a:spcBef>
              <a:spcAft>
                <a:spcPts val="0"/>
              </a:spcAft>
              <a:buSzPts val="3500"/>
              <a:buFont typeface="Vazirmatn"/>
              <a:buNone/>
              <a:defRPr>
                <a:latin typeface="Vazirmatn"/>
                <a:ea typeface="Vazirmatn"/>
                <a:cs typeface="Vazirmatn"/>
                <a:sym typeface="Vazirmatn"/>
              </a:defRPr>
            </a:lvl7pPr>
            <a:lvl8pPr lvl="7" rtl="0">
              <a:spcBef>
                <a:spcPts val="0"/>
              </a:spcBef>
              <a:spcAft>
                <a:spcPts val="0"/>
              </a:spcAft>
              <a:buSzPts val="3500"/>
              <a:buFont typeface="Vazirmatn"/>
              <a:buNone/>
              <a:defRPr>
                <a:latin typeface="Vazirmatn"/>
                <a:ea typeface="Vazirmatn"/>
                <a:cs typeface="Vazirmatn"/>
                <a:sym typeface="Vazirmatn"/>
              </a:defRPr>
            </a:lvl8pPr>
            <a:lvl9pPr lvl="8" rtl="0">
              <a:spcBef>
                <a:spcPts val="0"/>
              </a:spcBef>
              <a:spcAft>
                <a:spcPts val="0"/>
              </a:spcAft>
              <a:buSzPts val="3500"/>
              <a:buFont typeface="Vazirmatn"/>
              <a:buNone/>
              <a:defRPr>
                <a:latin typeface="Vazirmatn"/>
                <a:ea typeface="Vazirmatn"/>
                <a:cs typeface="Vazirmatn"/>
                <a:sym typeface="Vazirmatn"/>
              </a:defRPr>
            </a:lvl9pPr>
          </a:lstStyle>
          <a:p>
            <a:endParaRPr/>
          </a:p>
        </p:txBody>
      </p:sp>
      <p:sp>
        <p:nvSpPr>
          <p:cNvPr id="2909" name="Google Shape;2909;p26"/>
          <p:cNvSpPr txBox="1">
            <a:spLocks noGrp="1"/>
          </p:cNvSpPr>
          <p:nvPr>
            <p:ph type="subTitle" idx="1"/>
          </p:nvPr>
        </p:nvSpPr>
        <p:spPr>
          <a:xfrm>
            <a:off x="937625" y="2848625"/>
            <a:ext cx="2311200" cy="9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0" name="Google Shape;2910;p26"/>
          <p:cNvSpPr txBox="1">
            <a:spLocks noGrp="1"/>
          </p:cNvSpPr>
          <p:nvPr>
            <p:ph type="subTitle" idx="2"/>
          </p:nvPr>
        </p:nvSpPr>
        <p:spPr>
          <a:xfrm>
            <a:off x="3484350" y="2848625"/>
            <a:ext cx="2311200" cy="9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1" name="Google Shape;2911;p26"/>
          <p:cNvSpPr txBox="1">
            <a:spLocks noGrp="1"/>
          </p:cNvSpPr>
          <p:nvPr>
            <p:ph type="subTitle" idx="3"/>
          </p:nvPr>
        </p:nvSpPr>
        <p:spPr>
          <a:xfrm>
            <a:off x="6031075" y="2848625"/>
            <a:ext cx="2311200" cy="9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2" name="Google Shape;2912;p26"/>
          <p:cNvSpPr txBox="1">
            <a:spLocks noGrp="1"/>
          </p:cNvSpPr>
          <p:nvPr>
            <p:ph type="subTitle" idx="4"/>
          </p:nvPr>
        </p:nvSpPr>
        <p:spPr>
          <a:xfrm>
            <a:off x="937625" y="2428350"/>
            <a:ext cx="2311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algn="ctr"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algn="ctr"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algn="ctr"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algn="ctr"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algn="ctr"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algn="ctr"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algn="ctr"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algn="ctr"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
        <p:nvSpPr>
          <p:cNvPr id="2913" name="Google Shape;2913;p26"/>
          <p:cNvSpPr txBox="1">
            <a:spLocks noGrp="1"/>
          </p:cNvSpPr>
          <p:nvPr>
            <p:ph type="subTitle" idx="5"/>
          </p:nvPr>
        </p:nvSpPr>
        <p:spPr>
          <a:xfrm>
            <a:off x="3484354" y="2428350"/>
            <a:ext cx="2311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algn="ctr"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algn="ctr"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algn="ctr"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algn="ctr"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algn="ctr"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algn="ctr"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algn="ctr"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algn="ctr"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
        <p:nvSpPr>
          <p:cNvPr id="2914" name="Google Shape;2914;p26"/>
          <p:cNvSpPr txBox="1">
            <a:spLocks noGrp="1"/>
          </p:cNvSpPr>
          <p:nvPr>
            <p:ph type="subTitle" idx="6"/>
          </p:nvPr>
        </p:nvSpPr>
        <p:spPr>
          <a:xfrm>
            <a:off x="6031075" y="2428350"/>
            <a:ext cx="2311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algn="ctr"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algn="ctr"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algn="ctr"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algn="ctr"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algn="ctr"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algn="ctr"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algn="ctr"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algn="ctr"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84"/>
        <p:cNvGrpSpPr/>
        <p:nvPr/>
      </p:nvGrpSpPr>
      <p:grpSpPr>
        <a:xfrm>
          <a:off x="0" y="0"/>
          <a:ext cx="0" cy="0"/>
          <a:chOff x="0" y="0"/>
          <a:chExt cx="0" cy="0"/>
        </a:xfrm>
      </p:grpSpPr>
      <p:pic>
        <p:nvPicPr>
          <p:cNvPr id="3585" name="Google Shape;3585;p32"/>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3586" name="Google Shape;3586;p32"/>
          <p:cNvGrpSpPr/>
          <p:nvPr/>
        </p:nvGrpSpPr>
        <p:grpSpPr>
          <a:xfrm>
            <a:off x="297" y="2310816"/>
            <a:ext cx="2872123" cy="3218000"/>
            <a:chOff x="297" y="2310816"/>
            <a:chExt cx="2872123" cy="3218000"/>
          </a:xfrm>
        </p:grpSpPr>
        <p:grpSp>
          <p:nvGrpSpPr>
            <p:cNvPr id="3587" name="Google Shape;3587;p32"/>
            <p:cNvGrpSpPr/>
            <p:nvPr/>
          </p:nvGrpSpPr>
          <p:grpSpPr>
            <a:xfrm rot="-1831421">
              <a:off x="1920859" y="4889434"/>
              <a:ext cx="902125" cy="440833"/>
              <a:chOff x="7053208" y="3451133"/>
              <a:chExt cx="306539" cy="149789"/>
            </a:xfrm>
          </p:grpSpPr>
          <p:sp>
            <p:nvSpPr>
              <p:cNvPr id="3588" name="Google Shape;3588;p32"/>
              <p:cNvSpPr/>
              <p:nvPr/>
            </p:nvSpPr>
            <p:spPr>
              <a:xfrm>
                <a:off x="7053208" y="3487841"/>
                <a:ext cx="57067" cy="94762"/>
              </a:xfrm>
              <a:custGeom>
                <a:avLst/>
                <a:gdLst/>
                <a:ahLst/>
                <a:cxnLst/>
                <a:rect l="l" t="t" r="r" b="b"/>
                <a:pathLst>
                  <a:path w="869" h="1443" extrusionOk="0">
                    <a:moveTo>
                      <a:pt x="267" y="0"/>
                    </a:moveTo>
                    <a:cubicBezTo>
                      <a:pt x="250" y="0"/>
                      <a:pt x="233" y="9"/>
                      <a:pt x="230" y="27"/>
                    </a:cubicBezTo>
                    <a:cubicBezTo>
                      <a:pt x="227" y="53"/>
                      <a:pt x="221" y="82"/>
                      <a:pt x="214" y="105"/>
                    </a:cubicBezTo>
                    <a:cubicBezTo>
                      <a:pt x="211" y="115"/>
                      <a:pt x="204" y="124"/>
                      <a:pt x="211" y="134"/>
                    </a:cubicBezTo>
                    <a:cubicBezTo>
                      <a:pt x="133" y="539"/>
                      <a:pt x="72" y="947"/>
                      <a:pt x="7" y="1355"/>
                    </a:cubicBezTo>
                    <a:cubicBezTo>
                      <a:pt x="1" y="1393"/>
                      <a:pt x="22" y="1443"/>
                      <a:pt x="67" y="1443"/>
                    </a:cubicBezTo>
                    <a:cubicBezTo>
                      <a:pt x="69" y="1443"/>
                      <a:pt x="70" y="1443"/>
                      <a:pt x="72" y="1443"/>
                    </a:cubicBezTo>
                    <a:cubicBezTo>
                      <a:pt x="282" y="1427"/>
                      <a:pt x="493" y="1401"/>
                      <a:pt x="697" y="1349"/>
                    </a:cubicBezTo>
                    <a:cubicBezTo>
                      <a:pt x="767" y="1330"/>
                      <a:pt x="742" y="1231"/>
                      <a:pt x="676" y="1231"/>
                    </a:cubicBezTo>
                    <a:cubicBezTo>
                      <a:pt x="673" y="1231"/>
                      <a:pt x="669" y="1231"/>
                      <a:pt x="664" y="1232"/>
                    </a:cubicBezTo>
                    <a:cubicBezTo>
                      <a:pt x="490" y="1255"/>
                      <a:pt x="318" y="1284"/>
                      <a:pt x="149" y="1300"/>
                    </a:cubicBezTo>
                    <a:cubicBezTo>
                      <a:pt x="172" y="1135"/>
                      <a:pt x="198" y="973"/>
                      <a:pt x="217" y="805"/>
                    </a:cubicBezTo>
                    <a:cubicBezTo>
                      <a:pt x="288" y="813"/>
                      <a:pt x="365" y="820"/>
                      <a:pt x="440" y="820"/>
                    </a:cubicBezTo>
                    <a:cubicBezTo>
                      <a:pt x="505" y="820"/>
                      <a:pt x="568" y="815"/>
                      <a:pt x="626" y="801"/>
                    </a:cubicBezTo>
                    <a:cubicBezTo>
                      <a:pt x="690" y="785"/>
                      <a:pt x="674" y="691"/>
                      <a:pt x="609" y="688"/>
                    </a:cubicBezTo>
                    <a:cubicBezTo>
                      <a:pt x="603" y="688"/>
                      <a:pt x="597" y="688"/>
                      <a:pt x="590" y="688"/>
                    </a:cubicBezTo>
                    <a:cubicBezTo>
                      <a:pt x="524" y="688"/>
                      <a:pt x="453" y="701"/>
                      <a:pt x="383" y="704"/>
                    </a:cubicBezTo>
                    <a:cubicBezTo>
                      <a:pt x="331" y="707"/>
                      <a:pt x="282" y="707"/>
                      <a:pt x="230" y="707"/>
                    </a:cubicBezTo>
                    <a:cubicBezTo>
                      <a:pt x="253" y="529"/>
                      <a:pt x="272" y="351"/>
                      <a:pt x="295" y="173"/>
                    </a:cubicBezTo>
                    <a:cubicBezTo>
                      <a:pt x="360" y="183"/>
                      <a:pt x="428" y="183"/>
                      <a:pt x="496" y="183"/>
                    </a:cubicBezTo>
                    <a:cubicBezTo>
                      <a:pt x="565" y="185"/>
                      <a:pt x="633" y="187"/>
                      <a:pt x="702" y="187"/>
                    </a:cubicBezTo>
                    <a:cubicBezTo>
                      <a:pt x="731" y="187"/>
                      <a:pt x="759" y="187"/>
                      <a:pt x="788" y="186"/>
                    </a:cubicBezTo>
                    <a:cubicBezTo>
                      <a:pt x="865" y="186"/>
                      <a:pt x="869" y="72"/>
                      <a:pt x="788" y="69"/>
                    </a:cubicBezTo>
                    <a:cubicBezTo>
                      <a:pt x="759" y="68"/>
                      <a:pt x="731" y="68"/>
                      <a:pt x="702" y="68"/>
                    </a:cubicBezTo>
                    <a:cubicBezTo>
                      <a:pt x="633" y="68"/>
                      <a:pt x="565" y="70"/>
                      <a:pt x="496" y="72"/>
                    </a:cubicBezTo>
                    <a:cubicBezTo>
                      <a:pt x="431" y="72"/>
                      <a:pt x="366" y="72"/>
                      <a:pt x="308" y="82"/>
                    </a:cubicBezTo>
                    <a:cubicBezTo>
                      <a:pt x="308" y="69"/>
                      <a:pt x="311" y="53"/>
                      <a:pt x="311" y="40"/>
                    </a:cubicBezTo>
                    <a:cubicBezTo>
                      <a:pt x="313" y="14"/>
                      <a:pt x="289"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32"/>
              <p:cNvSpPr/>
              <p:nvPr/>
            </p:nvSpPr>
            <p:spPr>
              <a:xfrm>
                <a:off x="7119335" y="3550488"/>
                <a:ext cx="35396" cy="37892"/>
              </a:xfrm>
              <a:custGeom>
                <a:avLst/>
                <a:gdLst/>
                <a:ahLst/>
                <a:cxnLst/>
                <a:rect l="l" t="t" r="r" b="b"/>
                <a:pathLst>
                  <a:path w="539" h="577" extrusionOk="0">
                    <a:moveTo>
                      <a:pt x="81" y="1"/>
                    </a:moveTo>
                    <a:cubicBezTo>
                      <a:pt x="70" y="1"/>
                      <a:pt x="59" y="8"/>
                      <a:pt x="53" y="22"/>
                    </a:cubicBezTo>
                    <a:cubicBezTo>
                      <a:pt x="1" y="168"/>
                      <a:pt x="7" y="395"/>
                      <a:pt x="62" y="541"/>
                    </a:cubicBezTo>
                    <a:cubicBezTo>
                      <a:pt x="71" y="565"/>
                      <a:pt x="97" y="577"/>
                      <a:pt x="120" y="577"/>
                    </a:cubicBezTo>
                    <a:cubicBezTo>
                      <a:pt x="147" y="577"/>
                      <a:pt x="171" y="561"/>
                      <a:pt x="166" y="528"/>
                    </a:cubicBezTo>
                    <a:cubicBezTo>
                      <a:pt x="156" y="479"/>
                      <a:pt x="150" y="434"/>
                      <a:pt x="137" y="385"/>
                    </a:cubicBezTo>
                    <a:cubicBezTo>
                      <a:pt x="140" y="382"/>
                      <a:pt x="140" y="382"/>
                      <a:pt x="140" y="379"/>
                    </a:cubicBezTo>
                    <a:cubicBezTo>
                      <a:pt x="147" y="382"/>
                      <a:pt x="150" y="382"/>
                      <a:pt x="153" y="385"/>
                    </a:cubicBezTo>
                    <a:cubicBezTo>
                      <a:pt x="236" y="420"/>
                      <a:pt x="348" y="441"/>
                      <a:pt x="442" y="441"/>
                    </a:cubicBezTo>
                    <a:cubicBezTo>
                      <a:pt x="454" y="441"/>
                      <a:pt x="466" y="441"/>
                      <a:pt x="477" y="440"/>
                    </a:cubicBezTo>
                    <a:cubicBezTo>
                      <a:pt x="539" y="427"/>
                      <a:pt x="539" y="349"/>
                      <a:pt x="477" y="343"/>
                    </a:cubicBezTo>
                    <a:cubicBezTo>
                      <a:pt x="425" y="333"/>
                      <a:pt x="373" y="336"/>
                      <a:pt x="318" y="333"/>
                    </a:cubicBezTo>
                    <a:cubicBezTo>
                      <a:pt x="279" y="330"/>
                      <a:pt x="234" y="327"/>
                      <a:pt x="195" y="320"/>
                    </a:cubicBezTo>
                    <a:cubicBezTo>
                      <a:pt x="250" y="262"/>
                      <a:pt x="305" y="197"/>
                      <a:pt x="354" y="136"/>
                    </a:cubicBezTo>
                    <a:cubicBezTo>
                      <a:pt x="373" y="104"/>
                      <a:pt x="342" y="70"/>
                      <a:pt x="312" y="70"/>
                    </a:cubicBezTo>
                    <a:cubicBezTo>
                      <a:pt x="302" y="70"/>
                      <a:pt x="291" y="74"/>
                      <a:pt x="283" y="84"/>
                    </a:cubicBezTo>
                    <a:cubicBezTo>
                      <a:pt x="228" y="149"/>
                      <a:pt x="176" y="217"/>
                      <a:pt x="121" y="288"/>
                    </a:cubicBezTo>
                    <a:lnTo>
                      <a:pt x="121" y="281"/>
                    </a:lnTo>
                    <a:cubicBezTo>
                      <a:pt x="114" y="200"/>
                      <a:pt x="117" y="116"/>
                      <a:pt x="111" y="29"/>
                    </a:cubicBezTo>
                    <a:cubicBezTo>
                      <a:pt x="107" y="11"/>
                      <a:pt x="9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32"/>
              <p:cNvSpPr/>
              <p:nvPr/>
            </p:nvSpPr>
            <p:spPr>
              <a:xfrm>
                <a:off x="7135555" y="3534005"/>
                <a:ext cx="45050" cy="8209"/>
              </a:xfrm>
              <a:custGeom>
                <a:avLst/>
                <a:gdLst/>
                <a:ahLst/>
                <a:cxnLst/>
                <a:rect l="l" t="t" r="r" b="b"/>
                <a:pathLst>
                  <a:path w="686" h="125" extrusionOk="0">
                    <a:moveTo>
                      <a:pt x="612" y="0"/>
                    </a:moveTo>
                    <a:cubicBezTo>
                      <a:pt x="608" y="0"/>
                      <a:pt x="604" y="0"/>
                      <a:pt x="599" y="1"/>
                    </a:cubicBezTo>
                    <a:cubicBezTo>
                      <a:pt x="418" y="24"/>
                      <a:pt x="240" y="34"/>
                      <a:pt x="52" y="34"/>
                    </a:cubicBezTo>
                    <a:cubicBezTo>
                      <a:pt x="0" y="34"/>
                      <a:pt x="0" y="111"/>
                      <a:pt x="52" y="115"/>
                    </a:cubicBezTo>
                    <a:cubicBezTo>
                      <a:pt x="128" y="121"/>
                      <a:pt x="204" y="124"/>
                      <a:pt x="280" y="124"/>
                    </a:cubicBezTo>
                    <a:cubicBezTo>
                      <a:pt x="392" y="124"/>
                      <a:pt x="504" y="117"/>
                      <a:pt x="612" y="102"/>
                    </a:cubicBezTo>
                    <a:cubicBezTo>
                      <a:pt x="686" y="95"/>
                      <a:pt x="678" y="0"/>
                      <a:pt x="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32"/>
              <p:cNvSpPr/>
              <p:nvPr/>
            </p:nvSpPr>
            <p:spPr>
              <a:xfrm>
                <a:off x="7136803" y="3520477"/>
                <a:ext cx="47742" cy="7683"/>
              </a:xfrm>
              <a:custGeom>
                <a:avLst/>
                <a:gdLst/>
                <a:ahLst/>
                <a:cxnLst/>
                <a:rect l="l" t="t" r="r" b="b"/>
                <a:pathLst>
                  <a:path w="727" h="117" extrusionOk="0">
                    <a:moveTo>
                      <a:pt x="466" y="1"/>
                    </a:moveTo>
                    <a:cubicBezTo>
                      <a:pt x="329" y="1"/>
                      <a:pt x="189" y="12"/>
                      <a:pt x="56" y="22"/>
                    </a:cubicBezTo>
                    <a:cubicBezTo>
                      <a:pt x="1" y="26"/>
                      <a:pt x="1" y="97"/>
                      <a:pt x="56" y="97"/>
                    </a:cubicBezTo>
                    <a:cubicBezTo>
                      <a:pt x="192" y="106"/>
                      <a:pt x="339" y="117"/>
                      <a:pt x="482" y="117"/>
                    </a:cubicBezTo>
                    <a:cubicBezTo>
                      <a:pt x="543" y="117"/>
                      <a:pt x="603" y="115"/>
                      <a:pt x="661" y="110"/>
                    </a:cubicBezTo>
                    <a:cubicBezTo>
                      <a:pt x="726" y="103"/>
                      <a:pt x="726" y="13"/>
                      <a:pt x="661" y="10"/>
                    </a:cubicBezTo>
                    <a:cubicBezTo>
                      <a:pt x="598" y="3"/>
                      <a:pt x="533"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32"/>
              <p:cNvSpPr/>
              <p:nvPr/>
            </p:nvSpPr>
            <p:spPr>
              <a:xfrm>
                <a:off x="7203390" y="3535844"/>
                <a:ext cx="125364" cy="13791"/>
              </a:xfrm>
              <a:custGeom>
                <a:avLst/>
                <a:gdLst/>
                <a:ahLst/>
                <a:cxnLst/>
                <a:rect l="l" t="t" r="r" b="b"/>
                <a:pathLst>
                  <a:path w="1909" h="210" extrusionOk="0">
                    <a:moveTo>
                      <a:pt x="356" y="1"/>
                    </a:moveTo>
                    <a:cubicBezTo>
                      <a:pt x="254" y="1"/>
                      <a:pt x="153" y="3"/>
                      <a:pt x="52" y="9"/>
                    </a:cubicBezTo>
                    <a:cubicBezTo>
                      <a:pt x="17" y="15"/>
                      <a:pt x="0" y="70"/>
                      <a:pt x="46" y="80"/>
                    </a:cubicBezTo>
                    <a:cubicBezTo>
                      <a:pt x="622" y="177"/>
                      <a:pt x="1238" y="177"/>
                      <a:pt x="1828" y="210"/>
                    </a:cubicBezTo>
                    <a:cubicBezTo>
                      <a:pt x="1830" y="210"/>
                      <a:pt x="1832" y="210"/>
                      <a:pt x="1833" y="210"/>
                    </a:cubicBezTo>
                    <a:cubicBezTo>
                      <a:pt x="1909" y="210"/>
                      <a:pt x="1907" y="86"/>
                      <a:pt x="1828" y="83"/>
                    </a:cubicBezTo>
                    <a:cubicBezTo>
                      <a:pt x="1345" y="56"/>
                      <a:pt x="84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32"/>
              <p:cNvSpPr/>
              <p:nvPr/>
            </p:nvSpPr>
            <p:spPr>
              <a:xfrm>
                <a:off x="7210220" y="3487118"/>
                <a:ext cx="49384" cy="34280"/>
              </a:xfrm>
              <a:custGeom>
                <a:avLst/>
                <a:gdLst/>
                <a:ahLst/>
                <a:cxnLst/>
                <a:rect l="l" t="t" r="r" b="b"/>
                <a:pathLst>
                  <a:path w="752" h="522" extrusionOk="0">
                    <a:moveTo>
                      <a:pt x="565" y="0"/>
                    </a:moveTo>
                    <a:cubicBezTo>
                      <a:pt x="501" y="0"/>
                      <a:pt x="456" y="46"/>
                      <a:pt x="421" y="109"/>
                    </a:cubicBezTo>
                    <a:cubicBezTo>
                      <a:pt x="397" y="48"/>
                      <a:pt x="355" y="2"/>
                      <a:pt x="289" y="2"/>
                    </a:cubicBezTo>
                    <a:cubicBezTo>
                      <a:pt x="284" y="2"/>
                      <a:pt x="280" y="2"/>
                      <a:pt x="276" y="2"/>
                    </a:cubicBezTo>
                    <a:cubicBezTo>
                      <a:pt x="201" y="12"/>
                      <a:pt x="143" y="77"/>
                      <a:pt x="104" y="148"/>
                    </a:cubicBezTo>
                    <a:cubicBezTo>
                      <a:pt x="97" y="126"/>
                      <a:pt x="97" y="96"/>
                      <a:pt x="97" y="70"/>
                    </a:cubicBezTo>
                    <a:cubicBezTo>
                      <a:pt x="96" y="45"/>
                      <a:pt x="78" y="33"/>
                      <a:pt x="60" y="33"/>
                    </a:cubicBezTo>
                    <a:cubicBezTo>
                      <a:pt x="41" y="33"/>
                      <a:pt x="21" y="46"/>
                      <a:pt x="16" y="70"/>
                    </a:cubicBezTo>
                    <a:cubicBezTo>
                      <a:pt x="0" y="200"/>
                      <a:pt x="13" y="343"/>
                      <a:pt x="46" y="469"/>
                    </a:cubicBezTo>
                    <a:cubicBezTo>
                      <a:pt x="53" y="496"/>
                      <a:pt x="75" y="508"/>
                      <a:pt x="98" y="508"/>
                    </a:cubicBezTo>
                    <a:cubicBezTo>
                      <a:pt x="132" y="508"/>
                      <a:pt x="167" y="481"/>
                      <a:pt x="156" y="440"/>
                    </a:cubicBezTo>
                    <a:cubicBezTo>
                      <a:pt x="143" y="398"/>
                      <a:pt x="136" y="359"/>
                      <a:pt x="127" y="317"/>
                    </a:cubicBezTo>
                    <a:cubicBezTo>
                      <a:pt x="146" y="245"/>
                      <a:pt x="178" y="164"/>
                      <a:pt x="233" y="138"/>
                    </a:cubicBezTo>
                    <a:cubicBezTo>
                      <a:pt x="259" y="145"/>
                      <a:pt x="288" y="148"/>
                      <a:pt x="318" y="155"/>
                    </a:cubicBezTo>
                    <a:cubicBezTo>
                      <a:pt x="324" y="184"/>
                      <a:pt x="334" y="213"/>
                      <a:pt x="340" y="245"/>
                    </a:cubicBezTo>
                    <a:cubicBezTo>
                      <a:pt x="350" y="291"/>
                      <a:pt x="353" y="333"/>
                      <a:pt x="357" y="378"/>
                    </a:cubicBezTo>
                    <a:cubicBezTo>
                      <a:pt x="357" y="391"/>
                      <a:pt x="357" y="404"/>
                      <a:pt x="363" y="411"/>
                    </a:cubicBezTo>
                    <a:cubicBezTo>
                      <a:pt x="366" y="445"/>
                      <a:pt x="396" y="464"/>
                      <a:pt x="423" y="464"/>
                    </a:cubicBezTo>
                    <a:cubicBezTo>
                      <a:pt x="449" y="464"/>
                      <a:pt x="473" y="447"/>
                      <a:pt x="470" y="411"/>
                    </a:cubicBezTo>
                    <a:cubicBezTo>
                      <a:pt x="467" y="356"/>
                      <a:pt x="467" y="297"/>
                      <a:pt x="486" y="242"/>
                    </a:cubicBezTo>
                    <a:cubicBezTo>
                      <a:pt x="499" y="203"/>
                      <a:pt x="518" y="168"/>
                      <a:pt x="548" y="138"/>
                    </a:cubicBezTo>
                    <a:cubicBezTo>
                      <a:pt x="593" y="155"/>
                      <a:pt x="616" y="184"/>
                      <a:pt x="622" y="229"/>
                    </a:cubicBezTo>
                    <a:cubicBezTo>
                      <a:pt x="648" y="323"/>
                      <a:pt x="577" y="404"/>
                      <a:pt x="616" y="492"/>
                    </a:cubicBezTo>
                    <a:cubicBezTo>
                      <a:pt x="627" y="514"/>
                      <a:pt x="651" y="522"/>
                      <a:pt x="671" y="522"/>
                    </a:cubicBezTo>
                    <a:cubicBezTo>
                      <a:pt x="674" y="522"/>
                      <a:pt x="677" y="521"/>
                      <a:pt x="680" y="521"/>
                    </a:cubicBezTo>
                    <a:cubicBezTo>
                      <a:pt x="713" y="511"/>
                      <a:pt x="726" y="495"/>
                      <a:pt x="739" y="462"/>
                    </a:cubicBezTo>
                    <a:cubicBezTo>
                      <a:pt x="745" y="443"/>
                      <a:pt x="739" y="424"/>
                      <a:pt x="723" y="411"/>
                    </a:cubicBezTo>
                    <a:cubicBezTo>
                      <a:pt x="726" y="378"/>
                      <a:pt x="742" y="346"/>
                      <a:pt x="742" y="317"/>
                    </a:cubicBezTo>
                    <a:cubicBezTo>
                      <a:pt x="752" y="255"/>
                      <a:pt x="745" y="200"/>
                      <a:pt x="726" y="151"/>
                    </a:cubicBezTo>
                    <a:cubicBezTo>
                      <a:pt x="706" y="87"/>
                      <a:pt x="661" y="15"/>
                      <a:pt x="590" y="2"/>
                    </a:cubicBezTo>
                    <a:cubicBezTo>
                      <a:pt x="581" y="1"/>
                      <a:pt x="573"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32"/>
              <p:cNvSpPr/>
              <p:nvPr/>
            </p:nvSpPr>
            <p:spPr>
              <a:xfrm>
                <a:off x="7259602" y="3457765"/>
                <a:ext cx="59825" cy="72500"/>
              </a:xfrm>
              <a:custGeom>
                <a:avLst/>
                <a:gdLst/>
                <a:ahLst/>
                <a:cxnLst/>
                <a:rect l="l" t="t" r="r" b="b"/>
                <a:pathLst>
                  <a:path w="911" h="1104" extrusionOk="0">
                    <a:moveTo>
                      <a:pt x="820" y="1"/>
                    </a:moveTo>
                    <a:cubicBezTo>
                      <a:pt x="800" y="1"/>
                      <a:pt x="780" y="10"/>
                      <a:pt x="768" y="32"/>
                    </a:cubicBezTo>
                    <a:cubicBezTo>
                      <a:pt x="631" y="284"/>
                      <a:pt x="541" y="560"/>
                      <a:pt x="505" y="841"/>
                    </a:cubicBezTo>
                    <a:cubicBezTo>
                      <a:pt x="356" y="582"/>
                      <a:pt x="217" y="317"/>
                      <a:pt x="84" y="48"/>
                    </a:cubicBezTo>
                    <a:cubicBezTo>
                      <a:pt x="76" y="35"/>
                      <a:pt x="65" y="30"/>
                      <a:pt x="53" y="30"/>
                    </a:cubicBezTo>
                    <a:cubicBezTo>
                      <a:pt x="27" y="30"/>
                      <a:pt x="0" y="58"/>
                      <a:pt x="16" y="90"/>
                    </a:cubicBezTo>
                    <a:cubicBezTo>
                      <a:pt x="158" y="427"/>
                      <a:pt x="327" y="751"/>
                      <a:pt x="495" y="1075"/>
                    </a:cubicBezTo>
                    <a:cubicBezTo>
                      <a:pt x="506" y="1095"/>
                      <a:pt x="523" y="1103"/>
                      <a:pt x="542" y="1103"/>
                    </a:cubicBezTo>
                    <a:cubicBezTo>
                      <a:pt x="573" y="1103"/>
                      <a:pt x="607" y="1077"/>
                      <a:pt x="609" y="1042"/>
                    </a:cubicBezTo>
                    <a:cubicBezTo>
                      <a:pt x="638" y="705"/>
                      <a:pt x="722" y="398"/>
                      <a:pt x="881" y="96"/>
                    </a:cubicBezTo>
                    <a:cubicBezTo>
                      <a:pt x="910" y="47"/>
                      <a:pt x="865"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32"/>
              <p:cNvSpPr/>
              <p:nvPr/>
            </p:nvSpPr>
            <p:spPr>
              <a:xfrm>
                <a:off x="7323563" y="3451133"/>
                <a:ext cx="36184" cy="38745"/>
              </a:xfrm>
              <a:custGeom>
                <a:avLst/>
                <a:gdLst/>
                <a:ahLst/>
                <a:cxnLst/>
                <a:rect l="l" t="t" r="r" b="b"/>
                <a:pathLst>
                  <a:path w="551" h="590" extrusionOk="0">
                    <a:moveTo>
                      <a:pt x="163" y="0"/>
                    </a:moveTo>
                    <a:cubicBezTo>
                      <a:pt x="131" y="0"/>
                      <a:pt x="97" y="11"/>
                      <a:pt x="66" y="35"/>
                    </a:cubicBezTo>
                    <a:cubicBezTo>
                      <a:pt x="27" y="68"/>
                      <a:pt x="61" y="115"/>
                      <a:pt x="99" y="115"/>
                    </a:cubicBezTo>
                    <a:cubicBezTo>
                      <a:pt x="106" y="115"/>
                      <a:pt x="114" y="113"/>
                      <a:pt x="121" y="110"/>
                    </a:cubicBezTo>
                    <a:cubicBezTo>
                      <a:pt x="138" y="101"/>
                      <a:pt x="153" y="96"/>
                      <a:pt x="166" y="96"/>
                    </a:cubicBezTo>
                    <a:cubicBezTo>
                      <a:pt x="244" y="96"/>
                      <a:pt x="224" y="259"/>
                      <a:pt x="202" y="304"/>
                    </a:cubicBezTo>
                    <a:cubicBezTo>
                      <a:pt x="169" y="369"/>
                      <a:pt x="121" y="414"/>
                      <a:pt x="62" y="447"/>
                    </a:cubicBezTo>
                    <a:cubicBezTo>
                      <a:pt x="1" y="476"/>
                      <a:pt x="33" y="563"/>
                      <a:pt x="95" y="567"/>
                    </a:cubicBezTo>
                    <a:cubicBezTo>
                      <a:pt x="218" y="576"/>
                      <a:pt x="344" y="589"/>
                      <a:pt x="467" y="589"/>
                    </a:cubicBezTo>
                    <a:cubicBezTo>
                      <a:pt x="471" y="590"/>
                      <a:pt x="474" y="590"/>
                      <a:pt x="477" y="590"/>
                    </a:cubicBezTo>
                    <a:cubicBezTo>
                      <a:pt x="551" y="590"/>
                      <a:pt x="539" y="482"/>
                      <a:pt x="467" y="469"/>
                    </a:cubicBezTo>
                    <a:cubicBezTo>
                      <a:pt x="396" y="463"/>
                      <a:pt x="325" y="456"/>
                      <a:pt x="257" y="450"/>
                    </a:cubicBezTo>
                    <a:cubicBezTo>
                      <a:pt x="318" y="369"/>
                      <a:pt x="354" y="269"/>
                      <a:pt x="338" y="165"/>
                    </a:cubicBezTo>
                    <a:cubicBezTo>
                      <a:pt x="321" y="72"/>
                      <a:pt x="24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32"/>
              <p:cNvSpPr/>
              <p:nvPr/>
            </p:nvSpPr>
            <p:spPr>
              <a:xfrm>
                <a:off x="7236159" y="3552326"/>
                <a:ext cx="67706" cy="48596"/>
              </a:xfrm>
              <a:custGeom>
                <a:avLst/>
                <a:gdLst/>
                <a:ahLst/>
                <a:cxnLst/>
                <a:rect l="l" t="t" r="r" b="b"/>
                <a:pathLst>
                  <a:path w="1031" h="740" extrusionOk="0">
                    <a:moveTo>
                      <a:pt x="484" y="0"/>
                    </a:moveTo>
                    <a:cubicBezTo>
                      <a:pt x="312" y="0"/>
                      <a:pt x="0" y="133"/>
                      <a:pt x="185" y="253"/>
                    </a:cubicBezTo>
                    <a:cubicBezTo>
                      <a:pt x="191" y="257"/>
                      <a:pt x="197" y="259"/>
                      <a:pt x="203" y="259"/>
                    </a:cubicBezTo>
                    <a:cubicBezTo>
                      <a:pt x="234" y="259"/>
                      <a:pt x="263" y="216"/>
                      <a:pt x="234" y="189"/>
                    </a:cubicBezTo>
                    <a:cubicBezTo>
                      <a:pt x="204" y="163"/>
                      <a:pt x="412" y="104"/>
                      <a:pt x="438" y="104"/>
                    </a:cubicBezTo>
                    <a:cubicBezTo>
                      <a:pt x="609" y="127"/>
                      <a:pt x="577" y="273"/>
                      <a:pt x="525" y="370"/>
                    </a:cubicBezTo>
                    <a:cubicBezTo>
                      <a:pt x="477" y="464"/>
                      <a:pt x="409" y="551"/>
                      <a:pt x="347" y="642"/>
                    </a:cubicBezTo>
                    <a:cubicBezTo>
                      <a:pt x="318" y="681"/>
                      <a:pt x="357" y="739"/>
                      <a:pt x="405" y="739"/>
                    </a:cubicBezTo>
                    <a:cubicBezTo>
                      <a:pt x="587" y="736"/>
                      <a:pt x="768" y="739"/>
                      <a:pt x="946" y="723"/>
                    </a:cubicBezTo>
                    <a:cubicBezTo>
                      <a:pt x="1031" y="723"/>
                      <a:pt x="1031" y="610"/>
                      <a:pt x="950" y="607"/>
                    </a:cubicBezTo>
                    <a:cubicBezTo>
                      <a:pt x="907" y="605"/>
                      <a:pt x="865" y="604"/>
                      <a:pt x="822" y="604"/>
                    </a:cubicBezTo>
                    <a:cubicBezTo>
                      <a:pt x="726" y="604"/>
                      <a:pt x="629" y="608"/>
                      <a:pt x="535" y="610"/>
                    </a:cubicBezTo>
                    <a:cubicBezTo>
                      <a:pt x="658" y="415"/>
                      <a:pt x="820" y="121"/>
                      <a:pt x="551" y="10"/>
                    </a:cubicBezTo>
                    <a:cubicBezTo>
                      <a:pt x="534" y="3"/>
                      <a:pt x="510"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7" name="Google Shape;3597;p32"/>
            <p:cNvGrpSpPr/>
            <p:nvPr/>
          </p:nvGrpSpPr>
          <p:grpSpPr>
            <a:xfrm rot="-4946673">
              <a:off x="-469824" y="4523410"/>
              <a:ext cx="1447185" cy="319429"/>
              <a:chOff x="7968422" y="675563"/>
              <a:chExt cx="462304" cy="102049"/>
            </a:xfrm>
          </p:grpSpPr>
          <p:sp>
            <p:nvSpPr>
              <p:cNvPr id="3598" name="Google Shape;3598;p32"/>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32"/>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32"/>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1" name="Google Shape;3601;p32"/>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2" name="Google Shape;3602;p32"/>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3" name="Google Shape;3603;p32"/>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4" name="Google Shape;3604;p32"/>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5" name="Google Shape;3605;p32"/>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6" name="Google Shape;3606;p32"/>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7" name="Google Shape;3607;p32"/>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8" name="Google Shape;3608;p32"/>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9" name="Google Shape;3609;p32"/>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0" name="Google Shape;3610;p32"/>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11" name="Google Shape;3611;p32"/>
            <p:cNvGrpSpPr/>
            <p:nvPr/>
          </p:nvGrpSpPr>
          <p:grpSpPr>
            <a:xfrm rot="716012">
              <a:off x="698207" y="4517471"/>
              <a:ext cx="567343" cy="331312"/>
              <a:chOff x="5999959" y="663349"/>
              <a:chExt cx="216246" cy="126280"/>
            </a:xfrm>
          </p:grpSpPr>
          <p:sp>
            <p:nvSpPr>
              <p:cNvPr id="3612" name="Google Shape;3612;p32"/>
              <p:cNvSpPr/>
              <p:nvPr/>
            </p:nvSpPr>
            <p:spPr>
              <a:xfrm>
                <a:off x="5999959" y="677073"/>
                <a:ext cx="49844" cy="108290"/>
              </a:xfrm>
              <a:custGeom>
                <a:avLst/>
                <a:gdLst/>
                <a:ahLst/>
                <a:cxnLst/>
                <a:rect l="l" t="t" r="r" b="b"/>
                <a:pathLst>
                  <a:path w="759" h="1649" extrusionOk="0">
                    <a:moveTo>
                      <a:pt x="201" y="137"/>
                    </a:moveTo>
                    <a:cubicBezTo>
                      <a:pt x="216" y="137"/>
                      <a:pt x="238" y="145"/>
                      <a:pt x="266" y="162"/>
                    </a:cubicBezTo>
                    <a:cubicBezTo>
                      <a:pt x="289" y="178"/>
                      <a:pt x="318" y="191"/>
                      <a:pt x="340" y="207"/>
                    </a:cubicBezTo>
                    <a:cubicBezTo>
                      <a:pt x="412" y="246"/>
                      <a:pt x="535" y="356"/>
                      <a:pt x="561" y="437"/>
                    </a:cubicBezTo>
                    <a:cubicBezTo>
                      <a:pt x="655" y="713"/>
                      <a:pt x="353" y="764"/>
                      <a:pt x="172" y="787"/>
                    </a:cubicBezTo>
                    <a:cubicBezTo>
                      <a:pt x="172" y="674"/>
                      <a:pt x="172" y="564"/>
                      <a:pt x="175" y="450"/>
                    </a:cubicBezTo>
                    <a:cubicBezTo>
                      <a:pt x="175" y="392"/>
                      <a:pt x="156" y="256"/>
                      <a:pt x="178" y="207"/>
                    </a:cubicBezTo>
                    <a:cubicBezTo>
                      <a:pt x="166" y="160"/>
                      <a:pt x="174" y="137"/>
                      <a:pt x="201" y="137"/>
                    </a:cubicBezTo>
                    <a:close/>
                    <a:moveTo>
                      <a:pt x="179" y="1"/>
                    </a:moveTo>
                    <a:cubicBezTo>
                      <a:pt x="121" y="1"/>
                      <a:pt x="78" y="35"/>
                      <a:pt x="55" y="126"/>
                    </a:cubicBezTo>
                    <a:cubicBezTo>
                      <a:pt x="0" y="321"/>
                      <a:pt x="49" y="615"/>
                      <a:pt x="49" y="820"/>
                    </a:cubicBezTo>
                    <a:cubicBezTo>
                      <a:pt x="49" y="1082"/>
                      <a:pt x="55" y="1344"/>
                      <a:pt x="71" y="1607"/>
                    </a:cubicBezTo>
                    <a:cubicBezTo>
                      <a:pt x="73" y="1634"/>
                      <a:pt x="93" y="1648"/>
                      <a:pt x="113" y="1648"/>
                    </a:cubicBezTo>
                    <a:cubicBezTo>
                      <a:pt x="133" y="1648"/>
                      <a:pt x="152" y="1634"/>
                      <a:pt x="152" y="1607"/>
                    </a:cubicBezTo>
                    <a:cubicBezTo>
                      <a:pt x="162" y="1406"/>
                      <a:pt x="169" y="1202"/>
                      <a:pt x="169" y="1001"/>
                    </a:cubicBezTo>
                    <a:cubicBezTo>
                      <a:pt x="305" y="1192"/>
                      <a:pt x="441" y="1380"/>
                      <a:pt x="580" y="1568"/>
                    </a:cubicBezTo>
                    <a:cubicBezTo>
                      <a:pt x="595" y="1586"/>
                      <a:pt x="614" y="1594"/>
                      <a:pt x="633" y="1594"/>
                    </a:cubicBezTo>
                    <a:cubicBezTo>
                      <a:pt x="679" y="1594"/>
                      <a:pt x="722" y="1551"/>
                      <a:pt x="690" y="1503"/>
                    </a:cubicBezTo>
                    <a:cubicBezTo>
                      <a:pt x="554" y="1299"/>
                      <a:pt x="408" y="1105"/>
                      <a:pt x="266" y="907"/>
                    </a:cubicBezTo>
                    <a:cubicBezTo>
                      <a:pt x="467" y="871"/>
                      <a:pt x="719" y="794"/>
                      <a:pt x="739" y="580"/>
                    </a:cubicBezTo>
                    <a:cubicBezTo>
                      <a:pt x="758" y="356"/>
                      <a:pt x="509" y="129"/>
                      <a:pt x="324" y="45"/>
                    </a:cubicBezTo>
                    <a:cubicBezTo>
                      <a:pt x="269" y="18"/>
                      <a:pt x="22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3" name="Google Shape;3613;p32"/>
              <p:cNvSpPr/>
              <p:nvPr/>
            </p:nvSpPr>
            <p:spPr>
              <a:xfrm>
                <a:off x="6049538" y="743004"/>
                <a:ext cx="38548" cy="7486"/>
              </a:xfrm>
              <a:custGeom>
                <a:avLst/>
                <a:gdLst/>
                <a:ahLst/>
                <a:cxnLst/>
                <a:rect l="l" t="t" r="r" b="b"/>
                <a:pathLst>
                  <a:path w="587" h="114" extrusionOk="0">
                    <a:moveTo>
                      <a:pt x="52" y="0"/>
                    </a:moveTo>
                    <a:cubicBezTo>
                      <a:pt x="0" y="0"/>
                      <a:pt x="0" y="78"/>
                      <a:pt x="52" y="81"/>
                    </a:cubicBezTo>
                    <a:cubicBezTo>
                      <a:pt x="211" y="97"/>
                      <a:pt x="369" y="101"/>
                      <a:pt x="522" y="114"/>
                    </a:cubicBezTo>
                    <a:cubicBezTo>
                      <a:pt x="523" y="114"/>
                      <a:pt x="524" y="114"/>
                      <a:pt x="525" y="114"/>
                    </a:cubicBezTo>
                    <a:cubicBezTo>
                      <a:pt x="586" y="114"/>
                      <a:pt x="585" y="16"/>
                      <a:pt x="522" y="16"/>
                    </a:cubicBezTo>
                    <a:cubicBezTo>
                      <a:pt x="366" y="13"/>
                      <a:pt x="207" y="3"/>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4" name="Google Shape;3614;p32"/>
              <p:cNvSpPr/>
              <p:nvPr/>
            </p:nvSpPr>
            <p:spPr>
              <a:xfrm>
                <a:off x="6053544" y="728819"/>
                <a:ext cx="40518" cy="6961"/>
              </a:xfrm>
              <a:custGeom>
                <a:avLst/>
                <a:gdLst/>
                <a:ahLst/>
                <a:cxnLst/>
                <a:rect l="l" t="t" r="r" b="b"/>
                <a:pathLst>
                  <a:path w="617" h="106" extrusionOk="0">
                    <a:moveTo>
                      <a:pt x="411" y="1"/>
                    </a:moveTo>
                    <a:cubicBezTo>
                      <a:pt x="292" y="1"/>
                      <a:pt x="171" y="9"/>
                      <a:pt x="56" y="9"/>
                    </a:cubicBezTo>
                    <a:cubicBezTo>
                      <a:pt x="1" y="9"/>
                      <a:pt x="1" y="96"/>
                      <a:pt x="56" y="96"/>
                    </a:cubicBezTo>
                    <a:cubicBezTo>
                      <a:pt x="166" y="98"/>
                      <a:pt x="280" y="105"/>
                      <a:pt x="393" y="105"/>
                    </a:cubicBezTo>
                    <a:cubicBezTo>
                      <a:pt x="446" y="105"/>
                      <a:pt x="499" y="104"/>
                      <a:pt x="551" y="100"/>
                    </a:cubicBezTo>
                    <a:cubicBezTo>
                      <a:pt x="616" y="100"/>
                      <a:pt x="616" y="9"/>
                      <a:pt x="551" y="6"/>
                    </a:cubicBezTo>
                    <a:cubicBezTo>
                      <a:pt x="505" y="2"/>
                      <a:pt x="45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5" name="Google Shape;3615;p32"/>
              <p:cNvSpPr/>
              <p:nvPr/>
            </p:nvSpPr>
            <p:spPr>
              <a:xfrm>
                <a:off x="6115797" y="705639"/>
                <a:ext cx="30996" cy="68625"/>
              </a:xfrm>
              <a:custGeom>
                <a:avLst/>
                <a:gdLst/>
                <a:ahLst/>
                <a:cxnLst/>
                <a:rect l="l" t="t" r="r" b="b"/>
                <a:pathLst>
                  <a:path w="472" h="1045" extrusionOk="0">
                    <a:moveTo>
                      <a:pt x="221" y="133"/>
                    </a:moveTo>
                    <a:cubicBezTo>
                      <a:pt x="238" y="133"/>
                      <a:pt x="255" y="136"/>
                      <a:pt x="271" y="142"/>
                    </a:cubicBezTo>
                    <a:cubicBezTo>
                      <a:pt x="352" y="161"/>
                      <a:pt x="384" y="245"/>
                      <a:pt x="339" y="320"/>
                    </a:cubicBezTo>
                    <a:cubicBezTo>
                      <a:pt x="300" y="388"/>
                      <a:pt x="203" y="430"/>
                      <a:pt x="177" y="508"/>
                    </a:cubicBezTo>
                    <a:cubicBezTo>
                      <a:pt x="173" y="388"/>
                      <a:pt x="167" y="265"/>
                      <a:pt x="157" y="145"/>
                    </a:cubicBezTo>
                    <a:cubicBezTo>
                      <a:pt x="177" y="138"/>
                      <a:pt x="199" y="133"/>
                      <a:pt x="221" y="133"/>
                    </a:cubicBezTo>
                    <a:close/>
                    <a:moveTo>
                      <a:pt x="98" y="0"/>
                    </a:moveTo>
                    <a:cubicBezTo>
                      <a:pt x="75" y="0"/>
                      <a:pt x="54" y="16"/>
                      <a:pt x="54" y="48"/>
                    </a:cubicBezTo>
                    <a:lnTo>
                      <a:pt x="54" y="112"/>
                    </a:lnTo>
                    <a:cubicBezTo>
                      <a:pt x="44" y="119"/>
                      <a:pt x="31" y="125"/>
                      <a:pt x="24" y="132"/>
                    </a:cubicBezTo>
                    <a:cubicBezTo>
                      <a:pt x="0" y="150"/>
                      <a:pt x="21" y="191"/>
                      <a:pt x="48" y="191"/>
                    </a:cubicBezTo>
                    <a:cubicBezTo>
                      <a:pt x="50" y="191"/>
                      <a:pt x="52" y="191"/>
                      <a:pt x="54" y="190"/>
                    </a:cubicBezTo>
                    <a:cubicBezTo>
                      <a:pt x="60" y="453"/>
                      <a:pt x="63" y="718"/>
                      <a:pt x="54" y="984"/>
                    </a:cubicBezTo>
                    <a:cubicBezTo>
                      <a:pt x="50" y="1024"/>
                      <a:pt x="83" y="1045"/>
                      <a:pt x="116" y="1045"/>
                    </a:cubicBezTo>
                    <a:cubicBezTo>
                      <a:pt x="149" y="1045"/>
                      <a:pt x="183" y="1024"/>
                      <a:pt x="183" y="984"/>
                    </a:cubicBezTo>
                    <a:cubicBezTo>
                      <a:pt x="183" y="841"/>
                      <a:pt x="183" y="699"/>
                      <a:pt x="177" y="556"/>
                    </a:cubicBezTo>
                    <a:lnTo>
                      <a:pt x="177" y="556"/>
                    </a:lnTo>
                    <a:cubicBezTo>
                      <a:pt x="186" y="572"/>
                      <a:pt x="199" y="585"/>
                      <a:pt x="216" y="589"/>
                    </a:cubicBezTo>
                    <a:cubicBezTo>
                      <a:pt x="224" y="591"/>
                      <a:pt x="232" y="592"/>
                      <a:pt x="239" y="592"/>
                    </a:cubicBezTo>
                    <a:cubicBezTo>
                      <a:pt x="259" y="592"/>
                      <a:pt x="274" y="583"/>
                      <a:pt x="290" y="569"/>
                    </a:cubicBezTo>
                    <a:cubicBezTo>
                      <a:pt x="306" y="553"/>
                      <a:pt x="313" y="534"/>
                      <a:pt x="303" y="514"/>
                    </a:cubicBezTo>
                    <a:cubicBezTo>
                      <a:pt x="323" y="488"/>
                      <a:pt x="368" y="456"/>
                      <a:pt x="378" y="443"/>
                    </a:cubicBezTo>
                    <a:cubicBezTo>
                      <a:pt x="403" y="410"/>
                      <a:pt x="429" y="378"/>
                      <a:pt x="442" y="339"/>
                    </a:cubicBezTo>
                    <a:cubicBezTo>
                      <a:pt x="472" y="274"/>
                      <a:pt x="468" y="197"/>
                      <a:pt x="426" y="135"/>
                    </a:cubicBezTo>
                    <a:cubicBezTo>
                      <a:pt x="378" y="73"/>
                      <a:pt x="313" y="48"/>
                      <a:pt x="246" y="48"/>
                    </a:cubicBezTo>
                    <a:cubicBezTo>
                      <a:pt x="214" y="48"/>
                      <a:pt x="182" y="53"/>
                      <a:pt x="151" y="64"/>
                    </a:cubicBezTo>
                    <a:lnTo>
                      <a:pt x="151" y="48"/>
                    </a:lnTo>
                    <a:cubicBezTo>
                      <a:pt x="146" y="16"/>
                      <a:pt x="121"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6" name="Google Shape;3616;p32"/>
              <p:cNvSpPr/>
              <p:nvPr/>
            </p:nvSpPr>
            <p:spPr>
              <a:xfrm>
                <a:off x="6156118" y="729345"/>
                <a:ext cx="55163" cy="8471"/>
              </a:xfrm>
              <a:custGeom>
                <a:avLst/>
                <a:gdLst/>
                <a:ahLst/>
                <a:cxnLst/>
                <a:rect l="l" t="t" r="r" b="b"/>
                <a:pathLst>
                  <a:path w="840" h="129" extrusionOk="0">
                    <a:moveTo>
                      <a:pt x="510" y="0"/>
                    </a:moveTo>
                    <a:cubicBezTo>
                      <a:pt x="361" y="0"/>
                      <a:pt x="209" y="10"/>
                      <a:pt x="65" y="27"/>
                    </a:cubicBezTo>
                    <a:cubicBezTo>
                      <a:pt x="7" y="33"/>
                      <a:pt x="0" y="124"/>
                      <a:pt x="65" y="124"/>
                    </a:cubicBezTo>
                    <a:cubicBezTo>
                      <a:pt x="251" y="124"/>
                      <a:pt x="438" y="128"/>
                      <a:pt x="623" y="128"/>
                    </a:cubicBezTo>
                    <a:cubicBezTo>
                      <a:pt x="669" y="128"/>
                      <a:pt x="715" y="128"/>
                      <a:pt x="761" y="127"/>
                    </a:cubicBezTo>
                    <a:cubicBezTo>
                      <a:pt x="839" y="127"/>
                      <a:pt x="839" y="17"/>
                      <a:pt x="761" y="11"/>
                    </a:cubicBezTo>
                    <a:cubicBezTo>
                      <a:pt x="679" y="3"/>
                      <a:pt x="595" y="0"/>
                      <a:pt x="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7" name="Google Shape;3617;p32"/>
              <p:cNvSpPr/>
              <p:nvPr/>
            </p:nvSpPr>
            <p:spPr>
              <a:xfrm>
                <a:off x="6169908" y="663349"/>
                <a:ext cx="46297" cy="50172"/>
              </a:xfrm>
              <a:custGeom>
                <a:avLst/>
                <a:gdLst/>
                <a:ahLst/>
                <a:cxnLst/>
                <a:rect l="l" t="t" r="r" b="b"/>
                <a:pathLst>
                  <a:path w="705" h="764" extrusionOk="0">
                    <a:moveTo>
                      <a:pt x="295" y="139"/>
                    </a:moveTo>
                    <a:cubicBezTo>
                      <a:pt x="367" y="139"/>
                      <a:pt x="393" y="178"/>
                      <a:pt x="370" y="257"/>
                    </a:cubicBezTo>
                    <a:cubicBezTo>
                      <a:pt x="367" y="287"/>
                      <a:pt x="357" y="309"/>
                      <a:pt x="351" y="338"/>
                    </a:cubicBezTo>
                    <a:cubicBezTo>
                      <a:pt x="331" y="403"/>
                      <a:pt x="305" y="468"/>
                      <a:pt x="266" y="520"/>
                    </a:cubicBezTo>
                    <a:cubicBezTo>
                      <a:pt x="208" y="449"/>
                      <a:pt x="172" y="355"/>
                      <a:pt x="176" y="287"/>
                    </a:cubicBezTo>
                    <a:cubicBezTo>
                      <a:pt x="179" y="245"/>
                      <a:pt x="192" y="173"/>
                      <a:pt x="227" y="147"/>
                    </a:cubicBezTo>
                    <a:cubicBezTo>
                      <a:pt x="253" y="142"/>
                      <a:pt x="276" y="139"/>
                      <a:pt x="295" y="139"/>
                    </a:cubicBezTo>
                    <a:close/>
                    <a:moveTo>
                      <a:pt x="294" y="1"/>
                    </a:moveTo>
                    <a:cubicBezTo>
                      <a:pt x="232" y="1"/>
                      <a:pt x="166" y="31"/>
                      <a:pt x="114" y="96"/>
                    </a:cubicBezTo>
                    <a:cubicBezTo>
                      <a:pt x="1" y="241"/>
                      <a:pt x="46" y="452"/>
                      <a:pt x="153" y="594"/>
                    </a:cubicBezTo>
                    <a:cubicBezTo>
                      <a:pt x="127" y="601"/>
                      <a:pt x="104" y="607"/>
                      <a:pt x="78" y="607"/>
                    </a:cubicBezTo>
                    <a:cubicBezTo>
                      <a:pt x="76" y="607"/>
                      <a:pt x="74" y="607"/>
                      <a:pt x="72" y="607"/>
                    </a:cubicBezTo>
                    <a:cubicBezTo>
                      <a:pt x="27" y="607"/>
                      <a:pt x="32" y="679"/>
                      <a:pt x="78" y="682"/>
                    </a:cubicBezTo>
                    <a:cubicBezTo>
                      <a:pt x="91" y="684"/>
                      <a:pt x="104" y="686"/>
                      <a:pt x="117" y="686"/>
                    </a:cubicBezTo>
                    <a:cubicBezTo>
                      <a:pt x="151" y="686"/>
                      <a:pt x="184" y="677"/>
                      <a:pt x="218" y="662"/>
                    </a:cubicBezTo>
                    <a:cubicBezTo>
                      <a:pt x="283" y="723"/>
                      <a:pt x="385" y="763"/>
                      <a:pt x="478" y="763"/>
                    </a:cubicBezTo>
                    <a:cubicBezTo>
                      <a:pt x="579" y="763"/>
                      <a:pt x="670" y="716"/>
                      <a:pt x="694" y="594"/>
                    </a:cubicBezTo>
                    <a:cubicBezTo>
                      <a:pt x="705" y="551"/>
                      <a:pt x="668" y="517"/>
                      <a:pt x="632" y="517"/>
                    </a:cubicBezTo>
                    <a:cubicBezTo>
                      <a:pt x="614" y="517"/>
                      <a:pt x="596" y="525"/>
                      <a:pt x="584" y="546"/>
                    </a:cubicBezTo>
                    <a:cubicBezTo>
                      <a:pt x="548" y="614"/>
                      <a:pt x="502" y="642"/>
                      <a:pt x="454" y="642"/>
                    </a:cubicBezTo>
                    <a:cubicBezTo>
                      <a:pt x="411" y="642"/>
                      <a:pt x="366" y="620"/>
                      <a:pt x="325" y="585"/>
                    </a:cubicBezTo>
                    <a:cubicBezTo>
                      <a:pt x="419" y="494"/>
                      <a:pt x="470" y="348"/>
                      <a:pt x="480" y="228"/>
                    </a:cubicBezTo>
                    <a:cubicBezTo>
                      <a:pt x="490" y="86"/>
                      <a:pt x="398"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8" name="Google Shape;3618;p32"/>
              <p:cNvSpPr/>
              <p:nvPr/>
            </p:nvSpPr>
            <p:spPr>
              <a:xfrm>
                <a:off x="6166493" y="742872"/>
                <a:ext cx="39665" cy="46757"/>
              </a:xfrm>
              <a:custGeom>
                <a:avLst/>
                <a:gdLst/>
                <a:ahLst/>
                <a:cxnLst/>
                <a:rect l="l" t="t" r="r" b="b"/>
                <a:pathLst>
                  <a:path w="604" h="712" extrusionOk="0">
                    <a:moveTo>
                      <a:pt x="385" y="0"/>
                    </a:moveTo>
                    <a:cubicBezTo>
                      <a:pt x="239" y="0"/>
                      <a:pt x="106" y="81"/>
                      <a:pt x="17" y="197"/>
                    </a:cubicBezTo>
                    <a:cubicBezTo>
                      <a:pt x="1" y="216"/>
                      <a:pt x="14" y="248"/>
                      <a:pt x="27" y="268"/>
                    </a:cubicBezTo>
                    <a:cubicBezTo>
                      <a:pt x="101" y="365"/>
                      <a:pt x="211" y="362"/>
                      <a:pt x="322" y="394"/>
                    </a:cubicBezTo>
                    <a:cubicBezTo>
                      <a:pt x="344" y="404"/>
                      <a:pt x="409" y="420"/>
                      <a:pt x="422" y="446"/>
                    </a:cubicBezTo>
                    <a:cubicBezTo>
                      <a:pt x="467" y="543"/>
                      <a:pt x="367" y="556"/>
                      <a:pt x="312" y="566"/>
                    </a:cubicBezTo>
                    <a:cubicBezTo>
                      <a:pt x="244" y="572"/>
                      <a:pt x="189" y="572"/>
                      <a:pt x="127" y="605"/>
                    </a:cubicBezTo>
                    <a:cubicBezTo>
                      <a:pt x="68" y="633"/>
                      <a:pt x="108" y="712"/>
                      <a:pt x="166" y="712"/>
                    </a:cubicBezTo>
                    <a:cubicBezTo>
                      <a:pt x="168" y="712"/>
                      <a:pt x="170" y="712"/>
                      <a:pt x="173" y="712"/>
                    </a:cubicBezTo>
                    <a:cubicBezTo>
                      <a:pt x="312" y="682"/>
                      <a:pt x="603" y="682"/>
                      <a:pt x="568" y="459"/>
                    </a:cubicBezTo>
                    <a:cubicBezTo>
                      <a:pt x="535" y="248"/>
                      <a:pt x="279" y="307"/>
                      <a:pt x="150" y="216"/>
                    </a:cubicBezTo>
                    <a:cubicBezTo>
                      <a:pt x="228" y="132"/>
                      <a:pt x="325" y="96"/>
                      <a:pt x="438" y="80"/>
                    </a:cubicBezTo>
                    <a:cubicBezTo>
                      <a:pt x="487" y="70"/>
                      <a:pt x="467" y="5"/>
                      <a:pt x="425" y="2"/>
                    </a:cubicBezTo>
                    <a:cubicBezTo>
                      <a:pt x="412" y="1"/>
                      <a:pt x="399"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19" name="Google Shape;3619;p32"/>
            <p:cNvGrpSpPr/>
            <p:nvPr/>
          </p:nvGrpSpPr>
          <p:grpSpPr>
            <a:xfrm rot="621046">
              <a:off x="239852" y="2364675"/>
              <a:ext cx="633885" cy="379428"/>
              <a:chOff x="4884983" y="2824599"/>
              <a:chExt cx="253545" cy="151760"/>
            </a:xfrm>
          </p:grpSpPr>
          <p:sp>
            <p:nvSpPr>
              <p:cNvPr id="3620" name="Google Shape;3620;p32"/>
              <p:cNvSpPr/>
              <p:nvPr/>
            </p:nvSpPr>
            <p:spPr>
              <a:xfrm>
                <a:off x="4884983" y="2871420"/>
                <a:ext cx="43474" cy="81693"/>
              </a:xfrm>
              <a:custGeom>
                <a:avLst/>
                <a:gdLst/>
                <a:ahLst/>
                <a:cxnLst/>
                <a:rect l="l" t="t" r="r" b="b"/>
                <a:pathLst>
                  <a:path w="662" h="1244" extrusionOk="0">
                    <a:moveTo>
                      <a:pt x="140" y="1"/>
                    </a:moveTo>
                    <a:cubicBezTo>
                      <a:pt x="125" y="1"/>
                      <a:pt x="109" y="11"/>
                      <a:pt x="108" y="32"/>
                    </a:cubicBezTo>
                    <a:lnTo>
                      <a:pt x="95" y="32"/>
                    </a:lnTo>
                    <a:cubicBezTo>
                      <a:pt x="30" y="32"/>
                      <a:pt x="30" y="129"/>
                      <a:pt x="95" y="133"/>
                    </a:cubicBezTo>
                    <a:lnTo>
                      <a:pt x="104" y="133"/>
                    </a:lnTo>
                    <a:cubicBezTo>
                      <a:pt x="95" y="291"/>
                      <a:pt x="91" y="450"/>
                      <a:pt x="78" y="609"/>
                    </a:cubicBezTo>
                    <a:cubicBezTo>
                      <a:pt x="65" y="732"/>
                      <a:pt x="49" y="862"/>
                      <a:pt x="30" y="988"/>
                    </a:cubicBezTo>
                    <a:cubicBezTo>
                      <a:pt x="20" y="1030"/>
                      <a:pt x="1" y="1082"/>
                      <a:pt x="7" y="1121"/>
                    </a:cubicBezTo>
                    <a:cubicBezTo>
                      <a:pt x="19" y="1219"/>
                      <a:pt x="128" y="1244"/>
                      <a:pt x="246" y="1244"/>
                    </a:cubicBezTo>
                    <a:cubicBezTo>
                      <a:pt x="354" y="1244"/>
                      <a:pt x="469" y="1223"/>
                      <a:pt x="522" y="1218"/>
                    </a:cubicBezTo>
                    <a:cubicBezTo>
                      <a:pt x="600" y="1215"/>
                      <a:pt x="600" y="1101"/>
                      <a:pt x="522" y="1098"/>
                    </a:cubicBezTo>
                    <a:cubicBezTo>
                      <a:pt x="507" y="1097"/>
                      <a:pt x="492" y="1096"/>
                      <a:pt x="476" y="1096"/>
                    </a:cubicBezTo>
                    <a:cubicBezTo>
                      <a:pt x="418" y="1096"/>
                      <a:pt x="353" y="1104"/>
                      <a:pt x="293" y="1104"/>
                    </a:cubicBezTo>
                    <a:cubicBezTo>
                      <a:pt x="262" y="1104"/>
                      <a:pt x="231" y="1102"/>
                      <a:pt x="205" y="1095"/>
                    </a:cubicBezTo>
                    <a:cubicBezTo>
                      <a:pt x="111" y="1069"/>
                      <a:pt x="153" y="1098"/>
                      <a:pt x="143" y="1004"/>
                    </a:cubicBezTo>
                    <a:cubicBezTo>
                      <a:pt x="133" y="936"/>
                      <a:pt x="159" y="855"/>
                      <a:pt x="169" y="787"/>
                    </a:cubicBezTo>
                    <a:cubicBezTo>
                      <a:pt x="172" y="761"/>
                      <a:pt x="172" y="732"/>
                      <a:pt x="172" y="709"/>
                    </a:cubicBezTo>
                    <a:cubicBezTo>
                      <a:pt x="227" y="713"/>
                      <a:pt x="284" y="716"/>
                      <a:pt x="341" y="716"/>
                    </a:cubicBezTo>
                    <a:cubicBezTo>
                      <a:pt x="388" y="716"/>
                      <a:pt x="435" y="714"/>
                      <a:pt x="480" y="709"/>
                    </a:cubicBezTo>
                    <a:cubicBezTo>
                      <a:pt x="542" y="700"/>
                      <a:pt x="545" y="612"/>
                      <a:pt x="480" y="612"/>
                    </a:cubicBezTo>
                    <a:cubicBezTo>
                      <a:pt x="380" y="615"/>
                      <a:pt x="276" y="622"/>
                      <a:pt x="179" y="622"/>
                    </a:cubicBezTo>
                    <a:cubicBezTo>
                      <a:pt x="188" y="460"/>
                      <a:pt x="192" y="304"/>
                      <a:pt x="185" y="142"/>
                    </a:cubicBezTo>
                    <a:lnTo>
                      <a:pt x="185" y="142"/>
                    </a:lnTo>
                    <a:cubicBezTo>
                      <a:pt x="321" y="152"/>
                      <a:pt x="454" y="162"/>
                      <a:pt x="593" y="165"/>
                    </a:cubicBezTo>
                    <a:cubicBezTo>
                      <a:pt x="661" y="162"/>
                      <a:pt x="658" y="52"/>
                      <a:pt x="584" y="49"/>
                    </a:cubicBezTo>
                    <a:cubicBezTo>
                      <a:pt x="448" y="36"/>
                      <a:pt x="308" y="36"/>
                      <a:pt x="172" y="32"/>
                    </a:cubicBezTo>
                    <a:cubicBezTo>
                      <a:pt x="171" y="11"/>
                      <a:pt x="155"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1" name="Google Shape;3621;p32"/>
              <p:cNvSpPr/>
              <p:nvPr/>
            </p:nvSpPr>
            <p:spPr>
              <a:xfrm>
                <a:off x="4938831" y="2919357"/>
                <a:ext cx="34936" cy="31916"/>
              </a:xfrm>
              <a:custGeom>
                <a:avLst/>
                <a:gdLst/>
                <a:ahLst/>
                <a:cxnLst/>
                <a:rect l="l" t="t" r="r" b="b"/>
                <a:pathLst>
                  <a:path w="532" h="486" extrusionOk="0">
                    <a:moveTo>
                      <a:pt x="36" y="1"/>
                    </a:moveTo>
                    <a:cubicBezTo>
                      <a:pt x="17" y="1"/>
                      <a:pt x="0" y="14"/>
                      <a:pt x="0" y="41"/>
                    </a:cubicBezTo>
                    <a:cubicBezTo>
                      <a:pt x="0" y="161"/>
                      <a:pt x="16" y="277"/>
                      <a:pt x="33" y="401"/>
                    </a:cubicBezTo>
                    <a:cubicBezTo>
                      <a:pt x="33" y="413"/>
                      <a:pt x="36" y="420"/>
                      <a:pt x="36" y="433"/>
                    </a:cubicBezTo>
                    <a:cubicBezTo>
                      <a:pt x="40" y="460"/>
                      <a:pt x="61" y="471"/>
                      <a:pt x="83" y="471"/>
                    </a:cubicBezTo>
                    <a:cubicBezTo>
                      <a:pt x="111" y="471"/>
                      <a:pt x="143" y="451"/>
                      <a:pt x="143" y="420"/>
                    </a:cubicBezTo>
                    <a:cubicBezTo>
                      <a:pt x="136" y="336"/>
                      <a:pt x="159" y="161"/>
                      <a:pt x="272" y="141"/>
                    </a:cubicBezTo>
                    <a:cubicBezTo>
                      <a:pt x="278" y="140"/>
                      <a:pt x="284" y="140"/>
                      <a:pt x="290" y="140"/>
                    </a:cubicBezTo>
                    <a:cubicBezTo>
                      <a:pt x="378" y="140"/>
                      <a:pt x="395" y="280"/>
                      <a:pt x="395" y="371"/>
                    </a:cubicBezTo>
                    <a:cubicBezTo>
                      <a:pt x="386" y="384"/>
                      <a:pt x="376" y="404"/>
                      <a:pt x="379" y="430"/>
                    </a:cubicBezTo>
                    <a:cubicBezTo>
                      <a:pt x="386" y="446"/>
                      <a:pt x="392" y="456"/>
                      <a:pt x="405" y="469"/>
                    </a:cubicBezTo>
                    <a:cubicBezTo>
                      <a:pt x="418" y="481"/>
                      <a:pt x="432" y="486"/>
                      <a:pt x="447" y="486"/>
                    </a:cubicBezTo>
                    <a:cubicBezTo>
                      <a:pt x="451" y="486"/>
                      <a:pt x="456" y="485"/>
                      <a:pt x="460" y="485"/>
                    </a:cubicBezTo>
                    <a:cubicBezTo>
                      <a:pt x="467" y="485"/>
                      <a:pt x="467" y="485"/>
                      <a:pt x="470" y="482"/>
                    </a:cubicBezTo>
                    <a:cubicBezTo>
                      <a:pt x="489" y="478"/>
                      <a:pt x="509" y="462"/>
                      <a:pt x="509" y="439"/>
                    </a:cubicBezTo>
                    <a:cubicBezTo>
                      <a:pt x="531" y="279"/>
                      <a:pt x="478" y="15"/>
                      <a:pt x="280" y="15"/>
                    </a:cubicBezTo>
                    <a:cubicBezTo>
                      <a:pt x="277" y="15"/>
                      <a:pt x="275" y="15"/>
                      <a:pt x="272" y="15"/>
                    </a:cubicBezTo>
                    <a:cubicBezTo>
                      <a:pt x="185" y="18"/>
                      <a:pt x="127" y="73"/>
                      <a:pt x="84" y="141"/>
                    </a:cubicBezTo>
                    <a:cubicBezTo>
                      <a:pt x="81" y="109"/>
                      <a:pt x="78" y="77"/>
                      <a:pt x="78" y="41"/>
                    </a:cubicBezTo>
                    <a:cubicBezTo>
                      <a:pt x="75" y="15"/>
                      <a:pt x="55"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2" name="Google Shape;3622;p32"/>
              <p:cNvSpPr/>
              <p:nvPr/>
            </p:nvSpPr>
            <p:spPr>
              <a:xfrm>
                <a:off x="4962208" y="2901298"/>
                <a:ext cx="35265" cy="11230"/>
              </a:xfrm>
              <a:custGeom>
                <a:avLst/>
                <a:gdLst/>
                <a:ahLst/>
                <a:cxnLst/>
                <a:rect l="l" t="t" r="r" b="b"/>
                <a:pathLst>
                  <a:path w="537" h="171" extrusionOk="0">
                    <a:moveTo>
                      <a:pt x="444" y="0"/>
                    </a:moveTo>
                    <a:cubicBezTo>
                      <a:pt x="439" y="0"/>
                      <a:pt x="434" y="1"/>
                      <a:pt x="428" y="2"/>
                    </a:cubicBezTo>
                    <a:cubicBezTo>
                      <a:pt x="409" y="8"/>
                      <a:pt x="402" y="24"/>
                      <a:pt x="396" y="41"/>
                    </a:cubicBezTo>
                    <a:cubicBezTo>
                      <a:pt x="393" y="41"/>
                      <a:pt x="393" y="41"/>
                      <a:pt x="389" y="44"/>
                    </a:cubicBezTo>
                    <a:cubicBezTo>
                      <a:pt x="370" y="47"/>
                      <a:pt x="347" y="47"/>
                      <a:pt x="328" y="50"/>
                    </a:cubicBezTo>
                    <a:cubicBezTo>
                      <a:pt x="299" y="57"/>
                      <a:pt x="266" y="60"/>
                      <a:pt x="240" y="60"/>
                    </a:cubicBezTo>
                    <a:cubicBezTo>
                      <a:pt x="176" y="66"/>
                      <a:pt x="114" y="73"/>
                      <a:pt x="49" y="83"/>
                    </a:cubicBezTo>
                    <a:cubicBezTo>
                      <a:pt x="1" y="92"/>
                      <a:pt x="14" y="170"/>
                      <a:pt x="59" y="170"/>
                    </a:cubicBezTo>
                    <a:cubicBezTo>
                      <a:pt x="140" y="164"/>
                      <a:pt x="218" y="157"/>
                      <a:pt x="299" y="154"/>
                    </a:cubicBezTo>
                    <a:cubicBezTo>
                      <a:pt x="350" y="147"/>
                      <a:pt x="422" y="157"/>
                      <a:pt x="470" y="131"/>
                    </a:cubicBezTo>
                    <a:cubicBezTo>
                      <a:pt x="537"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3" name="Google Shape;3623;p32"/>
              <p:cNvSpPr/>
              <p:nvPr/>
            </p:nvSpPr>
            <p:spPr>
              <a:xfrm>
                <a:off x="4949666" y="2889216"/>
                <a:ext cx="44656" cy="8603"/>
              </a:xfrm>
              <a:custGeom>
                <a:avLst/>
                <a:gdLst/>
                <a:ahLst/>
                <a:cxnLst/>
                <a:rect l="l" t="t" r="r" b="b"/>
                <a:pathLst>
                  <a:path w="680" h="131" extrusionOk="0">
                    <a:moveTo>
                      <a:pt x="161" y="0"/>
                    </a:moveTo>
                    <a:cubicBezTo>
                      <a:pt x="123" y="0"/>
                      <a:pt x="86" y="0"/>
                      <a:pt x="49" y="1"/>
                    </a:cubicBezTo>
                    <a:cubicBezTo>
                      <a:pt x="0" y="1"/>
                      <a:pt x="0" y="72"/>
                      <a:pt x="49" y="79"/>
                    </a:cubicBezTo>
                    <a:cubicBezTo>
                      <a:pt x="237" y="95"/>
                      <a:pt x="422" y="118"/>
                      <a:pt x="606" y="131"/>
                    </a:cubicBezTo>
                    <a:cubicBezTo>
                      <a:pt x="607" y="131"/>
                      <a:pt x="608" y="131"/>
                      <a:pt x="609" y="131"/>
                    </a:cubicBezTo>
                    <a:cubicBezTo>
                      <a:pt x="665" y="131"/>
                      <a:pt x="680" y="40"/>
                      <a:pt x="626" y="30"/>
                    </a:cubicBezTo>
                    <a:cubicBezTo>
                      <a:pt x="474" y="7"/>
                      <a:pt x="316"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4" name="Google Shape;3624;p32"/>
              <p:cNvSpPr/>
              <p:nvPr/>
            </p:nvSpPr>
            <p:spPr>
              <a:xfrm>
                <a:off x="5008373" y="2905173"/>
                <a:ext cx="123394" cy="9653"/>
              </a:xfrm>
              <a:custGeom>
                <a:avLst/>
                <a:gdLst/>
                <a:ahLst/>
                <a:cxnLst/>
                <a:rect l="l" t="t" r="r" b="b"/>
                <a:pathLst>
                  <a:path w="1879" h="147" extrusionOk="0">
                    <a:moveTo>
                      <a:pt x="1719" y="0"/>
                    </a:moveTo>
                    <a:cubicBezTo>
                      <a:pt x="1700" y="0"/>
                      <a:pt x="1683" y="6"/>
                      <a:pt x="1675" y="17"/>
                    </a:cubicBezTo>
                    <a:cubicBezTo>
                      <a:pt x="1363" y="12"/>
                      <a:pt x="1051" y="6"/>
                      <a:pt x="739" y="6"/>
                    </a:cubicBezTo>
                    <a:cubicBezTo>
                      <a:pt x="511" y="6"/>
                      <a:pt x="283" y="9"/>
                      <a:pt x="56" y="17"/>
                    </a:cubicBezTo>
                    <a:cubicBezTo>
                      <a:pt x="1" y="17"/>
                      <a:pt x="1" y="101"/>
                      <a:pt x="56" y="101"/>
                    </a:cubicBezTo>
                    <a:cubicBezTo>
                      <a:pt x="632" y="105"/>
                      <a:pt x="1215" y="105"/>
                      <a:pt x="1795" y="147"/>
                    </a:cubicBezTo>
                    <a:cubicBezTo>
                      <a:pt x="1796" y="147"/>
                      <a:pt x="1797" y="147"/>
                      <a:pt x="1798" y="147"/>
                    </a:cubicBezTo>
                    <a:cubicBezTo>
                      <a:pt x="1870" y="147"/>
                      <a:pt x="1879" y="36"/>
                      <a:pt x="1811" y="20"/>
                    </a:cubicBezTo>
                    <a:cubicBezTo>
                      <a:pt x="1782" y="14"/>
                      <a:pt x="1756" y="7"/>
                      <a:pt x="1730" y="1"/>
                    </a:cubicBezTo>
                    <a:cubicBezTo>
                      <a:pt x="1727" y="0"/>
                      <a:pt x="1723" y="0"/>
                      <a:pt x="1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5" name="Google Shape;3625;p32"/>
              <p:cNvSpPr/>
              <p:nvPr/>
            </p:nvSpPr>
            <p:spPr>
              <a:xfrm>
                <a:off x="5027548" y="2830049"/>
                <a:ext cx="41306" cy="69348"/>
              </a:xfrm>
              <a:custGeom>
                <a:avLst/>
                <a:gdLst/>
                <a:ahLst/>
                <a:cxnLst/>
                <a:rect l="l" t="t" r="r" b="b"/>
                <a:pathLst>
                  <a:path w="629" h="1056" extrusionOk="0">
                    <a:moveTo>
                      <a:pt x="182" y="1"/>
                    </a:moveTo>
                    <a:cubicBezTo>
                      <a:pt x="159" y="1"/>
                      <a:pt x="137" y="14"/>
                      <a:pt x="130" y="44"/>
                    </a:cubicBezTo>
                    <a:cubicBezTo>
                      <a:pt x="55" y="364"/>
                      <a:pt x="0" y="691"/>
                      <a:pt x="10" y="1019"/>
                    </a:cubicBezTo>
                    <a:cubicBezTo>
                      <a:pt x="10" y="1043"/>
                      <a:pt x="28" y="1055"/>
                      <a:pt x="46" y="1055"/>
                    </a:cubicBezTo>
                    <a:cubicBezTo>
                      <a:pt x="65" y="1055"/>
                      <a:pt x="84" y="1043"/>
                      <a:pt x="88" y="1019"/>
                    </a:cubicBezTo>
                    <a:cubicBezTo>
                      <a:pt x="91" y="957"/>
                      <a:pt x="97" y="892"/>
                      <a:pt x="107" y="834"/>
                    </a:cubicBezTo>
                    <a:cubicBezTo>
                      <a:pt x="109" y="834"/>
                      <a:pt x="111" y="835"/>
                      <a:pt x="113" y="835"/>
                    </a:cubicBezTo>
                    <a:cubicBezTo>
                      <a:pt x="143" y="835"/>
                      <a:pt x="170" y="790"/>
                      <a:pt x="143" y="769"/>
                    </a:cubicBezTo>
                    <a:cubicBezTo>
                      <a:pt x="130" y="756"/>
                      <a:pt x="136" y="737"/>
                      <a:pt x="156" y="714"/>
                    </a:cubicBezTo>
                    <a:cubicBezTo>
                      <a:pt x="282" y="789"/>
                      <a:pt x="399" y="866"/>
                      <a:pt x="512" y="954"/>
                    </a:cubicBezTo>
                    <a:cubicBezTo>
                      <a:pt x="526" y="964"/>
                      <a:pt x="540" y="969"/>
                      <a:pt x="552" y="969"/>
                    </a:cubicBezTo>
                    <a:cubicBezTo>
                      <a:pt x="599" y="969"/>
                      <a:pt x="628" y="909"/>
                      <a:pt x="580" y="876"/>
                    </a:cubicBezTo>
                    <a:cubicBezTo>
                      <a:pt x="467" y="795"/>
                      <a:pt x="347" y="724"/>
                      <a:pt x="220" y="662"/>
                    </a:cubicBezTo>
                    <a:cubicBezTo>
                      <a:pt x="266" y="630"/>
                      <a:pt x="314" y="598"/>
                      <a:pt x="324" y="591"/>
                    </a:cubicBezTo>
                    <a:cubicBezTo>
                      <a:pt x="399" y="536"/>
                      <a:pt x="476" y="494"/>
                      <a:pt x="535" y="432"/>
                    </a:cubicBezTo>
                    <a:cubicBezTo>
                      <a:pt x="570" y="397"/>
                      <a:pt x="539" y="349"/>
                      <a:pt x="499" y="349"/>
                    </a:cubicBezTo>
                    <a:cubicBezTo>
                      <a:pt x="491" y="349"/>
                      <a:pt x="484" y="351"/>
                      <a:pt x="476" y="355"/>
                    </a:cubicBezTo>
                    <a:cubicBezTo>
                      <a:pt x="405" y="390"/>
                      <a:pt x="347" y="448"/>
                      <a:pt x="282" y="494"/>
                    </a:cubicBezTo>
                    <a:cubicBezTo>
                      <a:pt x="237" y="529"/>
                      <a:pt x="185" y="562"/>
                      <a:pt x="139" y="601"/>
                    </a:cubicBezTo>
                    <a:cubicBezTo>
                      <a:pt x="162" y="448"/>
                      <a:pt x="191" y="299"/>
                      <a:pt x="227" y="147"/>
                    </a:cubicBezTo>
                    <a:cubicBezTo>
                      <a:pt x="253" y="141"/>
                      <a:pt x="272" y="115"/>
                      <a:pt x="259" y="82"/>
                    </a:cubicBezTo>
                    <a:cubicBezTo>
                      <a:pt x="256" y="73"/>
                      <a:pt x="253" y="60"/>
                      <a:pt x="243" y="44"/>
                    </a:cubicBezTo>
                    <a:cubicBezTo>
                      <a:pt x="233" y="17"/>
                      <a:pt x="207"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6" name="Google Shape;3626;p32"/>
              <p:cNvSpPr/>
              <p:nvPr/>
            </p:nvSpPr>
            <p:spPr>
              <a:xfrm>
                <a:off x="5066949" y="2860913"/>
                <a:ext cx="41044" cy="27516"/>
              </a:xfrm>
              <a:custGeom>
                <a:avLst/>
                <a:gdLst/>
                <a:ahLst/>
                <a:cxnLst/>
                <a:rect l="l" t="t" r="r" b="b"/>
                <a:pathLst>
                  <a:path w="625" h="419" extrusionOk="0">
                    <a:moveTo>
                      <a:pt x="199" y="0"/>
                    </a:moveTo>
                    <a:cubicBezTo>
                      <a:pt x="171" y="0"/>
                      <a:pt x="144" y="37"/>
                      <a:pt x="158" y="66"/>
                    </a:cubicBezTo>
                    <a:cubicBezTo>
                      <a:pt x="184" y="115"/>
                      <a:pt x="210" y="160"/>
                      <a:pt x="239" y="209"/>
                    </a:cubicBezTo>
                    <a:cubicBezTo>
                      <a:pt x="178" y="244"/>
                      <a:pt x="119" y="277"/>
                      <a:pt x="48" y="302"/>
                    </a:cubicBezTo>
                    <a:cubicBezTo>
                      <a:pt x="1" y="320"/>
                      <a:pt x="13" y="389"/>
                      <a:pt x="59" y="389"/>
                    </a:cubicBezTo>
                    <a:cubicBezTo>
                      <a:pt x="64" y="389"/>
                      <a:pt x="69" y="388"/>
                      <a:pt x="74" y="387"/>
                    </a:cubicBezTo>
                    <a:cubicBezTo>
                      <a:pt x="145" y="364"/>
                      <a:pt x="223" y="328"/>
                      <a:pt x="297" y="293"/>
                    </a:cubicBezTo>
                    <a:cubicBezTo>
                      <a:pt x="304" y="306"/>
                      <a:pt x="307" y="312"/>
                      <a:pt x="314" y="322"/>
                    </a:cubicBezTo>
                    <a:cubicBezTo>
                      <a:pt x="304" y="335"/>
                      <a:pt x="301" y="351"/>
                      <a:pt x="304" y="367"/>
                    </a:cubicBezTo>
                    <a:cubicBezTo>
                      <a:pt x="312" y="403"/>
                      <a:pt x="337" y="419"/>
                      <a:pt x="363" y="419"/>
                    </a:cubicBezTo>
                    <a:cubicBezTo>
                      <a:pt x="402" y="419"/>
                      <a:pt x="444" y="383"/>
                      <a:pt x="430" y="328"/>
                    </a:cubicBezTo>
                    <a:cubicBezTo>
                      <a:pt x="421" y="302"/>
                      <a:pt x="404" y="273"/>
                      <a:pt x="385" y="244"/>
                    </a:cubicBezTo>
                    <a:cubicBezTo>
                      <a:pt x="456" y="202"/>
                      <a:pt x="531" y="150"/>
                      <a:pt x="592" y="95"/>
                    </a:cubicBezTo>
                    <a:cubicBezTo>
                      <a:pt x="625" y="65"/>
                      <a:pt x="594" y="6"/>
                      <a:pt x="555" y="6"/>
                    </a:cubicBezTo>
                    <a:cubicBezTo>
                      <a:pt x="547" y="6"/>
                      <a:pt x="539" y="9"/>
                      <a:pt x="531" y="14"/>
                    </a:cubicBezTo>
                    <a:cubicBezTo>
                      <a:pt x="463" y="63"/>
                      <a:pt x="395" y="111"/>
                      <a:pt x="323" y="157"/>
                    </a:cubicBezTo>
                    <a:cubicBezTo>
                      <a:pt x="291" y="108"/>
                      <a:pt x="259" y="59"/>
                      <a:pt x="226" y="14"/>
                    </a:cubicBezTo>
                    <a:cubicBezTo>
                      <a:pt x="218" y="4"/>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7" name="Google Shape;3627;p32"/>
              <p:cNvSpPr/>
              <p:nvPr/>
            </p:nvSpPr>
            <p:spPr>
              <a:xfrm>
                <a:off x="5094989" y="2824599"/>
                <a:ext cx="43539" cy="33623"/>
              </a:xfrm>
              <a:custGeom>
                <a:avLst/>
                <a:gdLst/>
                <a:ahLst/>
                <a:cxnLst/>
                <a:rect l="l" t="t" r="r" b="b"/>
                <a:pathLst>
                  <a:path w="663" h="512" extrusionOk="0">
                    <a:moveTo>
                      <a:pt x="134" y="1"/>
                    </a:moveTo>
                    <a:cubicBezTo>
                      <a:pt x="64" y="1"/>
                      <a:pt x="0" y="45"/>
                      <a:pt x="10" y="133"/>
                    </a:cubicBezTo>
                    <a:cubicBezTo>
                      <a:pt x="11" y="158"/>
                      <a:pt x="32" y="172"/>
                      <a:pt x="52" y="172"/>
                    </a:cubicBezTo>
                    <a:cubicBezTo>
                      <a:pt x="70" y="172"/>
                      <a:pt x="88" y="160"/>
                      <a:pt x="88" y="133"/>
                    </a:cubicBezTo>
                    <a:cubicBezTo>
                      <a:pt x="110" y="116"/>
                      <a:pt x="131" y="106"/>
                      <a:pt x="147" y="106"/>
                    </a:cubicBezTo>
                    <a:cubicBezTo>
                      <a:pt x="169" y="106"/>
                      <a:pt x="184" y="124"/>
                      <a:pt x="188" y="162"/>
                    </a:cubicBezTo>
                    <a:cubicBezTo>
                      <a:pt x="191" y="195"/>
                      <a:pt x="191" y="227"/>
                      <a:pt x="185" y="259"/>
                    </a:cubicBezTo>
                    <a:cubicBezTo>
                      <a:pt x="181" y="289"/>
                      <a:pt x="172" y="311"/>
                      <a:pt x="169" y="340"/>
                    </a:cubicBezTo>
                    <a:cubicBezTo>
                      <a:pt x="165" y="389"/>
                      <a:pt x="169" y="438"/>
                      <a:pt x="207" y="470"/>
                    </a:cubicBezTo>
                    <a:cubicBezTo>
                      <a:pt x="243" y="501"/>
                      <a:pt x="294" y="512"/>
                      <a:pt x="348" y="512"/>
                    </a:cubicBezTo>
                    <a:cubicBezTo>
                      <a:pt x="431" y="512"/>
                      <a:pt x="521" y="486"/>
                      <a:pt x="580" y="467"/>
                    </a:cubicBezTo>
                    <a:cubicBezTo>
                      <a:pt x="663" y="443"/>
                      <a:pt x="640" y="341"/>
                      <a:pt x="576" y="341"/>
                    </a:cubicBezTo>
                    <a:cubicBezTo>
                      <a:pt x="570" y="341"/>
                      <a:pt x="564" y="342"/>
                      <a:pt x="557" y="344"/>
                    </a:cubicBezTo>
                    <a:cubicBezTo>
                      <a:pt x="500" y="365"/>
                      <a:pt x="440" y="383"/>
                      <a:pt x="380" y="383"/>
                    </a:cubicBezTo>
                    <a:cubicBezTo>
                      <a:pt x="376" y="383"/>
                      <a:pt x="371" y="383"/>
                      <a:pt x="366" y="382"/>
                    </a:cubicBezTo>
                    <a:cubicBezTo>
                      <a:pt x="282" y="376"/>
                      <a:pt x="295" y="357"/>
                      <a:pt x="301" y="279"/>
                    </a:cubicBezTo>
                    <a:cubicBezTo>
                      <a:pt x="311" y="204"/>
                      <a:pt x="311" y="123"/>
                      <a:pt x="256" y="59"/>
                    </a:cubicBezTo>
                    <a:cubicBezTo>
                      <a:pt x="226" y="20"/>
                      <a:pt x="17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3628;p32"/>
              <p:cNvSpPr/>
              <p:nvPr/>
            </p:nvSpPr>
            <p:spPr>
              <a:xfrm>
                <a:off x="5055260" y="2918635"/>
                <a:ext cx="72303" cy="57724"/>
              </a:xfrm>
              <a:custGeom>
                <a:avLst/>
                <a:gdLst/>
                <a:ahLst/>
                <a:cxnLst/>
                <a:rect l="l" t="t" r="r" b="b"/>
                <a:pathLst>
                  <a:path w="1101" h="879" extrusionOk="0">
                    <a:moveTo>
                      <a:pt x="405" y="1"/>
                    </a:moveTo>
                    <a:cubicBezTo>
                      <a:pt x="268" y="1"/>
                      <a:pt x="103" y="144"/>
                      <a:pt x="28" y="224"/>
                    </a:cubicBezTo>
                    <a:cubicBezTo>
                      <a:pt x="1" y="256"/>
                      <a:pt x="28" y="297"/>
                      <a:pt x="61" y="297"/>
                    </a:cubicBezTo>
                    <a:cubicBezTo>
                      <a:pt x="70" y="297"/>
                      <a:pt x="80" y="293"/>
                      <a:pt x="90" y="285"/>
                    </a:cubicBezTo>
                    <a:cubicBezTo>
                      <a:pt x="135" y="240"/>
                      <a:pt x="200" y="159"/>
                      <a:pt x="262" y="143"/>
                    </a:cubicBezTo>
                    <a:cubicBezTo>
                      <a:pt x="296" y="136"/>
                      <a:pt x="324" y="133"/>
                      <a:pt x="348" y="133"/>
                    </a:cubicBezTo>
                    <a:cubicBezTo>
                      <a:pt x="515" y="133"/>
                      <a:pt x="419" y="291"/>
                      <a:pt x="382" y="382"/>
                    </a:cubicBezTo>
                    <a:cubicBezTo>
                      <a:pt x="323" y="525"/>
                      <a:pt x="249" y="654"/>
                      <a:pt x="158" y="781"/>
                    </a:cubicBezTo>
                    <a:cubicBezTo>
                      <a:pt x="130" y="819"/>
                      <a:pt x="166" y="878"/>
                      <a:pt x="210" y="878"/>
                    </a:cubicBezTo>
                    <a:cubicBezTo>
                      <a:pt x="211" y="878"/>
                      <a:pt x="212" y="878"/>
                      <a:pt x="213" y="878"/>
                    </a:cubicBezTo>
                    <a:cubicBezTo>
                      <a:pt x="485" y="852"/>
                      <a:pt x="748" y="862"/>
                      <a:pt x="1020" y="855"/>
                    </a:cubicBezTo>
                    <a:cubicBezTo>
                      <a:pt x="1101" y="855"/>
                      <a:pt x="1097" y="742"/>
                      <a:pt x="1020" y="735"/>
                    </a:cubicBezTo>
                    <a:cubicBezTo>
                      <a:pt x="924" y="723"/>
                      <a:pt x="827" y="718"/>
                      <a:pt x="728" y="718"/>
                    </a:cubicBezTo>
                    <a:cubicBezTo>
                      <a:pt x="599" y="718"/>
                      <a:pt x="468" y="726"/>
                      <a:pt x="339" y="735"/>
                    </a:cubicBezTo>
                    <a:cubicBezTo>
                      <a:pt x="401" y="635"/>
                      <a:pt x="453" y="531"/>
                      <a:pt x="498" y="424"/>
                    </a:cubicBezTo>
                    <a:cubicBezTo>
                      <a:pt x="531" y="334"/>
                      <a:pt x="608" y="191"/>
                      <a:pt x="556" y="94"/>
                    </a:cubicBezTo>
                    <a:cubicBezTo>
                      <a:pt x="517" y="26"/>
                      <a:pt x="463"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629" name="Google Shape;3629;p32"/>
          <p:cNvGrpSpPr/>
          <p:nvPr/>
        </p:nvGrpSpPr>
        <p:grpSpPr>
          <a:xfrm>
            <a:off x="-592495" y="866074"/>
            <a:ext cx="4640857" cy="5228081"/>
            <a:chOff x="-592495" y="866074"/>
            <a:chExt cx="4640857" cy="5228081"/>
          </a:xfrm>
        </p:grpSpPr>
        <p:grpSp>
          <p:nvGrpSpPr>
            <p:cNvPr id="3630" name="Google Shape;3630;p32"/>
            <p:cNvGrpSpPr/>
            <p:nvPr/>
          </p:nvGrpSpPr>
          <p:grpSpPr>
            <a:xfrm rot="-1615669">
              <a:off x="2638665" y="4810380"/>
              <a:ext cx="1236398" cy="1061349"/>
              <a:chOff x="3639393" y="3293465"/>
              <a:chExt cx="543616" cy="466651"/>
            </a:xfrm>
          </p:grpSpPr>
          <p:sp>
            <p:nvSpPr>
              <p:cNvPr id="3631" name="Google Shape;3631;p32"/>
              <p:cNvSpPr/>
              <p:nvPr/>
            </p:nvSpPr>
            <p:spPr>
              <a:xfrm>
                <a:off x="3639393" y="3293465"/>
                <a:ext cx="543616" cy="466651"/>
              </a:xfrm>
              <a:custGeom>
                <a:avLst/>
                <a:gdLst/>
                <a:ahLst/>
                <a:cxnLst/>
                <a:rect l="l" t="t" r="r" b="b"/>
                <a:pathLst>
                  <a:path w="8278" h="7106" extrusionOk="0">
                    <a:moveTo>
                      <a:pt x="4199" y="4720"/>
                    </a:moveTo>
                    <a:cubicBezTo>
                      <a:pt x="4212" y="4931"/>
                      <a:pt x="4229" y="5141"/>
                      <a:pt x="4238" y="5352"/>
                    </a:cubicBezTo>
                    <a:cubicBezTo>
                      <a:pt x="4245" y="5514"/>
                      <a:pt x="4245" y="5676"/>
                      <a:pt x="4245" y="5838"/>
                    </a:cubicBezTo>
                    <a:cubicBezTo>
                      <a:pt x="3166" y="5831"/>
                      <a:pt x="2084" y="5815"/>
                      <a:pt x="1002" y="5802"/>
                    </a:cubicBezTo>
                    <a:cubicBezTo>
                      <a:pt x="2165" y="5718"/>
                      <a:pt x="3279" y="5446"/>
                      <a:pt x="4199" y="4720"/>
                    </a:cubicBezTo>
                    <a:close/>
                    <a:moveTo>
                      <a:pt x="6658" y="1"/>
                    </a:moveTo>
                    <a:cubicBezTo>
                      <a:pt x="6634" y="1"/>
                      <a:pt x="6611" y="14"/>
                      <a:pt x="6603" y="46"/>
                    </a:cubicBezTo>
                    <a:cubicBezTo>
                      <a:pt x="6179" y="1545"/>
                      <a:pt x="5667" y="3094"/>
                      <a:pt x="4562" y="4241"/>
                    </a:cubicBezTo>
                    <a:cubicBezTo>
                      <a:pt x="4478" y="4328"/>
                      <a:pt x="4391" y="4409"/>
                      <a:pt x="4300" y="4490"/>
                    </a:cubicBezTo>
                    <a:cubicBezTo>
                      <a:pt x="4290" y="4257"/>
                      <a:pt x="4287" y="4020"/>
                      <a:pt x="4290" y="3787"/>
                    </a:cubicBezTo>
                    <a:cubicBezTo>
                      <a:pt x="4303" y="2657"/>
                      <a:pt x="4274" y="1558"/>
                      <a:pt x="4063" y="444"/>
                    </a:cubicBezTo>
                    <a:cubicBezTo>
                      <a:pt x="4067" y="443"/>
                      <a:pt x="4071" y="443"/>
                      <a:pt x="4076" y="443"/>
                    </a:cubicBezTo>
                    <a:cubicBezTo>
                      <a:pt x="4181" y="443"/>
                      <a:pt x="4386" y="703"/>
                      <a:pt x="4446" y="774"/>
                    </a:cubicBezTo>
                    <a:cubicBezTo>
                      <a:pt x="4458" y="790"/>
                      <a:pt x="4473" y="796"/>
                      <a:pt x="4487" y="796"/>
                    </a:cubicBezTo>
                    <a:cubicBezTo>
                      <a:pt x="4534" y="796"/>
                      <a:pt x="4578" y="730"/>
                      <a:pt x="4536" y="680"/>
                    </a:cubicBezTo>
                    <a:cubicBezTo>
                      <a:pt x="4400" y="509"/>
                      <a:pt x="4245" y="376"/>
                      <a:pt x="4060" y="263"/>
                    </a:cubicBezTo>
                    <a:cubicBezTo>
                      <a:pt x="4051" y="257"/>
                      <a:pt x="4040" y="255"/>
                      <a:pt x="4029" y="255"/>
                    </a:cubicBezTo>
                    <a:cubicBezTo>
                      <a:pt x="4005" y="255"/>
                      <a:pt x="3980" y="266"/>
                      <a:pt x="3969" y="289"/>
                    </a:cubicBezTo>
                    <a:cubicBezTo>
                      <a:pt x="3882" y="467"/>
                      <a:pt x="3798" y="638"/>
                      <a:pt x="3707" y="817"/>
                    </a:cubicBezTo>
                    <a:cubicBezTo>
                      <a:pt x="3683" y="868"/>
                      <a:pt x="3727" y="916"/>
                      <a:pt x="3769" y="916"/>
                    </a:cubicBezTo>
                    <a:cubicBezTo>
                      <a:pt x="3789" y="916"/>
                      <a:pt x="3808" y="906"/>
                      <a:pt x="3820" y="881"/>
                    </a:cubicBezTo>
                    <a:cubicBezTo>
                      <a:pt x="3869" y="794"/>
                      <a:pt x="3918" y="703"/>
                      <a:pt x="3966" y="609"/>
                    </a:cubicBezTo>
                    <a:cubicBezTo>
                      <a:pt x="4157" y="1688"/>
                      <a:pt x="4173" y="2747"/>
                      <a:pt x="4170" y="3842"/>
                    </a:cubicBezTo>
                    <a:cubicBezTo>
                      <a:pt x="4170" y="4089"/>
                      <a:pt x="4180" y="4331"/>
                      <a:pt x="4196" y="4574"/>
                    </a:cubicBezTo>
                    <a:cubicBezTo>
                      <a:pt x="3749" y="4950"/>
                      <a:pt x="3234" y="5239"/>
                      <a:pt x="2667" y="5413"/>
                    </a:cubicBezTo>
                    <a:cubicBezTo>
                      <a:pt x="1860" y="5663"/>
                      <a:pt x="1018" y="5695"/>
                      <a:pt x="186" y="5776"/>
                    </a:cubicBezTo>
                    <a:cubicBezTo>
                      <a:pt x="173" y="5776"/>
                      <a:pt x="163" y="5786"/>
                      <a:pt x="160" y="5793"/>
                    </a:cubicBezTo>
                    <a:lnTo>
                      <a:pt x="49" y="5793"/>
                    </a:lnTo>
                    <a:cubicBezTo>
                      <a:pt x="1" y="5793"/>
                      <a:pt x="1" y="5867"/>
                      <a:pt x="49" y="5870"/>
                    </a:cubicBezTo>
                    <a:cubicBezTo>
                      <a:pt x="1449" y="5961"/>
                      <a:pt x="2848" y="5993"/>
                      <a:pt x="4254" y="6000"/>
                    </a:cubicBezTo>
                    <a:cubicBezTo>
                      <a:pt x="4251" y="6356"/>
                      <a:pt x="4229" y="6719"/>
                      <a:pt x="4196" y="7075"/>
                    </a:cubicBezTo>
                    <a:cubicBezTo>
                      <a:pt x="4194" y="7095"/>
                      <a:pt x="4212" y="7106"/>
                      <a:pt x="4229" y="7106"/>
                    </a:cubicBezTo>
                    <a:cubicBezTo>
                      <a:pt x="4244" y="7106"/>
                      <a:pt x="4258" y="7098"/>
                      <a:pt x="4261" y="7082"/>
                    </a:cubicBezTo>
                    <a:cubicBezTo>
                      <a:pt x="4319" y="6719"/>
                      <a:pt x="4339" y="6363"/>
                      <a:pt x="4342" y="6000"/>
                    </a:cubicBezTo>
                    <a:cubicBezTo>
                      <a:pt x="4515" y="6001"/>
                      <a:pt x="4689" y="6001"/>
                      <a:pt x="4863" y="6001"/>
                    </a:cubicBezTo>
                    <a:cubicBezTo>
                      <a:pt x="5852" y="6001"/>
                      <a:pt x="6841" y="5986"/>
                      <a:pt x="7831" y="5964"/>
                    </a:cubicBezTo>
                    <a:lnTo>
                      <a:pt x="7831" y="5964"/>
                    </a:lnTo>
                    <a:cubicBezTo>
                      <a:pt x="7769" y="6010"/>
                      <a:pt x="7701" y="6055"/>
                      <a:pt x="7630" y="6091"/>
                    </a:cubicBezTo>
                    <a:lnTo>
                      <a:pt x="7497" y="6155"/>
                    </a:lnTo>
                    <a:cubicBezTo>
                      <a:pt x="7429" y="6187"/>
                      <a:pt x="7475" y="6275"/>
                      <a:pt x="7538" y="6275"/>
                    </a:cubicBezTo>
                    <a:cubicBezTo>
                      <a:pt x="7547" y="6275"/>
                      <a:pt x="7556" y="6273"/>
                      <a:pt x="7565" y="6269"/>
                    </a:cubicBezTo>
                    <a:cubicBezTo>
                      <a:pt x="7614" y="6246"/>
                      <a:pt x="7662" y="6223"/>
                      <a:pt x="7711" y="6197"/>
                    </a:cubicBezTo>
                    <a:cubicBezTo>
                      <a:pt x="7886" y="6113"/>
                      <a:pt x="8058" y="6032"/>
                      <a:pt x="8229" y="5948"/>
                    </a:cubicBezTo>
                    <a:cubicBezTo>
                      <a:pt x="8278" y="5912"/>
                      <a:pt x="8246" y="5818"/>
                      <a:pt x="8181" y="5818"/>
                    </a:cubicBezTo>
                    <a:lnTo>
                      <a:pt x="8165" y="5818"/>
                    </a:lnTo>
                    <a:cubicBezTo>
                      <a:pt x="8197" y="5783"/>
                      <a:pt x="8187" y="5721"/>
                      <a:pt x="8139" y="5708"/>
                    </a:cubicBezTo>
                    <a:cubicBezTo>
                      <a:pt x="8019" y="5676"/>
                      <a:pt x="7902" y="5640"/>
                      <a:pt x="7782" y="5608"/>
                    </a:cubicBezTo>
                    <a:cubicBezTo>
                      <a:pt x="7776" y="5606"/>
                      <a:pt x="7769" y="5605"/>
                      <a:pt x="7763" y="5605"/>
                    </a:cubicBezTo>
                    <a:cubicBezTo>
                      <a:pt x="7696" y="5605"/>
                      <a:pt x="7669" y="5714"/>
                      <a:pt x="7743" y="5737"/>
                    </a:cubicBezTo>
                    <a:cubicBezTo>
                      <a:pt x="7831" y="5763"/>
                      <a:pt x="7912" y="5786"/>
                      <a:pt x="7996" y="5812"/>
                    </a:cubicBezTo>
                    <a:cubicBezTo>
                      <a:pt x="7993" y="5815"/>
                      <a:pt x="7983" y="5822"/>
                      <a:pt x="7977" y="5828"/>
                    </a:cubicBezTo>
                    <a:cubicBezTo>
                      <a:pt x="7185" y="5843"/>
                      <a:pt x="6393" y="5848"/>
                      <a:pt x="5602" y="5848"/>
                    </a:cubicBezTo>
                    <a:cubicBezTo>
                      <a:pt x="5179" y="5848"/>
                      <a:pt x="4755" y="5847"/>
                      <a:pt x="4332" y="5844"/>
                    </a:cubicBezTo>
                    <a:cubicBezTo>
                      <a:pt x="4332" y="5443"/>
                      <a:pt x="4310" y="5044"/>
                      <a:pt x="4300" y="4646"/>
                    </a:cubicBezTo>
                    <a:cubicBezTo>
                      <a:pt x="4391" y="4568"/>
                      <a:pt x="4481" y="4487"/>
                      <a:pt x="4569" y="4403"/>
                    </a:cubicBezTo>
                    <a:cubicBezTo>
                      <a:pt x="5745" y="3240"/>
                      <a:pt x="6279" y="1626"/>
                      <a:pt x="6720" y="78"/>
                    </a:cubicBezTo>
                    <a:cubicBezTo>
                      <a:pt x="6731" y="31"/>
                      <a:pt x="6694" y="1"/>
                      <a:pt x="6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2" name="Google Shape;3632;p32"/>
              <p:cNvSpPr/>
              <p:nvPr/>
            </p:nvSpPr>
            <p:spPr>
              <a:xfrm>
                <a:off x="4076610" y="3331158"/>
                <a:ext cx="6436" cy="22853"/>
              </a:xfrm>
              <a:custGeom>
                <a:avLst/>
                <a:gdLst/>
                <a:ahLst/>
                <a:cxnLst/>
                <a:rect l="l" t="t" r="r" b="b"/>
                <a:pathLst>
                  <a:path w="98" h="348" extrusionOk="0">
                    <a:moveTo>
                      <a:pt x="49" y="0"/>
                    </a:moveTo>
                    <a:cubicBezTo>
                      <a:pt x="32" y="0"/>
                      <a:pt x="15" y="11"/>
                      <a:pt x="13" y="32"/>
                    </a:cubicBezTo>
                    <a:cubicBezTo>
                      <a:pt x="7" y="123"/>
                      <a:pt x="0" y="210"/>
                      <a:pt x="7" y="304"/>
                    </a:cubicBezTo>
                    <a:cubicBezTo>
                      <a:pt x="7" y="333"/>
                      <a:pt x="29" y="348"/>
                      <a:pt x="50" y="348"/>
                    </a:cubicBezTo>
                    <a:cubicBezTo>
                      <a:pt x="72" y="348"/>
                      <a:pt x="94" y="333"/>
                      <a:pt x="94" y="304"/>
                    </a:cubicBezTo>
                    <a:cubicBezTo>
                      <a:pt x="97" y="217"/>
                      <a:pt x="94" y="123"/>
                      <a:pt x="88" y="32"/>
                    </a:cubicBezTo>
                    <a:cubicBezTo>
                      <a:pt x="84" y="11"/>
                      <a:pt x="67"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3" name="Google Shape;3633;p32"/>
              <p:cNvSpPr/>
              <p:nvPr/>
            </p:nvSpPr>
            <p:spPr>
              <a:xfrm>
                <a:off x="4075560" y="3372923"/>
                <a:ext cx="5976" cy="26137"/>
              </a:xfrm>
              <a:custGeom>
                <a:avLst/>
                <a:gdLst/>
                <a:ahLst/>
                <a:cxnLst/>
                <a:rect l="l" t="t" r="r" b="b"/>
                <a:pathLst>
                  <a:path w="91" h="398" extrusionOk="0">
                    <a:moveTo>
                      <a:pt x="45" y="0"/>
                    </a:moveTo>
                    <a:cubicBezTo>
                      <a:pt x="33" y="0"/>
                      <a:pt x="23" y="8"/>
                      <a:pt x="23" y="24"/>
                    </a:cubicBezTo>
                    <a:cubicBezTo>
                      <a:pt x="13" y="138"/>
                      <a:pt x="0" y="248"/>
                      <a:pt x="10" y="361"/>
                    </a:cubicBezTo>
                    <a:cubicBezTo>
                      <a:pt x="11" y="386"/>
                      <a:pt x="29" y="398"/>
                      <a:pt x="47" y="398"/>
                    </a:cubicBezTo>
                    <a:cubicBezTo>
                      <a:pt x="65" y="398"/>
                      <a:pt x="83" y="386"/>
                      <a:pt x="84" y="361"/>
                    </a:cubicBezTo>
                    <a:cubicBezTo>
                      <a:pt x="91" y="251"/>
                      <a:pt x="78" y="138"/>
                      <a:pt x="71" y="24"/>
                    </a:cubicBezTo>
                    <a:cubicBezTo>
                      <a:pt x="68" y="8"/>
                      <a:pt x="56" y="0"/>
                      <a:pt x="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4" name="Google Shape;3634;p32"/>
              <p:cNvSpPr/>
              <p:nvPr/>
            </p:nvSpPr>
            <p:spPr>
              <a:xfrm>
                <a:off x="4074180" y="3419941"/>
                <a:ext cx="7158" cy="20489"/>
              </a:xfrm>
              <a:custGeom>
                <a:avLst/>
                <a:gdLst/>
                <a:ahLst/>
                <a:cxnLst/>
                <a:rect l="l" t="t" r="r" b="b"/>
                <a:pathLst>
                  <a:path w="109" h="312" extrusionOk="0">
                    <a:moveTo>
                      <a:pt x="63" y="0"/>
                    </a:moveTo>
                    <a:cubicBezTo>
                      <a:pt x="48" y="0"/>
                      <a:pt x="34" y="10"/>
                      <a:pt x="34" y="31"/>
                    </a:cubicBezTo>
                    <a:cubicBezTo>
                      <a:pt x="34" y="112"/>
                      <a:pt x="18" y="186"/>
                      <a:pt x="5" y="264"/>
                    </a:cubicBezTo>
                    <a:cubicBezTo>
                      <a:pt x="1" y="293"/>
                      <a:pt x="24" y="312"/>
                      <a:pt x="46" y="312"/>
                    </a:cubicBezTo>
                    <a:cubicBezTo>
                      <a:pt x="61" y="312"/>
                      <a:pt x="76" y="303"/>
                      <a:pt x="83" y="284"/>
                    </a:cubicBezTo>
                    <a:cubicBezTo>
                      <a:pt x="108" y="199"/>
                      <a:pt x="108" y="115"/>
                      <a:pt x="96" y="31"/>
                    </a:cubicBezTo>
                    <a:cubicBezTo>
                      <a:pt x="94" y="11"/>
                      <a:pt x="78" y="0"/>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3635;p32"/>
              <p:cNvSpPr/>
              <p:nvPr/>
            </p:nvSpPr>
            <p:spPr>
              <a:xfrm>
                <a:off x="4073852" y="3462296"/>
                <a:ext cx="6961" cy="32835"/>
              </a:xfrm>
              <a:custGeom>
                <a:avLst/>
                <a:gdLst/>
                <a:ahLst/>
                <a:cxnLst/>
                <a:rect l="l" t="t" r="r" b="b"/>
                <a:pathLst>
                  <a:path w="106" h="500" extrusionOk="0">
                    <a:moveTo>
                      <a:pt x="52" y="1"/>
                    </a:moveTo>
                    <a:cubicBezTo>
                      <a:pt x="36" y="1"/>
                      <a:pt x="18" y="12"/>
                      <a:pt x="16" y="34"/>
                    </a:cubicBezTo>
                    <a:cubicBezTo>
                      <a:pt x="0" y="180"/>
                      <a:pt x="0" y="325"/>
                      <a:pt x="23" y="471"/>
                    </a:cubicBezTo>
                    <a:cubicBezTo>
                      <a:pt x="27" y="490"/>
                      <a:pt x="44" y="499"/>
                      <a:pt x="62" y="499"/>
                    </a:cubicBezTo>
                    <a:cubicBezTo>
                      <a:pt x="84" y="499"/>
                      <a:pt x="106" y="485"/>
                      <a:pt x="104" y="458"/>
                    </a:cubicBezTo>
                    <a:cubicBezTo>
                      <a:pt x="88" y="319"/>
                      <a:pt x="81" y="180"/>
                      <a:pt x="84" y="34"/>
                    </a:cubicBezTo>
                    <a:cubicBezTo>
                      <a:pt x="84" y="12"/>
                      <a:pt x="6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6" name="Google Shape;3636;p32"/>
              <p:cNvSpPr/>
              <p:nvPr/>
            </p:nvSpPr>
            <p:spPr>
              <a:xfrm>
                <a:off x="4077333" y="3510036"/>
                <a:ext cx="6107" cy="27778"/>
              </a:xfrm>
              <a:custGeom>
                <a:avLst/>
                <a:gdLst/>
                <a:ahLst/>
                <a:cxnLst/>
                <a:rect l="l" t="t" r="r" b="b"/>
                <a:pathLst>
                  <a:path w="93" h="423" extrusionOk="0">
                    <a:moveTo>
                      <a:pt x="69" y="0"/>
                    </a:moveTo>
                    <a:cubicBezTo>
                      <a:pt x="55" y="0"/>
                      <a:pt x="41" y="9"/>
                      <a:pt x="38" y="26"/>
                    </a:cubicBezTo>
                    <a:cubicBezTo>
                      <a:pt x="28" y="143"/>
                      <a:pt x="12" y="266"/>
                      <a:pt x="2" y="386"/>
                    </a:cubicBezTo>
                    <a:cubicBezTo>
                      <a:pt x="1" y="410"/>
                      <a:pt x="18" y="422"/>
                      <a:pt x="36" y="422"/>
                    </a:cubicBezTo>
                    <a:cubicBezTo>
                      <a:pt x="54" y="422"/>
                      <a:pt x="73" y="410"/>
                      <a:pt x="77" y="386"/>
                    </a:cubicBezTo>
                    <a:cubicBezTo>
                      <a:pt x="86" y="269"/>
                      <a:pt x="86" y="149"/>
                      <a:pt x="93" y="26"/>
                    </a:cubicBezTo>
                    <a:cubicBezTo>
                      <a:pt x="93" y="9"/>
                      <a:pt x="81"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3637;p32"/>
              <p:cNvSpPr/>
              <p:nvPr/>
            </p:nvSpPr>
            <p:spPr>
              <a:xfrm>
                <a:off x="4075757" y="3558696"/>
                <a:ext cx="7289" cy="24692"/>
              </a:xfrm>
              <a:custGeom>
                <a:avLst/>
                <a:gdLst/>
                <a:ahLst/>
                <a:cxnLst/>
                <a:rect l="l" t="t" r="r" b="b"/>
                <a:pathLst>
                  <a:path w="111" h="376" extrusionOk="0">
                    <a:moveTo>
                      <a:pt x="62" y="1"/>
                    </a:moveTo>
                    <a:cubicBezTo>
                      <a:pt x="50" y="1"/>
                      <a:pt x="38" y="10"/>
                      <a:pt x="36" y="27"/>
                    </a:cubicBezTo>
                    <a:cubicBezTo>
                      <a:pt x="29" y="130"/>
                      <a:pt x="26" y="228"/>
                      <a:pt x="7" y="335"/>
                    </a:cubicBezTo>
                    <a:cubicBezTo>
                      <a:pt x="1" y="358"/>
                      <a:pt x="21" y="376"/>
                      <a:pt x="41" y="376"/>
                    </a:cubicBezTo>
                    <a:cubicBezTo>
                      <a:pt x="54" y="376"/>
                      <a:pt x="66" y="369"/>
                      <a:pt x="72" y="351"/>
                    </a:cubicBezTo>
                    <a:cubicBezTo>
                      <a:pt x="104" y="241"/>
                      <a:pt x="110" y="127"/>
                      <a:pt x="84" y="17"/>
                    </a:cubicBezTo>
                    <a:cubicBezTo>
                      <a:pt x="80" y="6"/>
                      <a:pt x="71" y="1"/>
                      <a:pt x="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8" name="Google Shape;3638;p32"/>
              <p:cNvSpPr/>
              <p:nvPr/>
            </p:nvSpPr>
            <p:spPr>
              <a:xfrm>
                <a:off x="4076348" y="3601052"/>
                <a:ext cx="6698" cy="20555"/>
              </a:xfrm>
              <a:custGeom>
                <a:avLst/>
                <a:gdLst/>
                <a:ahLst/>
                <a:cxnLst/>
                <a:rect l="l" t="t" r="r" b="b"/>
                <a:pathLst>
                  <a:path w="102" h="313" extrusionOk="0">
                    <a:moveTo>
                      <a:pt x="35" y="0"/>
                    </a:moveTo>
                    <a:cubicBezTo>
                      <a:pt x="18" y="0"/>
                      <a:pt x="0" y="15"/>
                      <a:pt x="4" y="36"/>
                    </a:cubicBezTo>
                    <a:cubicBezTo>
                      <a:pt x="27" y="114"/>
                      <a:pt x="20" y="195"/>
                      <a:pt x="17" y="276"/>
                    </a:cubicBezTo>
                    <a:cubicBezTo>
                      <a:pt x="15" y="299"/>
                      <a:pt x="37" y="313"/>
                      <a:pt x="57" y="313"/>
                    </a:cubicBezTo>
                    <a:cubicBezTo>
                      <a:pt x="73" y="313"/>
                      <a:pt x="89" y="304"/>
                      <a:pt x="92" y="286"/>
                    </a:cubicBezTo>
                    <a:cubicBezTo>
                      <a:pt x="101" y="195"/>
                      <a:pt x="92" y="111"/>
                      <a:pt x="63" y="20"/>
                    </a:cubicBezTo>
                    <a:cubicBezTo>
                      <a:pt x="57" y="6"/>
                      <a:pt x="46"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9" name="Google Shape;3639;p32"/>
              <p:cNvSpPr/>
              <p:nvPr/>
            </p:nvSpPr>
            <p:spPr>
              <a:xfrm>
                <a:off x="4080419" y="3638088"/>
                <a:ext cx="6239" cy="20686"/>
              </a:xfrm>
              <a:custGeom>
                <a:avLst/>
                <a:gdLst/>
                <a:ahLst/>
                <a:cxnLst/>
                <a:rect l="l" t="t" r="r" b="b"/>
                <a:pathLst>
                  <a:path w="95" h="315" extrusionOk="0">
                    <a:moveTo>
                      <a:pt x="55" y="0"/>
                    </a:moveTo>
                    <a:cubicBezTo>
                      <a:pt x="41" y="0"/>
                      <a:pt x="26" y="10"/>
                      <a:pt x="23" y="29"/>
                    </a:cubicBezTo>
                    <a:cubicBezTo>
                      <a:pt x="17" y="110"/>
                      <a:pt x="1" y="191"/>
                      <a:pt x="4" y="276"/>
                    </a:cubicBezTo>
                    <a:cubicBezTo>
                      <a:pt x="4" y="302"/>
                      <a:pt x="23" y="315"/>
                      <a:pt x="43" y="315"/>
                    </a:cubicBezTo>
                    <a:cubicBezTo>
                      <a:pt x="63" y="315"/>
                      <a:pt x="83" y="302"/>
                      <a:pt x="85" y="276"/>
                    </a:cubicBezTo>
                    <a:cubicBezTo>
                      <a:pt x="94" y="191"/>
                      <a:pt x="85" y="110"/>
                      <a:pt x="82" y="29"/>
                    </a:cubicBezTo>
                    <a:cubicBezTo>
                      <a:pt x="82" y="10"/>
                      <a:pt x="69"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0" name="Google Shape;3640;p32"/>
              <p:cNvSpPr/>
              <p:nvPr/>
            </p:nvSpPr>
            <p:spPr>
              <a:xfrm>
                <a:off x="4084031" y="3665274"/>
                <a:ext cx="7749" cy="10442"/>
              </a:xfrm>
              <a:custGeom>
                <a:avLst/>
                <a:gdLst/>
                <a:ahLst/>
                <a:cxnLst/>
                <a:rect l="l" t="t" r="r" b="b"/>
                <a:pathLst>
                  <a:path w="118" h="159" extrusionOk="0">
                    <a:moveTo>
                      <a:pt x="27" y="1"/>
                    </a:moveTo>
                    <a:cubicBezTo>
                      <a:pt x="18" y="1"/>
                      <a:pt x="9" y="7"/>
                      <a:pt x="7" y="20"/>
                    </a:cubicBezTo>
                    <a:cubicBezTo>
                      <a:pt x="1" y="62"/>
                      <a:pt x="17" y="108"/>
                      <a:pt x="46" y="143"/>
                    </a:cubicBezTo>
                    <a:cubicBezTo>
                      <a:pt x="54" y="154"/>
                      <a:pt x="64" y="159"/>
                      <a:pt x="73" y="159"/>
                    </a:cubicBezTo>
                    <a:cubicBezTo>
                      <a:pt x="97" y="159"/>
                      <a:pt x="118" y="129"/>
                      <a:pt x="95" y="108"/>
                    </a:cubicBezTo>
                    <a:cubicBezTo>
                      <a:pt x="65" y="85"/>
                      <a:pt x="49" y="56"/>
                      <a:pt x="46" y="20"/>
                    </a:cubicBezTo>
                    <a:cubicBezTo>
                      <a:pt x="44" y="7"/>
                      <a:pt x="35"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1" name="Google Shape;3641;p32"/>
            <p:cNvGrpSpPr/>
            <p:nvPr/>
          </p:nvGrpSpPr>
          <p:grpSpPr>
            <a:xfrm rot="2304768">
              <a:off x="404168" y="4580267"/>
              <a:ext cx="1348053" cy="853304"/>
              <a:chOff x="4808808" y="1957984"/>
              <a:chExt cx="404920" cy="256310"/>
            </a:xfrm>
          </p:grpSpPr>
          <p:sp>
            <p:nvSpPr>
              <p:cNvPr id="3642" name="Google Shape;3642;p32"/>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3" name="Google Shape;3643;p32"/>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4" name="Google Shape;3644;p32"/>
            <p:cNvGrpSpPr/>
            <p:nvPr/>
          </p:nvGrpSpPr>
          <p:grpSpPr>
            <a:xfrm rot="-10201905">
              <a:off x="-521562" y="2852174"/>
              <a:ext cx="1295601" cy="932581"/>
              <a:chOff x="5859955" y="1906764"/>
              <a:chExt cx="497056" cy="357770"/>
            </a:xfrm>
          </p:grpSpPr>
          <p:sp>
            <p:nvSpPr>
              <p:cNvPr id="3645" name="Google Shape;3645;p32"/>
              <p:cNvSpPr/>
              <p:nvPr/>
            </p:nvSpPr>
            <p:spPr>
              <a:xfrm>
                <a:off x="5859955" y="1906764"/>
                <a:ext cx="497056" cy="357770"/>
              </a:xfrm>
              <a:custGeom>
                <a:avLst/>
                <a:gdLst/>
                <a:ahLst/>
                <a:cxnLst/>
                <a:rect l="l" t="t" r="r" b="b"/>
                <a:pathLst>
                  <a:path w="7569" h="5448" extrusionOk="0">
                    <a:moveTo>
                      <a:pt x="2576" y="543"/>
                    </a:moveTo>
                    <a:lnTo>
                      <a:pt x="2563" y="2739"/>
                    </a:lnTo>
                    <a:lnTo>
                      <a:pt x="2563" y="2791"/>
                    </a:lnTo>
                    <a:cubicBezTo>
                      <a:pt x="2152" y="2836"/>
                      <a:pt x="1795" y="3096"/>
                      <a:pt x="1850" y="3601"/>
                    </a:cubicBezTo>
                    <a:cubicBezTo>
                      <a:pt x="1854" y="3659"/>
                      <a:pt x="1876" y="3711"/>
                      <a:pt x="1896" y="3769"/>
                    </a:cubicBezTo>
                    <a:cubicBezTo>
                      <a:pt x="1426" y="3756"/>
                      <a:pt x="956" y="3743"/>
                      <a:pt x="487" y="3740"/>
                    </a:cubicBezTo>
                    <a:cubicBezTo>
                      <a:pt x="169" y="2720"/>
                      <a:pt x="525" y="1599"/>
                      <a:pt x="1432" y="980"/>
                    </a:cubicBezTo>
                    <a:cubicBezTo>
                      <a:pt x="1773" y="744"/>
                      <a:pt x="2165" y="601"/>
                      <a:pt x="2576" y="543"/>
                    </a:cubicBezTo>
                    <a:close/>
                    <a:moveTo>
                      <a:pt x="2563" y="2914"/>
                    </a:moveTo>
                    <a:cubicBezTo>
                      <a:pt x="2560" y="3206"/>
                      <a:pt x="2557" y="3494"/>
                      <a:pt x="2547" y="3782"/>
                    </a:cubicBezTo>
                    <a:cubicBezTo>
                      <a:pt x="2382" y="3776"/>
                      <a:pt x="2220" y="3773"/>
                      <a:pt x="2051" y="3769"/>
                    </a:cubicBezTo>
                    <a:cubicBezTo>
                      <a:pt x="2003" y="3685"/>
                      <a:pt x="1977" y="3594"/>
                      <a:pt x="1977" y="3517"/>
                    </a:cubicBezTo>
                    <a:cubicBezTo>
                      <a:pt x="1970" y="3160"/>
                      <a:pt x="2242" y="2953"/>
                      <a:pt x="2563" y="2914"/>
                    </a:cubicBezTo>
                    <a:close/>
                    <a:moveTo>
                      <a:pt x="2719" y="2904"/>
                    </a:moveTo>
                    <a:cubicBezTo>
                      <a:pt x="3227" y="2917"/>
                      <a:pt x="3707" y="3309"/>
                      <a:pt x="3765" y="3805"/>
                    </a:cubicBezTo>
                    <a:cubicBezTo>
                      <a:pt x="3415" y="3802"/>
                      <a:pt x="3059" y="3792"/>
                      <a:pt x="2702" y="3786"/>
                    </a:cubicBezTo>
                    <a:cubicBezTo>
                      <a:pt x="2702" y="3494"/>
                      <a:pt x="2696" y="3196"/>
                      <a:pt x="2696" y="2904"/>
                    </a:cubicBezTo>
                    <a:close/>
                    <a:moveTo>
                      <a:pt x="3036" y="513"/>
                    </a:moveTo>
                    <a:cubicBezTo>
                      <a:pt x="3674" y="513"/>
                      <a:pt x="4316" y="705"/>
                      <a:pt x="4831" y="1064"/>
                    </a:cubicBezTo>
                    <a:cubicBezTo>
                      <a:pt x="5670" y="1647"/>
                      <a:pt x="6007" y="2749"/>
                      <a:pt x="6055" y="3792"/>
                    </a:cubicBezTo>
                    <a:cubicBezTo>
                      <a:pt x="6039" y="3790"/>
                      <a:pt x="6021" y="3790"/>
                      <a:pt x="6004" y="3790"/>
                    </a:cubicBezTo>
                    <a:cubicBezTo>
                      <a:pt x="5986" y="3790"/>
                      <a:pt x="5968" y="3790"/>
                      <a:pt x="5952" y="3792"/>
                    </a:cubicBezTo>
                    <a:cubicBezTo>
                      <a:pt x="5304" y="3805"/>
                      <a:pt x="4656" y="3808"/>
                      <a:pt x="4008" y="3808"/>
                    </a:cubicBezTo>
                    <a:lnTo>
                      <a:pt x="3895" y="3808"/>
                    </a:lnTo>
                    <a:cubicBezTo>
                      <a:pt x="3856" y="3410"/>
                      <a:pt x="3571" y="3057"/>
                      <a:pt x="3179" y="2885"/>
                    </a:cubicBezTo>
                    <a:cubicBezTo>
                      <a:pt x="3030" y="2820"/>
                      <a:pt x="2864" y="2788"/>
                      <a:pt x="2696" y="2788"/>
                    </a:cubicBezTo>
                    <a:lnTo>
                      <a:pt x="2696" y="2746"/>
                    </a:lnTo>
                    <a:cubicBezTo>
                      <a:pt x="2699" y="2007"/>
                      <a:pt x="2706" y="1265"/>
                      <a:pt x="2709" y="530"/>
                    </a:cubicBezTo>
                    <a:cubicBezTo>
                      <a:pt x="2817" y="518"/>
                      <a:pt x="2926" y="513"/>
                      <a:pt x="3036" y="513"/>
                    </a:cubicBezTo>
                    <a:close/>
                    <a:moveTo>
                      <a:pt x="2168" y="3922"/>
                    </a:moveTo>
                    <a:lnTo>
                      <a:pt x="2168" y="3922"/>
                    </a:lnTo>
                    <a:cubicBezTo>
                      <a:pt x="2291" y="3925"/>
                      <a:pt x="2417" y="3925"/>
                      <a:pt x="2547" y="3925"/>
                    </a:cubicBezTo>
                    <a:cubicBezTo>
                      <a:pt x="2547" y="3977"/>
                      <a:pt x="2544" y="4019"/>
                      <a:pt x="2544" y="4064"/>
                    </a:cubicBezTo>
                    <a:cubicBezTo>
                      <a:pt x="2516" y="4075"/>
                      <a:pt x="2488" y="4080"/>
                      <a:pt x="2460" y="4080"/>
                    </a:cubicBezTo>
                    <a:cubicBezTo>
                      <a:pt x="2357" y="4080"/>
                      <a:pt x="2252" y="4016"/>
                      <a:pt x="2168" y="3922"/>
                    </a:cubicBezTo>
                    <a:close/>
                    <a:moveTo>
                      <a:pt x="2800" y="3935"/>
                    </a:moveTo>
                    <a:cubicBezTo>
                      <a:pt x="3124" y="3938"/>
                      <a:pt x="3447" y="3938"/>
                      <a:pt x="3771" y="3938"/>
                    </a:cubicBezTo>
                    <a:cubicBezTo>
                      <a:pt x="3771" y="4006"/>
                      <a:pt x="3758" y="4080"/>
                      <a:pt x="3739" y="4155"/>
                    </a:cubicBezTo>
                    <a:cubicBezTo>
                      <a:pt x="3593" y="4647"/>
                      <a:pt x="3159" y="4916"/>
                      <a:pt x="2686" y="5007"/>
                    </a:cubicBezTo>
                    <a:cubicBezTo>
                      <a:pt x="2696" y="4706"/>
                      <a:pt x="2702" y="4398"/>
                      <a:pt x="2702" y="4087"/>
                    </a:cubicBezTo>
                    <a:cubicBezTo>
                      <a:pt x="2735" y="4058"/>
                      <a:pt x="2767" y="4012"/>
                      <a:pt x="2793" y="3957"/>
                    </a:cubicBezTo>
                    <a:cubicBezTo>
                      <a:pt x="2800" y="3951"/>
                      <a:pt x="2800" y="3941"/>
                      <a:pt x="2800" y="3935"/>
                    </a:cubicBezTo>
                    <a:close/>
                    <a:moveTo>
                      <a:pt x="532" y="3857"/>
                    </a:moveTo>
                    <a:lnTo>
                      <a:pt x="532" y="3857"/>
                    </a:lnTo>
                    <a:cubicBezTo>
                      <a:pt x="1018" y="3889"/>
                      <a:pt x="1504" y="3905"/>
                      <a:pt x="1993" y="3918"/>
                    </a:cubicBezTo>
                    <a:cubicBezTo>
                      <a:pt x="2115" y="4074"/>
                      <a:pt x="2293" y="4187"/>
                      <a:pt x="2461" y="4187"/>
                    </a:cubicBezTo>
                    <a:cubicBezTo>
                      <a:pt x="2489" y="4187"/>
                      <a:pt x="2517" y="4184"/>
                      <a:pt x="2544" y="4178"/>
                    </a:cubicBezTo>
                    <a:lnTo>
                      <a:pt x="2544" y="4178"/>
                    </a:lnTo>
                    <a:cubicBezTo>
                      <a:pt x="2540" y="4463"/>
                      <a:pt x="2544" y="4744"/>
                      <a:pt x="2550" y="5030"/>
                    </a:cubicBezTo>
                    <a:cubicBezTo>
                      <a:pt x="2471" y="5040"/>
                      <a:pt x="2393" y="5045"/>
                      <a:pt x="2315" y="5045"/>
                    </a:cubicBezTo>
                    <a:cubicBezTo>
                      <a:pt x="2269" y="5045"/>
                      <a:pt x="2222" y="5043"/>
                      <a:pt x="2174" y="5039"/>
                    </a:cubicBezTo>
                    <a:cubicBezTo>
                      <a:pt x="1465" y="5000"/>
                      <a:pt x="921" y="4715"/>
                      <a:pt x="613" y="4058"/>
                    </a:cubicBezTo>
                    <a:cubicBezTo>
                      <a:pt x="584" y="3993"/>
                      <a:pt x="555" y="3925"/>
                      <a:pt x="532" y="3857"/>
                    </a:cubicBezTo>
                    <a:close/>
                    <a:moveTo>
                      <a:pt x="2642" y="0"/>
                    </a:moveTo>
                    <a:cubicBezTo>
                      <a:pt x="2609" y="0"/>
                      <a:pt x="2576" y="21"/>
                      <a:pt x="2576" y="63"/>
                    </a:cubicBezTo>
                    <a:lnTo>
                      <a:pt x="2576" y="416"/>
                    </a:lnTo>
                    <a:cubicBezTo>
                      <a:pt x="1682" y="543"/>
                      <a:pt x="859" y="1035"/>
                      <a:pt x="454" y="1920"/>
                    </a:cubicBezTo>
                    <a:cubicBezTo>
                      <a:pt x="195" y="2487"/>
                      <a:pt x="172" y="3141"/>
                      <a:pt x="347" y="3737"/>
                    </a:cubicBezTo>
                    <a:lnTo>
                      <a:pt x="56" y="3737"/>
                    </a:lnTo>
                    <a:cubicBezTo>
                      <a:pt x="1" y="3737"/>
                      <a:pt x="1" y="3818"/>
                      <a:pt x="56" y="3821"/>
                    </a:cubicBezTo>
                    <a:lnTo>
                      <a:pt x="383" y="3844"/>
                    </a:lnTo>
                    <a:cubicBezTo>
                      <a:pt x="406" y="3905"/>
                      <a:pt x="425" y="3964"/>
                      <a:pt x="448" y="4019"/>
                    </a:cubicBezTo>
                    <a:cubicBezTo>
                      <a:pt x="762" y="4761"/>
                      <a:pt x="1319" y="5104"/>
                      <a:pt x="2113" y="5166"/>
                    </a:cubicBezTo>
                    <a:cubicBezTo>
                      <a:pt x="2166" y="5170"/>
                      <a:pt x="2220" y="5173"/>
                      <a:pt x="2274" y="5173"/>
                    </a:cubicBezTo>
                    <a:cubicBezTo>
                      <a:pt x="2368" y="5173"/>
                      <a:pt x="2461" y="5166"/>
                      <a:pt x="2553" y="5156"/>
                    </a:cubicBezTo>
                    <a:cubicBezTo>
                      <a:pt x="2560" y="5237"/>
                      <a:pt x="2563" y="5324"/>
                      <a:pt x="2566" y="5405"/>
                    </a:cubicBezTo>
                    <a:cubicBezTo>
                      <a:pt x="2568" y="5434"/>
                      <a:pt x="2588" y="5448"/>
                      <a:pt x="2610" y="5448"/>
                    </a:cubicBezTo>
                    <a:cubicBezTo>
                      <a:pt x="2632" y="5448"/>
                      <a:pt x="2655" y="5433"/>
                      <a:pt x="2660" y="5405"/>
                    </a:cubicBezTo>
                    <a:cubicBezTo>
                      <a:pt x="2667" y="5315"/>
                      <a:pt x="2673" y="5227"/>
                      <a:pt x="2676" y="5136"/>
                    </a:cubicBezTo>
                    <a:cubicBezTo>
                      <a:pt x="3179" y="5049"/>
                      <a:pt x="3635" y="4780"/>
                      <a:pt x="3830" y="4275"/>
                    </a:cubicBezTo>
                    <a:cubicBezTo>
                      <a:pt x="3875" y="4161"/>
                      <a:pt x="3895" y="4045"/>
                      <a:pt x="3898" y="3931"/>
                    </a:cubicBezTo>
                    <a:cubicBezTo>
                      <a:pt x="4047" y="3932"/>
                      <a:pt x="4196" y="3933"/>
                      <a:pt x="4344" y="3933"/>
                    </a:cubicBezTo>
                    <a:cubicBezTo>
                      <a:pt x="4790" y="3933"/>
                      <a:pt x="5235" y="3929"/>
                      <a:pt x="5680" y="3922"/>
                    </a:cubicBezTo>
                    <a:cubicBezTo>
                      <a:pt x="5806" y="3922"/>
                      <a:pt x="5932" y="3918"/>
                      <a:pt x="6052" y="3915"/>
                    </a:cubicBezTo>
                    <a:lnTo>
                      <a:pt x="6052" y="3915"/>
                    </a:lnTo>
                    <a:cubicBezTo>
                      <a:pt x="6062" y="4233"/>
                      <a:pt x="6042" y="4550"/>
                      <a:pt x="6004" y="4838"/>
                    </a:cubicBezTo>
                    <a:cubicBezTo>
                      <a:pt x="5999" y="4881"/>
                      <a:pt x="6029" y="4902"/>
                      <a:pt x="6063" y="4902"/>
                    </a:cubicBezTo>
                    <a:cubicBezTo>
                      <a:pt x="6097" y="4902"/>
                      <a:pt x="6133" y="4881"/>
                      <a:pt x="6140" y="4838"/>
                    </a:cubicBezTo>
                    <a:cubicBezTo>
                      <a:pt x="6178" y="4537"/>
                      <a:pt x="6195" y="4226"/>
                      <a:pt x="6188" y="3915"/>
                    </a:cubicBezTo>
                    <a:cubicBezTo>
                      <a:pt x="6327" y="3909"/>
                      <a:pt x="6473" y="3909"/>
                      <a:pt x="6616" y="3905"/>
                    </a:cubicBezTo>
                    <a:lnTo>
                      <a:pt x="7017" y="3892"/>
                    </a:lnTo>
                    <a:cubicBezTo>
                      <a:pt x="7105" y="3889"/>
                      <a:pt x="7196" y="3889"/>
                      <a:pt x="7283" y="3886"/>
                    </a:cubicBezTo>
                    <a:cubicBezTo>
                      <a:pt x="7310" y="3895"/>
                      <a:pt x="7333" y="3900"/>
                      <a:pt x="7353" y="3900"/>
                    </a:cubicBezTo>
                    <a:cubicBezTo>
                      <a:pt x="7368" y="3900"/>
                      <a:pt x="7381" y="3898"/>
                      <a:pt x="7393" y="3892"/>
                    </a:cubicBezTo>
                    <a:cubicBezTo>
                      <a:pt x="7403" y="3918"/>
                      <a:pt x="7422" y="3938"/>
                      <a:pt x="7455" y="3938"/>
                    </a:cubicBezTo>
                    <a:lnTo>
                      <a:pt x="7484" y="3938"/>
                    </a:lnTo>
                    <a:cubicBezTo>
                      <a:pt x="7510" y="3938"/>
                      <a:pt x="7539" y="3918"/>
                      <a:pt x="7549" y="3889"/>
                    </a:cubicBezTo>
                    <a:cubicBezTo>
                      <a:pt x="7552" y="3876"/>
                      <a:pt x="7552" y="3867"/>
                      <a:pt x="7555" y="3857"/>
                    </a:cubicBezTo>
                    <a:cubicBezTo>
                      <a:pt x="7568" y="3834"/>
                      <a:pt x="7555" y="3805"/>
                      <a:pt x="7533" y="3786"/>
                    </a:cubicBezTo>
                    <a:cubicBezTo>
                      <a:pt x="7473" y="3746"/>
                      <a:pt x="7390" y="3733"/>
                      <a:pt x="7301" y="3733"/>
                    </a:cubicBezTo>
                    <a:cubicBezTo>
                      <a:pt x="7158" y="3733"/>
                      <a:pt x="6999" y="3765"/>
                      <a:pt x="6891" y="3769"/>
                    </a:cubicBezTo>
                    <a:cubicBezTo>
                      <a:pt x="6658" y="3776"/>
                      <a:pt x="6421" y="3779"/>
                      <a:pt x="6188" y="3786"/>
                    </a:cubicBezTo>
                    <a:cubicBezTo>
                      <a:pt x="6123" y="2490"/>
                      <a:pt x="5608" y="1171"/>
                      <a:pt x="4358" y="646"/>
                    </a:cubicBezTo>
                    <a:cubicBezTo>
                      <a:pt x="3944" y="471"/>
                      <a:pt x="3493" y="384"/>
                      <a:pt x="3046" y="384"/>
                    </a:cubicBezTo>
                    <a:cubicBezTo>
                      <a:pt x="2933" y="384"/>
                      <a:pt x="2821" y="389"/>
                      <a:pt x="2709" y="400"/>
                    </a:cubicBezTo>
                    <a:lnTo>
                      <a:pt x="2709" y="63"/>
                    </a:lnTo>
                    <a:cubicBezTo>
                      <a:pt x="2709" y="21"/>
                      <a:pt x="2676"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6" name="Google Shape;3646;p32"/>
              <p:cNvSpPr/>
              <p:nvPr/>
            </p:nvSpPr>
            <p:spPr>
              <a:xfrm>
                <a:off x="6038900" y="1950301"/>
                <a:ext cx="23182" cy="19504"/>
              </a:xfrm>
              <a:custGeom>
                <a:avLst/>
                <a:gdLst/>
                <a:ahLst/>
                <a:cxnLst/>
                <a:rect l="l" t="t" r="r" b="b"/>
                <a:pathLst>
                  <a:path w="353" h="297" extrusionOk="0">
                    <a:moveTo>
                      <a:pt x="53" y="0"/>
                    </a:moveTo>
                    <a:cubicBezTo>
                      <a:pt x="24" y="0"/>
                      <a:pt x="1" y="34"/>
                      <a:pt x="26" y="61"/>
                    </a:cubicBezTo>
                    <a:cubicBezTo>
                      <a:pt x="100" y="139"/>
                      <a:pt x="188" y="220"/>
                      <a:pt x="272" y="288"/>
                    </a:cubicBezTo>
                    <a:cubicBezTo>
                      <a:pt x="279" y="294"/>
                      <a:pt x="287" y="297"/>
                      <a:pt x="295" y="297"/>
                    </a:cubicBezTo>
                    <a:cubicBezTo>
                      <a:pt x="325" y="297"/>
                      <a:pt x="352" y="258"/>
                      <a:pt x="324" y="230"/>
                    </a:cubicBezTo>
                    <a:cubicBezTo>
                      <a:pt x="246" y="149"/>
                      <a:pt x="162" y="77"/>
                      <a:pt x="78" y="9"/>
                    </a:cubicBezTo>
                    <a:cubicBezTo>
                      <a:pt x="70" y="3"/>
                      <a:pt x="61" y="0"/>
                      <a:pt x="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7" name="Google Shape;3647;p32"/>
              <p:cNvSpPr/>
              <p:nvPr/>
            </p:nvSpPr>
            <p:spPr>
              <a:xfrm>
                <a:off x="6078564" y="1985039"/>
                <a:ext cx="24758" cy="21802"/>
              </a:xfrm>
              <a:custGeom>
                <a:avLst/>
                <a:gdLst/>
                <a:ahLst/>
                <a:cxnLst/>
                <a:rect l="l" t="t" r="r" b="b"/>
                <a:pathLst>
                  <a:path w="377" h="332" extrusionOk="0">
                    <a:moveTo>
                      <a:pt x="52" y="1"/>
                    </a:moveTo>
                    <a:cubicBezTo>
                      <a:pt x="22" y="1"/>
                      <a:pt x="1" y="47"/>
                      <a:pt x="25" y="73"/>
                    </a:cubicBezTo>
                    <a:cubicBezTo>
                      <a:pt x="109" y="164"/>
                      <a:pt x="206" y="251"/>
                      <a:pt x="303" y="326"/>
                    </a:cubicBezTo>
                    <a:cubicBezTo>
                      <a:pt x="309" y="330"/>
                      <a:pt x="315" y="331"/>
                      <a:pt x="321" y="331"/>
                    </a:cubicBezTo>
                    <a:cubicBezTo>
                      <a:pt x="351" y="331"/>
                      <a:pt x="376" y="288"/>
                      <a:pt x="352" y="261"/>
                    </a:cubicBezTo>
                    <a:cubicBezTo>
                      <a:pt x="271" y="167"/>
                      <a:pt x="174" y="83"/>
                      <a:pt x="73" y="8"/>
                    </a:cubicBezTo>
                    <a:cubicBezTo>
                      <a:pt x="66" y="3"/>
                      <a:pt x="5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3648;p32"/>
              <p:cNvSpPr/>
              <p:nvPr/>
            </p:nvSpPr>
            <p:spPr>
              <a:xfrm>
                <a:off x="6116520" y="2017610"/>
                <a:ext cx="22196" cy="18519"/>
              </a:xfrm>
              <a:custGeom>
                <a:avLst/>
                <a:gdLst/>
                <a:ahLst/>
                <a:cxnLst/>
                <a:rect l="l" t="t" r="r" b="b"/>
                <a:pathLst>
                  <a:path w="338" h="282" extrusionOk="0">
                    <a:moveTo>
                      <a:pt x="53" y="1"/>
                    </a:moveTo>
                    <a:cubicBezTo>
                      <a:pt x="20" y="1"/>
                      <a:pt x="1" y="52"/>
                      <a:pt x="33" y="76"/>
                    </a:cubicBezTo>
                    <a:cubicBezTo>
                      <a:pt x="114" y="134"/>
                      <a:pt x="182" y="202"/>
                      <a:pt x="253" y="270"/>
                    </a:cubicBezTo>
                    <a:cubicBezTo>
                      <a:pt x="261" y="278"/>
                      <a:pt x="270" y="282"/>
                      <a:pt x="280" y="282"/>
                    </a:cubicBezTo>
                    <a:cubicBezTo>
                      <a:pt x="309" y="282"/>
                      <a:pt x="338" y="249"/>
                      <a:pt x="318" y="222"/>
                    </a:cubicBezTo>
                    <a:cubicBezTo>
                      <a:pt x="253" y="138"/>
                      <a:pt x="166" y="70"/>
                      <a:pt x="75" y="8"/>
                    </a:cubicBezTo>
                    <a:cubicBezTo>
                      <a:pt x="67" y="3"/>
                      <a:pt x="60" y="1"/>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3649;p32"/>
              <p:cNvSpPr/>
              <p:nvPr/>
            </p:nvSpPr>
            <p:spPr>
              <a:xfrm>
                <a:off x="6152375" y="2052217"/>
                <a:ext cx="28238" cy="24101"/>
              </a:xfrm>
              <a:custGeom>
                <a:avLst/>
                <a:gdLst/>
                <a:ahLst/>
                <a:cxnLst/>
                <a:rect l="l" t="t" r="r" b="b"/>
                <a:pathLst>
                  <a:path w="430" h="367" extrusionOk="0">
                    <a:moveTo>
                      <a:pt x="49" y="1"/>
                    </a:moveTo>
                    <a:cubicBezTo>
                      <a:pt x="17" y="1"/>
                      <a:pt x="0" y="48"/>
                      <a:pt x="28" y="67"/>
                    </a:cubicBezTo>
                    <a:cubicBezTo>
                      <a:pt x="141" y="148"/>
                      <a:pt x="238" y="249"/>
                      <a:pt x="336" y="356"/>
                    </a:cubicBezTo>
                    <a:cubicBezTo>
                      <a:pt x="344" y="363"/>
                      <a:pt x="353" y="366"/>
                      <a:pt x="363" y="366"/>
                    </a:cubicBezTo>
                    <a:cubicBezTo>
                      <a:pt x="396" y="366"/>
                      <a:pt x="429" y="330"/>
                      <a:pt x="407" y="297"/>
                    </a:cubicBezTo>
                    <a:cubicBezTo>
                      <a:pt x="316" y="178"/>
                      <a:pt x="196" y="80"/>
                      <a:pt x="67" y="6"/>
                    </a:cubicBezTo>
                    <a:cubicBezTo>
                      <a:pt x="60" y="2"/>
                      <a:pt x="5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3650;p32"/>
              <p:cNvSpPr/>
              <p:nvPr/>
            </p:nvSpPr>
            <p:spPr>
              <a:xfrm>
                <a:off x="6188492" y="2086824"/>
                <a:ext cx="29880" cy="25020"/>
              </a:xfrm>
              <a:custGeom>
                <a:avLst/>
                <a:gdLst/>
                <a:ahLst/>
                <a:cxnLst/>
                <a:rect l="l" t="t" r="r" b="b"/>
                <a:pathLst>
                  <a:path w="455" h="381" extrusionOk="0">
                    <a:moveTo>
                      <a:pt x="64" y="1"/>
                    </a:moveTo>
                    <a:cubicBezTo>
                      <a:pt x="30" y="1"/>
                      <a:pt x="0" y="47"/>
                      <a:pt x="35" y="72"/>
                    </a:cubicBezTo>
                    <a:cubicBezTo>
                      <a:pt x="152" y="162"/>
                      <a:pt x="262" y="266"/>
                      <a:pt x="366" y="367"/>
                    </a:cubicBezTo>
                    <a:cubicBezTo>
                      <a:pt x="376" y="376"/>
                      <a:pt x="386" y="381"/>
                      <a:pt x="396" y="381"/>
                    </a:cubicBezTo>
                    <a:cubicBezTo>
                      <a:pt x="429" y="381"/>
                      <a:pt x="454" y="337"/>
                      <a:pt x="427" y="305"/>
                    </a:cubicBezTo>
                    <a:cubicBezTo>
                      <a:pt x="330" y="188"/>
                      <a:pt x="207" y="91"/>
                      <a:pt x="84" y="7"/>
                    </a:cubicBezTo>
                    <a:cubicBezTo>
                      <a:pt x="77" y="3"/>
                      <a:pt x="70"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3651;p32"/>
              <p:cNvSpPr/>
              <p:nvPr/>
            </p:nvSpPr>
            <p:spPr>
              <a:xfrm>
                <a:off x="6227499" y="2122744"/>
                <a:ext cx="30734" cy="23182"/>
              </a:xfrm>
              <a:custGeom>
                <a:avLst/>
                <a:gdLst/>
                <a:ahLst/>
                <a:cxnLst/>
                <a:rect l="l" t="t" r="r" b="b"/>
                <a:pathLst>
                  <a:path w="468" h="353" extrusionOk="0">
                    <a:moveTo>
                      <a:pt x="51" y="0"/>
                    </a:moveTo>
                    <a:cubicBezTo>
                      <a:pt x="24" y="0"/>
                      <a:pt x="1" y="39"/>
                      <a:pt x="24" y="62"/>
                    </a:cubicBezTo>
                    <a:cubicBezTo>
                      <a:pt x="134" y="153"/>
                      <a:pt x="238" y="254"/>
                      <a:pt x="351" y="341"/>
                    </a:cubicBezTo>
                    <a:cubicBezTo>
                      <a:pt x="362" y="349"/>
                      <a:pt x="373" y="352"/>
                      <a:pt x="384" y="352"/>
                    </a:cubicBezTo>
                    <a:cubicBezTo>
                      <a:pt x="428" y="352"/>
                      <a:pt x="468" y="298"/>
                      <a:pt x="426" y="270"/>
                    </a:cubicBezTo>
                    <a:cubicBezTo>
                      <a:pt x="306" y="179"/>
                      <a:pt x="186" y="98"/>
                      <a:pt x="70" y="7"/>
                    </a:cubicBezTo>
                    <a:cubicBezTo>
                      <a:pt x="63" y="2"/>
                      <a:pt x="57"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3652;p32"/>
              <p:cNvSpPr/>
              <p:nvPr/>
            </p:nvSpPr>
            <p:spPr>
              <a:xfrm>
                <a:off x="5894628" y="2115849"/>
                <a:ext cx="21080" cy="25940"/>
              </a:xfrm>
              <a:custGeom>
                <a:avLst/>
                <a:gdLst/>
                <a:ahLst/>
                <a:cxnLst/>
                <a:rect l="l" t="t" r="r" b="b"/>
                <a:pathLst>
                  <a:path w="321" h="395" extrusionOk="0">
                    <a:moveTo>
                      <a:pt x="262" y="1"/>
                    </a:moveTo>
                    <a:cubicBezTo>
                      <a:pt x="254" y="1"/>
                      <a:pt x="245" y="4"/>
                      <a:pt x="237" y="12"/>
                    </a:cubicBezTo>
                    <a:cubicBezTo>
                      <a:pt x="146" y="106"/>
                      <a:pt x="65" y="226"/>
                      <a:pt x="14" y="342"/>
                    </a:cubicBezTo>
                    <a:cubicBezTo>
                      <a:pt x="0" y="369"/>
                      <a:pt x="24" y="395"/>
                      <a:pt x="48" y="395"/>
                    </a:cubicBezTo>
                    <a:cubicBezTo>
                      <a:pt x="58" y="395"/>
                      <a:pt x="68" y="390"/>
                      <a:pt x="75" y="378"/>
                    </a:cubicBezTo>
                    <a:cubicBezTo>
                      <a:pt x="143" y="274"/>
                      <a:pt x="214" y="171"/>
                      <a:pt x="295" y="70"/>
                    </a:cubicBezTo>
                    <a:cubicBezTo>
                      <a:pt x="321" y="42"/>
                      <a:pt x="29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3653;p32"/>
              <p:cNvSpPr/>
              <p:nvPr/>
            </p:nvSpPr>
            <p:spPr>
              <a:xfrm>
                <a:off x="5917809" y="2065219"/>
                <a:ext cx="24232" cy="35856"/>
              </a:xfrm>
              <a:custGeom>
                <a:avLst/>
                <a:gdLst/>
                <a:ahLst/>
                <a:cxnLst/>
                <a:rect l="l" t="t" r="r" b="b"/>
                <a:pathLst>
                  <a:path w="369" h="546" extrusionOk="0">
                    <a:moveTo>
                      <a:pt x="321" y="0"/>
                    </a:moveTo>
                    <a:cubicBezTo>
                      <a:pt x="311" y="0"/>
                      <a:pt x="300" y="5"/>
                      <a:pt x="292" y="15"/>
                    </a:cubicBezTo>
                    <a:cubicBezTo>
                      <a:pt x="202" y="187"/>
                      <a:pt x="108" y="349"/>
                      <a:pt x="10" y="514"/>
                    </a:cubicBezTo>
                    <a:cubicBezTo>
                      <a:pt x="1" y="529"/>
                      <a:pt x="15" y="546"/>
                      <a:pt x="31" y="546"/>
                    </a:cubicBezTo>
                    <a:cubicBezTo>
                      <a:pt x="36" y="546"/>
                      <a:pt x="41" y="544"/>
                      <a:pt x="46" y="540"/>
                    </a:cubicBezTo>
                    <a:cubicBezTo>
                      <a:pt x="179" y="397"/>
                      <a:pt x="289" y="226"/>
                      <a:pt x="357" y="44"/>
                    </a:cubicBezTo>
                    <a:cubicBezTo>
                      <a:pt x="368" y="20"/>
                      <a:pt x="345"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3654;p32"/>
              <p:cNvSpPr/>
              <p:nvPr/>
            </p:nvSpPr>
            <p:spPr>
              <a:xfrm>
                <a:off x="5956684" y="2017676"/>
                <a:ext cx="21671" cy="28238"/>
              </a:xfrm>
              <a:custGeom>
                <a:avLst/>
                <a:gdLst/>
                <a:ahLst/>
                <a:cxnLst/>
                <a:rect l="l" t="t" r="r" b="b"/>
                <a:pathLst>
                  <a:path w="330" h="430" extrusionOk="0">
                    <a:moveTo>
                      <a:pt x="268" y="0"/>
                    </a:moveTo>
                    <a:cubicBezTo>
                      <a:pt x="259" y="0"/>
                      <a:pt x="250" y="3"/>
                      <a:pt x="241" y="10"/>
                    </a:cubicBezTo>
                    <a:cubicBezTo>
                      <a:pt x="118" y="107"/>
                      <a:pt x="40" y="237"/>
                      <a:pt x="5" y="393"/>
                    </a:cubicBezTo>
                    <a:cubicBezTo>
                      <a:pt x="1" y="416"/>
                      <a:pt x="18" y="430"/>
                      <a:pt x="35" y="430"/>
                    </a:cubicBezTo>
                    <a:cubicBezTo>
                      <a:pt x="47" y="430"/>
                      <a:pt x="60" y="423"/>
                      <a:pt x="66" y="409"/>
                    </a:cubicBezTo>
                    <a:cubicBezTo>
                      <a:pt x="115" y="279"/>
                      <a:pt x="196" y="166"/>
                      <a:pt x="296" y="72"/>
                    </a:cubicBezTo>
                    <a:cubicBezTo>
                      <a:pt x="329" y="39"/>
                      <a:pt x="301"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3655;p32"/>
              <p:cNvSpPr/>
              <p:nvPr/>
            </p:nvSpPr>
            <p:spPr>
              <a:xfrm>
                <a:off x="5989518" y="1984317"/>
                <a:ext cx="10245" cy="18847"/>
              </a:xfrm>
              <a:custGeom>
                <a:avLst/>
                <a:gdLst/>
                <a:ahLst/>
                <a:cxnLst/>
                <a:rect l="l" t="t" r="r" b="b"/>
                <a:pathLst>
                  <a:path w="156" h="287" extrusionOk="0">
                    <a:moveTo>
                      <a:pt x="110" y="1"/>
                    </a:moveTo>
                    <a:cubicBezTo>
                      <a:pt x="102" y="1"/>
                      <a:pt x="92" y="4"/>
                      <a:pt x="85" y="13"/>
                    </a:cubicBezTo>
                    <a:cubicBezTo>
                      <a:pt x="26" y="81"/>
                      <a:pt x="0" y="178"/>
                      <a:pt x="23" y="266"/>
                    </a:cubicBezTo>
                    <a:cubicBezTo>
                      <a:pt x="28" y="280"/>
                      <a:pt x="38" y="287"/>
                      <a:pt x="49" y="287"/>
                    </a:cubicBezTo>
                    <a:cubicBezTo>
                      <a:pt x="62" y="287"/>
                      <a:pt x="75" y="277"/>
                      <a:pt x="75" y="259"/>
                    </a:cubicBezTo>
                    <a:cubicBezTo>
                      <a:pt x="85" y="181"/>
                      <a:pt x="101" y="120"/>
                      <a:pt x="137" y="52"/>
                    </a:cubicBezTo>
                    <a:cubicBezTo>
                      <a:pt x="156" y="28"/>
                      <a:pt x="134"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3656;p32"/>
              <p:cNvSpPr/>
              <p:nvPr/>
            </p:nvSpPr>
            <p:spPr>
              <a:xfrm>
                <a:off x="6007183" y="1950236"/>
                <a:ext cx="16615" cy="17403"/>
              </a:xfrm>
              <a:custGeom>
                <a:avLst/>
                <a:gdLst/>
                <a:ahLst/>
                <a:cxnLst/>
                <a:rect l="l" t="t" r="r" b="b"/>
                <a:pathLst>
                  <a:path w="253" h="265" extrusionOk="0">
                    <a:moveTo>
                      <a:pt x="198" y="1"/>
                    </a:moveTo>
                    <a:cubicBezTo>
                      <a:pt x="197" y="1"/>
                      <a:pt x="196" y="1"/>
                      <a:pt x="195" y="1"/>
                    </a:cubicBezTo>
                    <a:cubicBezTo>
                      <a:pt x="81" y="10"/>
                      <a:pt x="0" y="140"/>
                      <a:pt x="46" y="244"/>
                    </a:cubicBezTo>
                    <a:cubicBezTo>
                      <a:pt x="52" y="258"/>
                      <a:pt x="65" y="264"/>
                      <a:pt x="77" y="264"/>
                    </a:cubicBezTo>
                    <a:cubicBezTo>
                      <a:pt x="94" y="264"/>
                      <a:pt x="111" y="251"/>
                      <a:pt x="107" y="227"/>
                    </a:cubicBezTo>
                    <a:cubicBezTo>
                      <a:pt x="91" y="159"/>
                      <a:pt x="143" y="98"/>
                      <a:pt x="208" y="85"/>
                    </a:cubicBezTo>
                    <a:cubicBezTo>
                      <a:pt x="252" y="75"/>
                      <a:pt x="24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3657;p32"/>
              <p:cNvSpPr/>
              <p:nvPr/>
            </p:nvSpPr>
            <p:spPr>
              <a:xfrm>
                <a:off x="5902442" y="2162670"/>
                <a:ext cx="19241" cy="13134"/>
              </a:xfrm>
              <a:custGeom>
                <a:avLst/>
                <a:gdLst/>
                <a:ahLst/>
                <a:cxnLst/>
                <a:rect l="l" t="t" r="r" b="b"/>
                <a:pathLst>
                  <a:path w="293" h="200" extrusionOk="0">
                    <a:moveTo>
                      <a:pt x="40" y="1"/>
                    </a:moveTo>
                    <a:cubicBezTo>
                      <a:pt x="14" y="1"/>
                      <a:pt x="0" y="38"/>
                      <a:pt x="27" y="57"/>
                    </a:cubicBezTo>
                    <a:cubicBezTo>
                      <a:pt x="92" y="106"/>
                      <a:pt x="157" y="154"/>
                      <a:pt x="228" y="196"/>
                    </a:cubicBezTo>
                    <a:cubicBezTo>
                      <a:pt x="233" y="199"/>
                      <a:pt x="237" y="200"/>
                      <a:pt x="241" y="200"/>
                    </a:cubicBezTo>
                    <a:cubicBezTo>
                      <a:pt x="267" y="200"/>
                      <a:pt x="292" y="164"/>
                      <a:pt x="267" y="144"/>
                    </a:cubicBezTo>
                    <a:cubicBezTo>
                      <a:pt x="202" y="89"/>
                      <a:pt x="131" y="51"/>
                      <a:pt x="57" y="5"/>
                    </a:cubicBezTo>
                    <a:cubicBezTo>
                      <a:pt x="51" y="2"/>
                      <a:pt x="45"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3658;p32"/>
              <p:cNvSpPr/>
              <p:nvPr/>
            </p:nvSpPr>
            <p:spPr>
              <a:xfrm>
                <a:off x="5931533" y="2183815"/>
                <a:ext cx="23182" cy="12740"/>
              </a:xfrm>
              <a:custGeom>
                <a:avLst/>
                <a:gdLst/>
                <a:ahLst/>
                <a:cxnLst/>
                <a:rect l="l" t="t" r="r" b="b"/>
                <a:pathLst>
                  <a:path w="353" h="194" extrusionOk="0">
                    <a:moveTo>
                      <a:pt x="47" y="1"/>
                    </a:moveTo>
                    <a:cubicBezTo>
                      <a:pt x="21" y="1"/>
                      <a:pt x="1" y="39"/>
                      <a:pt x="31" y="53"/>
                    </a:cubicBezTo>
                    <a:cubicBezTo>
                      <a:pt x="112" y="98"/>
                      <a:pt x="193" y="146"/>
                      <a:pt x="278" y="189"/>
                    </a:cubicBezTo>
                    <a:cubicBezTo>
                      <a:pt x="284" y="192"/>
                      <a:pt x="290" y="193"/>
                      <a:pt x="296" y="193"/>
                    </a:cubicBezTo>
                    <a:cubicBezTo>
                      <a:pt x="329" y="193"/>
                      <a:pt x="353" y="143"/>
                      <a:pt x="317" y="124"/>
                    </a:cubicBezTo>
                    <a:cubicBezTo>
                      <a:pt x="236" y="82"/>
                      <a:pt x="145" y="43"/>
                      <a:pt x="61" y="4"/>
                    </a:cubicBezTo>
                    <a:cubicBezTo>
                      <a:pt x="56" y="2"/>
                      <a:pt x="52"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3659;p32"/>
              <p:cNvSpPr/>
              <p:nvPr/>
            </p:nvSpPr>
            <p:spPr>
              <a:xfrm>
                <a:off x="5966272" y="2202333"/>
                <a:ext cx="23904" cy="12674"/>
              </a:xfrm>
              <a:custGeom>
                <a:avLst/>
                <a:gdLst/>
                <a:ahLst/>
                <a:cxnLst/>
                <a:rect l="l" t="t" r="r" b="b"/>
                <a:pathLst>
                  <a:path w="364" h="193" extrusionOk="0">
                    <a:moveTo>
                      <a:pt x="57" y="0"/>
                    </a:moveTo>
                    <a:cubicBezTo>
                      <a:pt x="25" y="0"/>
                      <a:pt x="1" y="48"/>
                      <a:pt x="37" y="65"/>
                    </a:cubicBezTo>
                    <a:lnTo>
                      <a:pt x="280" y="188"/>
                    </a:lnTo>
                    <a:cubicBezTo>
                      <a:pt x="286" y="191"/>
                      <a:pt x="293" y="193"/>
                      <a:pt x="299" y="193"/>
                    </a:cubicBezTo>
                    <a:cubicBezTo>
                      <a:pt x="338" y="193"/>
                      <a:pt x="364" y="137"/>
                      <a:pt x="319" y="117"/>
                    </a:cubicBezTo>
                    <a:cubicBezTo>
                      <a:pt x="238" y="78"/>
                      <a:pt x="154" y="43"/>
                      <a:pt x="73" y="4"/>
                    </a:cubicBezTo>
                    <a:cubicBezTo>
                      <a:pt x="67" y="1"/>
                      <a:pt x="62"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3660;p32"/>
              <p:cNvSpPr/>
              <p:nvPr/>
            </p:nvSpPr>
            <p:spPr>
              <a:xfrm>
                <a:off x="6000682" y="2221902"/>
                <a:ext cx="19504" cy="11624"/>
              </a:xfrm>
              <a:custGeom>
                <a:avLst/>
                <a:gdLst/>
                <a:ahLst/>
                <a:cxnLst/>
                <a:rect l="l" t="t" r="r" b="b"/>
                <a:pathLst>
                  <a:path w="297" h="177" extrusionOk="0">
                    <a:moveTo>
                      <a:pt x="47" y="1"/>
                    </a:moveTo>
                    <a:cubicBezTo>
                      <a:pt x="20" y="1"/>
                      <a:pt x="1" y="39"/>
                      <a:pt x="31" y="56"/>
                    </a:cubicBezTo>
                    <a:lnTo>
                      <a:pt x="141" y="117"/>
                    </a:lnTo>
                    <a:cubicBezTo>
                      <a:pt x="174" y="137"/>
                      <a:pt x="206" y="159"/>
                      <a:pt x="242" y="172"/>
                    </a:cubicBezTo>
                    <a:cubicBezTo>
                      <a:pt x="247" y="175"/>
                      <a:pt x="252" y="176"/>
                      <a:pt x="257" y="176"/>
                    </a:cubicBezTo>
                    <a:cubicBezTo>
                      <a:pt x="285" y="176"/>
                      <a:pt x="296" y="130"/>
                      <a:pt x="271" y="107"/>
                    </a:cubicBezTo>
                    <a:cubicBezTo>
                      <a:pt x="239" y="88"/>
                      <a:pt x="200" y="75"/>
                      <a:pt x="164" y="56"/>
                    </a:cubicBezTo>
                    <a:cubicBezTo>
                      <a:pt x="129" y="39"/>
                      <a:pt x="96" y="17"/>
                      <a:pt x="60" y="4"/>
                    </a:cubicBezTo>
                    <a:cubicBezTo>
                      <a:pt x="56" y="2"/>
                      <a:pt x="51"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3661;p32"/>
              <p:cNvSpPr/>
              <p:nvPr/>
            </p:nvSpPr>
            <p:spPr>
              <a:xfrm>
                <a:off x="6043300" y="2207390"/>
                <a:ext cx="20423" cy="21540"/>
              </a:xfrm>
              <a:custGeom>
                <a:avLst/>
                <a:gdLst/>
                <a:ahLst/>
                <a:cxnLst/>
                <a:rect l="l" t="t" r="r" b="b"/>
                <a:pathLst>
                  <a:path w="311" h="328" extrusionOk="0">
                    <a:moveTo>
                      <a:pt x="249" y="1"/>
                    </a:moveTo>
                    <a:cubicBezTo>
                      <a:pt x="239" y="1"/>
                      <a:pt x="229" y="5"/>
                      <a:pt x="221" y="14"/>
                    </a:cubicBezTo>
                    <a:cubicBezTo>
                      <a:pt x="150" y="95"/>
                      <a:pt x="79" y="183"/>
                      <a:pt x="17" y="273"/>
                    </a:cubicBezTo>
                    <a:cubicBezTo>
                      <a:pt x="1" y="300"/>
                      <a:pt x="24" y="328"/>
                      <a:pt x="50" y="328"/>
                    </a:cubicBezTo>
                    <a:cubicBezTo>
                      <a:pt x="59" y="328"/>
                      <a:pt x="68" y="324"/>
                      <a:pt x="76" y="315"/>
                    </a:cubicBezTo>
                    <a:cubicBezTo>
                      <a:pt x="147" y="235"/>
                      <a:pt x="221" y="150"/>
                      <a:pt x="286" y="66"/>
                    </a:cubicBezTo>
                    <a:cubicBezTo>
                      <a:pt x="311" y="39"/>
                      <a:pt x="27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3662;p32"/>
              <p:cNvSpPr/>
              <p:nvPr/>
            </p:nvSpPr>
            <p:spPr>
              <a:xfrm>
                <a:off x="6068057" y="2179941"/>
                <a:ext cx="17074" cy="14447"/>
              </a:xfrm>
              <a:custGeom>
                <a:avLst/>
                <a:gdLst/>
                <a:ahLst/>
                <a:cxnLst/>
                <a:rect l="l" t="t" r="r" b="b"/>
                <a:pathLst>
                  <a:path w="260" h="220" extrusionOk="0">
                    <a:moveTo>
                      <a:pt x="207" y="1"/>
                    </a:moveTo>
                    <a:cubicBezTo>
                      <a:pt x="200" y="1"/>
                      <a:pt x="192" y="3"/>
                      <a:pt x="185" y="8"/>
                    </a:cubicBezTo>
                    <a:cubicBezTo>
                      <a:pt x="155" y="37"/>
                      <a:pt x="133" y="69"/>
                      <a:pt x="107" y="99"/>
                    </a:cubicBezTo>
                    <a:cubicBezTo>
                      <a:pt x="78" y="128"/>
                      <a:pt x="48" y="157"/>
                      <a:pt x="16" y="180"/>
                    </a:cubicBezTo>
                    <a:cubicBezTo>
                      <a:pt x="0" y="193"/>
                      <a:pt x="17" y="219"/>
                      <a:pt x="34" y="219"/>
                    </a:cubicBezTo>
                    <a:cubicBezTo>
                      <a:pt x="38" y="219"/>
                      <a:pt x="42" y="218"/>
                      <a:pt x="45" y="215"/>
                    </a:cubicBezTo>
                    <a:cubicBezTo>
                      <a:pt x="117" y="176"/>
                      <a:pt x="197" y="118"/>
                      <a:pt x="240" y="50"/>
                    </a:cubicBezTo>
                    <a:cubicBezTo>
                      <a:pt x="260" y="27"/>
                      <a:pt x="235"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3663;p32"/>
              <p:cNvSpPr/>
              <p:nvPr/>
            </p:nvSpPr>
            <p:spPr>
              <a:xfrm>
                <a:off x="6084802" y="2166150"/>
                <a:ext cx="12674" cy="11098"/>
              </a:xfrm>
              <a:custGeom>
                <a:avLst/>
                <a:gdLst/>
                <a:ahLst/>
                <a:cxnLst/>
                <a:rect l="l" t="t" r="r" b="b"/>
                <a:pathLst>
                  <a:path w="193" h="169" extrusionOk="0">
                    <a:moveTo>
                      <a:pt x="134" y="1"/>
                    </a:moveTo>
                    <a:cubicBezTo>
                      <a:pt x="124" y="1"/>
                      <a:pt x="115" y="5"/>
                      <a:pt x="108" y="14"/>
                    </a:cubicBezTo>
                    <a:cubicBezTo>
                      <a:pt x="79" y="46"/>
                      <a:pt x="56" y="79"/>
                      <a:pt x="23" y="111"/>
                    </a:cubicBezTo>
                    <a:cubicBezTo>
                      <a:pt x="1" y="136"/>
                      <a:pt x="23" y="169"/>
                      <a:pt x="49" y="169"/>
                    </a:cubicBezTo>
                    <a:cubicBezTo>
                      <a:pt x="57" y="169"/>
                      <a:pt x="65" y="166"/>
                      <a:pt x="72" y="160"/>
                    </a:cubicBezTo>
                    <a:cubicBezTo>
                      <a:pt x="98" y="130"/>
                      <a:pt x="130" y="101"/>
                      <a:pt x="163" y="69"/>
                    </a:cubicBezTo>
                    <a:cubicBezTo>
                      <a:pt x="193" y="42"/>
                      <a:pt x="163"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64" name="Google Shape;3664;p32"/>
            <p:cNvGrpSpPr/>
            <p:nvPr/>
          </p:nvGrpSpPr>
          <p:grpSpPr>
            <a:xfrm rot="-1464682">
              <a:off x="-378992" y="992007"/>
              <a:ext cx="873834" cy="1222062"/>
              <a:chOff x="3735990" y="4115688"/>
              <a:chExt cx="349166" cy="488320"/>
            </a:xfrm>
          </p:grpSpPr>
          <p:sp>
            <p:nvSpPr>
              <p:cNvPr id="3665" name="Google Shape;3665;p32"/>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3666;p32"/>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3667;p32"/>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3668;p32"/>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9" name="Google Shape;3669;p32"/>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3670;p32"/>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3671;p32"/>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3672;p32"/>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3673;p32"/>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3674;p32"/>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5" name="Google Shape;3675;p32"/>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6" name="Google Shape;3676;p32"/>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7" name="Google Shape;3677;p32"/>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8" name="Google Shape;3678;p32"/>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9" name="Google Shape;3679;p32"/>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3680;p32"/>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3681;p32"/>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3682;p32"/>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3683;p32"/>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3684;p32"/>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5" name="Google Shape;3685;p32"/>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686" name="Google Shape;3686;p32"/>
          <p:cNvGrpSpPr/>
          <p:nvPr/>
        </p:nvGrpSpPr>
        <p:grpSpPr>
          <a:xfrm>
            <a:off x="6992798" y="-229465"/>
            <a:ext cx="2526094" cy="2336229"/>
            <a:chOff x="6992798" y="-229465"/>
            <a:chExt cx="2526094" cy="2336229"/>
          </a:xfrm>
        </p:grpSpPr>
        <p:grpSp>
          <p:nvGrpSpPr>
            <p:cNvPr id="3687" name="Google Shape;3687;p32"/>
            <p:cNvGrpSpPr/>
            <p:nvPr/>
          </p:nvGrpSpPr>
          <p:grpSpPr>
            <a:xfrm rot="2567276">
              <a:off x="6985685" y="-15798"/>
              <a:ext cx="733465" cy="266411"/>
              <a:chOff x="3720033" y="657636"/>
              <a:chExt cx="380942" cy="138367"/>
            </a:xfrm>
          </p:grpSpPr>
          <p:sp>
            <p:nvSpPr>
              <p:cNvPr id="3688" name="Google Shape;3688;p32"/>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3689;p32"/>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3690;p32"/>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1" name="Google Shape;3691;p32"/>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2" name="Google Shape;3692;p32"/>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3" name="Google Shape;3693;p32"/>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94" name="Google Shape;3694;p32"/>
            <p:cNvGrpSpPr/>
            <p:nvPr/>
          </p:nvGrpSpPr>
          <p:grpSpPr>
            <a:xfrm rot="-2367188">
              <a:off x="8331666" y="600691"/>
              <a:ext cx="493112" cy="177777"/>
              <a:chOff x="3781827" y="2039675"/>
              <a:chExt cx="256107" cy="92332"/>
            </a:xfrm>
          </p:grpSpPr>
          <p:sp>
            <p:nvSpPr>
              <p:cNvPr id="3695" name="Google Shape;3695;p32"/>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6" name="Google Shape;3696;p32"/>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7" name="Google Shape;3697;p32"/>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8" name="Google Shape;3698;p32"/>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9" name="Google Shape;3699;p32"/>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00" name="Google Shape;3700;p32"/>
            <p:cNvGrpSpPr/>
            <p:nvPr/>
          </p:nvGrpSpPr>
          <p:grpSpPr>
            <a:xfrm rot="-1825424">
              <a:off x="8719676" y="1508451"/>
              <a:ext cx="738169" cy="441832"/>
              <a:chOff x="4884983" y="2824599"/>
              <a:chExt cx="253545" cy="151760"/>
            </a:xfrm>
          </p:grpSpPr>
          <p:sp>
            <p:nvSpPr>
              <p:cNvPr id="3701" name="Google Shape;3701;p32"/>
              <p:cNvSpPr/>
              <p:nvPr/>
            </p:nvSpPr>
            <p:spPr>
              <a:xfrm>
                <a:off x="4884983" y="2871420"/>
                <a:ext cx="43474" cy="81693"/>
              </a:xfrm>
              <a:custGeom>
                <a:avLst/>
                <a:gdLst/>
                <a:ahLst/>
                <a:cxnLst/>
                <a:rect l="l" t="t" r="r" b="b"/>
                <a:pathLst>
                  <a:path w="662" h="1244" extrusionOk="0">
                    <a:moveTo>
                      <a:pt x="140" y="1"/>
                    </a:moveTo>
                    <a:cubicBezTo>
                      <a:pt x="125" y="1"/>
                      <a:pt x="109" y="11"/>
                      <a:pt x="108" y="32"/>
                    </a:cubicBezTo>
                    <a:lnTo>
                      <a:pt x="95" y="32"/>
                    </a:lnTo>
                    <a:cubicBezTo>
                      <a:pt x="30" y="32"/>
                      <a:pt x="30" y="129"/>
                      <a:pt x="95" y="133"/>
                    </a:cubicBezTo>
                    <a:lnTo>
                      <a:pt x="104" y="133"/>
                    </a:lnTo>
                    <a:cubicBezTo>
                      <a:pt x="95" y="291"/>
                      <a:pt x="91" y="450"/>
                      <a:pt x="78" y="609"/>
                    </a:cubicBezTo>
                    <a:cubicBezTo>
                      <a:pt x="65" y="732"/>
                      <a:pt x="49" y="862"/>
                      <a:pt x="30" y="988"/>
                    </a:cubicBezTo>
                    <a:cubicBezTo>
                      <a:pt x="20" y="1030"/>
                      <a:pt x="1" y="1082"/>
                      <a:pt x="7" y="1121"/>
                    </a:cubicBezTo>
                    <a:cubicBezTo>
                      <a:pt x="19" y="1219"/>
                      <a:pt x="128" y="1244"/>
                      <a:pt x="246" y="1244"/>
                    </a:cubicBezTo>
                    <a:cubicBezTo>
                      <a:pt x="354" y="1244"/>
                      <a:pt x="469" y="1223"/>
                      <a:pt x="522" y="1218"/>
                    </a:cubicBezTo>
                    <a:cubicBezTo>
                      <a:pt x="600" y="1215"/>
                      <a:pt x="600" y="1101"/>
                      <a:pt x="522" y="1098"/>
                    </a:cubicBezTo>
                    <a:cubicBezTo>
                      <a:pt x="507" y="1097"/>
                      <a:pt x="492" y="1096"/>
                      <a:pt x="476" y="1096"/>
                    </a:cubicBezTo>
                    <a:cubicBezTo>
                      <a:pt x="418" y="1096"/>
                      <a:pt x="353" y="1104"/>
                      <a:pt x="293" y="1104"/>
                    </a:cubicBezTo>
                    <a:cubicBezTo>
                      <a:pt x="262" y="1104"/>
                      <a:pt x="231" y="1102"/>
                      <a:pt x="205" y="1095"/>
                    </a:cubicBezTo>
                    <a:cubicBezTo>
                      <a:pt x="111" y="1069"/>
                      <a:pt x="153" y="1098"/>
                      <a:pt x="143" y="1004"/>
                    </a:cubicBezTo>
                    <a:cubicBezTo>
                      <a:pt x="133" y="936"/>
                      <a:pt x="159" y="855"/>
                      <a:pt x="169" y="787"/>
                    </a:cubicBezTo>
                    <a:cubicBezTo>
                      <a:pt x="172" y="761"/>
                      <a:pt x="172" y="732"/>
                      <a:pt x="172" y="709"/>
                    </a:cubicBezTo>
                    <a:cubicBezTo>
                      <a:pt x="227" y="713"/>
                      <a:pt x="284" y="716"/>
                      <a:pt x="341" y="716"/>
                    </a:cubicBezTo>
                    <a:cubicBezTo>
                      <a:pt x="388" y="716"/>
                      <a:pt x="435" y="714"/>
                      <a:pt x="480" y="709"/>
                    </a:cubicBezTo>
                    <a:cubicBezTo>
                      <a:pt x="542" y="700"/>
                      <a:pt x="545" y="612"/>
                      <a:pt x="480" y="612"/>
                    </a:cubicBezTo>
                    <a:cubicBezTo>
                      <a:pt x="380" y="615"/>
                      <a:pt x="276" y="622"/>
                      <a:pt x="179" y="622"/>
                    </a:cubicBezTo>
                    <a:cubicBezTo>
                      <a:pt x="188" y="460"/>
                      <a:pt x="192" y="304"/>
                      <a:pt x="185" y="142"/>
                    </a:cubicBezTo>
                    <a:lnTo>
                      <a:pt x="185" y="142"/>
                    </a:lnTo>
                    <a:cubicBezTo>
                      <a:pt x="321" y="152"/>
                      <a:pt x="454" y="162"/>
                      <a:pt x="593" y="165"/>
                    </a:cubicBezTo>
                    <a:cubicBezTo>
                      <a:pt x="661" y="162"/>
                      <a:pt x="658" y="52"/>
                      <a:pt x="584" y="49"/>
                    </a:cubicBezTo>
                    <a:cubicBezTo>
                      <a:pt x="448" y="36"/>
                      <a:pt x="308" y="36"/>
                      <a:pt x="172" y="32"/>
                    </a:cubicBezTo>
                    <a:cubicBezTo>
                      <a:pt x="171" y="11"/>
                      <a:pt x="155"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2" name="Google Shape;3702;p32"/>
              <p:cNvSpPr/>
              <p:nvPr/>
            </p:nvSpPr>
            <p:spPr>
              <a:xfrm>
                <a:off x="4938831" y="2919357"/>
                <a:ext cx="34936" cy="31916"/>
              </a:xfrm>
              <a:custGeom>
                <a:avLst/>
                <a:gdLst/>
                <a:ahLst/>
                <a:cxnLst/>
                <a:rect l="l" t="t" r="r" b="b"/>
                <a:pathLst>
                  <a:path w="532" h="486" extrusionOk="0">
                    <a:moveTo>
                      <a:pt x="36" y="1"/>
                    </a:moveTo>
                    <a:cubicBezTo>
                      <a:pt x="17" y="1"/>
                      <a:pt x="0" y="14"/>
                      <a:pt x="0" y="41"/>
                    </a:cubicBezTo>
                    <a:cubicBezTo>
                      <a:pt x="0" y="161"/>
                      <a:pt x="16" y="277"/>
                      <a:pt x="33" y="401"/>
                    </a:cubicBezTo>
                    <a:cubicBezTo>
                      <a:pt x="33" y="413"/>
                      <a:pt x="36" y="420"/>
                      <a:pt x="36" y="433"/>
                    </a:cubicBezTo>
                    <a:cubicBezTo>
                      <a:pt x="40" y="460"/>
                      <a:pt x="61" y="471"/>
                      <a:pt x="83" y="471"/>
                    </a:cubicBezTo>
                    <a:cubicBezTo>
                      <a:pt x="111" y="471"/>
                      <a:pt x="143" y="451"/>
                      <a:pt x="143" y="420"/>
                    </a:cubicBezTo>
                    <a:cubicBezTo>
                      <a:pt x="136" y="336"/>
                      <a:pt x="159" y="161"/>
                      <a:pt x="272" y="141"/>
                    </a:cubicBezTo>
                    <a:cubicBezTo>
                      <a:pt x="278" y="140"/>
                      <a:pt x="284" y="140"/>
                      <a:pt x="290" y="140"/>
                    </a:cubicBezTo>
                    <a:cubicBezTo>
                      <a:pt x="378" y="140"/>
                      <a:pt x="395" y="280"/>
                      <a:pt x="395" y="371"/>
                    </a:cubicBezTo>
                    <a:cubicBezTo>
                      <a:pt x="386" y="384"/>
                      <a:pt x="376" y="404"/>
                      <a:pt x="379" y="430"/>
                    </a:cubicBezTo>
                    <a:cubicBezTo>
                      <a:pt x="386" y="446"/>
                      <a:pt x="392" y="456"/>
                      <a:pt x="405" y="469"/>
                    </a:cubicBezTo>
                    <a:cubicBezTo>
                      <a:pt x="418" y="481"/>
                      <a:pt x="432" y="486"/>
                      <a:pt x="447" y="486"/>
                    </a:cubicBezTo>
                    <a:cubicBezTo>
                      <a:pt x="451" y="486"/>
                      <a:pt x="456" y="485"/>
                      <a:pt x="460" y="485"/>
                    </a:cubicBezTo>
                    <a:cubicBezTo>
                      <a:pt x="467" y="485"/>
                      <a:pt x="467" y="485"/>
                      <a:pt x="470" y="482"/>
                    </a:cubicBezTo>
                    <a:cubicBezTo>
                      <a:pt x="489" y="478"/>
                      <a:pt x="509" y="462"/>
                      <a:pt x="509" y="439"/>
                    </a:cubicBezTo>
                    <a:cubicBezTo>
                      <a:pt x="531" y="279"/>
                      <a:pt x="478" y="15"/>
                      <a:pt x="280" y="15"/>
                    </a:cubicBezTo>
                    <a:cubicBezTo>
                      <a:pt x="277" y="15"/>
                      <a:pt x="275" y="15"/>
                      <a:pt x="272" y="15"/>
                    </a:cubicBezTo>
                    <a:cubicBezTo>
                      <a:pt x="185" y="18"/>
                      <a:pt x="127" y="73"/>
                      <a:pt x="84" y="141"/>
                    </a:cubicBezTo>
                    <a:cubicBezTo>
                      <a:pt x="81" y="109"/>
                      <a:pt x="78" y="77"/>
                      <a:pt x="78" y="41"/>
                    </a:cubicBezTo>
                    <a:cubicBezTo>
                      <a:pt x="75" y="15"/>
                      <a:pt x="55"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3" name="Google Shape;3703;p32"/>
              <p:cNvSpPr/>
              <p:nvPr/>
            </p:nvSpPr>
            <p:spPr>
              <a:xfrm>
                <a:off x="4962208" y="2901298"/>
                <a:ext cx="35265" cy="11230"/>
              </a:xfrm>
              <a:custGeom>
                <a:avLst/>
                <a:gdLst/>
                <a:ahLst/>
                <a:cxnLst/>
                <a:rect l="l" t="t" r="r" b="b"/>
                <a:pathLst>
                  <a:path w="537" h="171" extrusionOk="0">
                    <a:moveTo>
                      <a:pt x="444" y="0"/>
                    </a:moveTo>
                    <a:cubicBezTo>
                      <a:pt x="439" y="0"/>
                      <a:pt x="434" y="1"/>
                      <a:pt x="428" y="2"/>
                    </a:cubicBezTo>
                    <a:cubicBezTo>
                      <a:pt x="409" y="8"/>
                      <a:pt x="402" y="24"/>
                      <a:pt x="396" y="41"/>
                    </a:cubicBezTo>
                    <a:cubicBezTo>
                      <a:pt x="393" y="41"/>
                      <a:pt x="393" y="41"/>
                      <a:pt x="389" y="44"/>
                    </a:cubicBezTo>
                    <a:cubicBezTo>
                      <a:pt x="370" y="47"/>
                      <a:pt x="347" y="47"/>
                      <a:pt x="328" y="50"/>
                    </a:cubicBezTo>
                    <a:cubicBezTo>
                      <a:pt x="299" y="57"/>
                      <a:pt x="266" y="60"/>
                      <a:pt x="240" y="60"/>
                    </a:cubicBezTo>
                    <a:cubicBezTo>
                      <a:pt x="176" y="66"/>
                      <a:pt x="114" y="73"/>
                      <a:pt x="49" y="83"/>
                    </a:cubicBezTo>
                    <a:cubicBezTo>
                      <a:pt x="1" y="92"/>
                      <a:pt x="14" y="170"/>
                      <a:pt x="59" y="170"/>
                    </a:cubicBezTo>
                    <a:cubicBezTo>
                      <a:pt x="140" y="164"/>
                      <a:pt x="218" y="157"/>
                      <a:pt x="299" y="154"/>
                    </a:cubicBezTo>
                    <a:cubicBezTo>
                      <a:pt x="350" y="147"/>
                      <a:pt x="422" y="157"/>
                      <a:pt x="470" y="131"/>
                    </a:cubicBezTo>
                    <a:cubicBezTo>
                      <a:pt x="537"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4" name="Google Shape;3704;p32"/>
              <p:cNvSpPr/>
              <p:nvPr/>
            </p:nvSpPr>
            <p:spPr>
              <a:xfrm>
                <a:off x="4949666" y="2889216"/>
                <a:ext cx="44656" cy="8603"/>
              </a:xfrm>
              <a:custGeom>
                <a:avLst/>
                <a:gdLst/>
                <a:ahLst/>
                <a:cxnLst/>
                <a:rect l="l" t="t" r="r" b="b"/>
                <a:pathLst>
                  <a:path w="680" h="131" extrusionOk="0">
                    <a:moveTo>
                      <a:pt x="161" y="0"/>
                    </a:moveTo>
                    <a:cubicBezTo>
                      <a:pt x="123" y="0"/>
                      <a:pt x="86" y="0"/>
                      <a:pt x="49" y="1"/>
                    </a:cubicBezTo>
                    <a:cubicBezTo>
                      <a:pt x="0" y="1"/>
                      <a:pt x="0" y="72"/>
                      <a:pt x="49" y="79"/>
                    </a:cubicBezTo>
                    <a:cubicBezTo>
                      <a:pt x="237" y="95"/>
                      <a:pt x="422" y="118"/>
                      <a:pt x="606" y="131"/>
                    </a:cubicBezTo>
                    <a:cubicBezTo>
                      <a:pt x="607" y="131"/>
                      <a:pt x="608" y="131"/>
                      <a:pt x="609" y="131"/>
                    </a:cubicBezTo>
                    <a:cubicBezTo>
                      <a:pt x="665" y="131"/>
                      <a:pt x="680" y="40"/>
                      <a:pt x="626" y="30"/>
                    </a:cubicBezTo>
                    <a:cubicBezTo>
                      <a:pt x="474" y="7"/>
                      <a:pt x="316"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5" name="Google Shape;3705;p32"/>
              <p:cNvSpPr/>
              <p:nvPr/>
            </p:nvSpPr>
            <p:spPr>
              <a:xfrm>
                <a:off x="5008373" y="2905173"/>
                <a:ext cx="123394" cy="9653"/>
              </a:xfrm>
              <a:custGeom>
                <a:avLst/>
                <a:gdLst/>
                <a:ahLst/>
                <a:cxnLst/>
                <a:rect l="l" t="t" r="r" b="b"/>
                <a:pathLst>
                  <a:path w="1879" h="147" extrusionOk="0">
                    <a:moveTo>
                      <a:pt x="1719" y="0"/>
                    </a:moveTo>
                    <a:cubicBezTo>
                      <a:pt x="1700" y="0"/>
                      <a:pt x="1683" y="6"/>
                      <a:pt x="1675" y="17"/>
                    </a:cubicBezTo>
                    <a:cubicBezTo>
                      <a:pt x="1363" y="12"/>
                      <a:pt x="1051" y="6"/>
                      <a:pt x="739" y="6"/>
                    </a:cubicBezTo>
                    <a:cubicBezTo>
                      <a:pt x="511" y="6"/>
                      <a:pt x="283" y="9"/>
                      <a:pt x="56" y="17"/>
                    </a:cubicBezTo>
                    <a:cubicBezTo>
                      <a:pt x="1" y="17"/>
                      <a:pt x="1" y="101"/>
                      <a:pt x="56" y="101"/>
                    </a:cubicBezTo>
                    <a:cubicBezTo>
                      <a:pt x="632" y="105"/>
                      <a:pt x="1215" y="105"/>
                      <a:pt x="1795" y="147"/>
                    </a:cubicBezTo>
                    <a:cubicBezTo>
                      <a:pt x="1796" y="147"/>
                      <a:pt x="1797" y="147"/>
                      <a:pt x="1798" y="147"/>
                    </a:cubicBezTo>
                    <a:cubicBezTo>
                      <a:pt x="1870" y="147"/>
                      <a:pt x="1879" y="36"/>
                      <a:pt x="1811" y="20"/>
                    </a:cubicBezTo>
                    <a:cubicBezTo>
                      <a:pt x="1782" y="14"/>
                      <a:pt x="1756" y="7"/>
                      <a:pt x="1730" y="1"/>
                    </a:cubicBezTo>
                    <a:cubicBezTo>
                      <a:pt x="1727" y="0"/>
                      <a:pt x="1723" y="0"/>
                      <a:pt x="1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6" name="Google Shape;3706;p32"/>
              <p:cNvSpPr/>
              <p:nvPr/>
            </p:nvSpPr>
            <p:spPr>
              <a:xfrm>
                <a:off x="5027548" y="2830049"/>
                <a:ext cx="41306" cy="69348"/>
              </a:xfrm>
              <a:custGeom>
                <a:avLst/>
                <a:gdLst/>
                <a:ahLst/>
                <a:cxnLst/>
                <a:rect l="l" t="t" r="r" b="b"/>
                <a:pathLst>
                  <a:path w="629" h="1056" extrusionOk="0">
                    <a:moveTo>
                      <a:pt x="182" y="1"/>
                    </a:moveTo>
                    <a:cubicBezTo>
                      <a:pt x="159" y="1"/>
                      <a:pt x="137" y="14"/>
                      <a:pt x="130" y="44"/>
                    </a:cubicBezTo>
                    <a:cubicBezTo>
                      <a:pt x="55" y="364"/>
                      <a:pt x="0" y="691"/>
                      <a:pt x="10" y="1019"/>
                    </a:cubicBezTo>
                    <a:cubicBezTo>
                      <a:pt x="10" y="1043"/>
                      <a:pt x="28" y="1055"/>
                      <a:pt x="46" y="1055"/>
                    </a:cubicBezTo>
                    <a:cubicBezTo>
                      <a:pt x="65" y="1055"/>
                      <a:pt x="84" y="1043"/>
                      <a:pt x="88" y="1019"/>
                    </a:cubicBezTo>
                    <a:cubicBezTo>
                      <a:pt x="91" y="957"/>
                      <a:pt x="97" y="892"/>
                      <a:pt x="107" y="834"/>
                    </a:cubicBezTo>
                    <a:cubicBezTo>
                      <a:pt x="109" y="834"/>
                      <a:pt x="111" y="835"/>
                      <a:pt x="113" y="835"/>
                    </a:cubicBezTo>
                    <a:cubicBezTo>
                      <a:pt x="143" y="835"/>
                      <a:pt x="170" y="790"/>
                      <a:pt x="143" y="769"/>
                    </a:cubicBezTo>
                    <a:cubicBezTo>
                      <a:pt x="130" y="756"/>
                      <a:pt x="136" y="737"/>
                      <a:pt x="156" y="714"/>
                    </a:cubicBezTo>
                    <a:cubicBezTo>
                      <a:pt x="282" y="789"/>
                      <a:pt x="399" y="866"/>
                      <a:pt x="512" y="954"/>
                    </a:cubicBezTo>
                    <a:cubicBezTo>
                      <a:pt x="526" y="964"/>
                      <a:pt x="540" y="969"/>
                      <a:pt x="552" y="969"/>
                    </a:cubicBezTo>
                    <a:cubicBezTo>
                      <a:pt x="599" y="969"/>
                      <a:pt x="628" y="909"/>
                      <a:pt x="580" y="876"/>
                    </a:cubicBezTo>
                    <a:cubicBezTo>
                      <a:pt x="467" y="795"/>
                      <a:pt x="347" y="724"/>
                      <a:pt x="220" y="662"/>
                    </a:cubicBezTo>
                    <a:cubicBezTo>
                      <a:pt x="266" y="630"/>
                      <a:pt x="314" y="598"/>
                      <a:pt x="324" y="591"/>
                    </a:cubicBezTo>
                    <a:cubicBezTo>
                      <a:pt x="399" y="536"/>
                      <a:pt x="476" y="494"/>
                      <a:pt x="535" y="432"/>
                    </a:cubicBezTo>
                    <a:cubicBezTo>
                      <a:pt x="570" y="397"/>
                      <a:pt x="539" y="349"/>
                      <a:pt x="499" y="349"/>
                    </a:cubicBezTo>
                    <a:cubicBezTo>
                      <a:pt x="491" y="349"/>
                      <a:pt x="484" y="351"/>
                      <a:pt x="476" y="355"/>
                    </a:cubicBezTo>
                    <a:cubicBezTo>
                      <a:pt x="405" y="390"/>
                      <a:pt x="347" y="448"/>
                      <a:pt x="282" y="494"/>
                    </a:cubicBezTo>
                    <a:cubicBezTo>
                      <a:pt x="237" y="529"/>
                      <a:pt x="185" y="562"/>
                      <a:pt x="139" y="601"/>
                    </a:cubicBezTo>
                    <a:cubicBezTo>
                      <a:pt x="162" y="448"/>
                      <a:pt x="191" y="299"/>
                      <a:pt x="227" y="147"/>
                    </a:cubicBezTo>
                    <a:cubicBezTo>
                      <a:pt x="253" y="141"/>
                      <a:pt x="272" y="115"/>
                      <a:pt x="259" y="82"/>
                    </a:cubicBezTo>
                    <a:cubicBezTo>
                      <a:pt x="256" y="73"/>
                      <a:pt x="253" y="60"/>
                      <a:pt x="243" y="44"/>
                    </a:cubicBezTo>
                    <a:cubicBezTo>
                      <a:pt x="233" y="17"/>
                      <a:pt x="207"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32"/>
              <p:cNvSpPr/>
              <p:nvPr/>
            </p:nvSpPr>
            <p:spPr>
              <a:xfrm>
                <a:off x="5066949" y="2860913"/>
                <a:ext cx="41044" cy="27516"/>
              </a:xfrm>
              <a:custGeom>
                <a:avLst/>
                <a:gdLst/>
                <a:ahLst/>
                <a:cxnLst/>
                <a:rect l="l" t="t" r="r" b="b"/>
                <a:pathLst>
                  <a:path w="625" h="419" extrusionOk="0">
                    <a:moveTo>
                      <a:pt x="199" y="0"/>
                    </a:moveTo>
                    <a:cubicBezTo>
                      <a:pt x="171" y="0"/>
                      <a:pt x="144" y="37"/>
                      <a:pt x="158" y="66"/>
                    </a:cubicBezTo>
                    <a:cubicBezTo>
                      <a:pt x="184" y="115"/>
                      <a:pt x="210" y="160"/>
                      <a:pt x="239" y="209"/>
                    </a:cubicBezTo>
                    <a:cubicBezTo>
                      <a:pt x="178" y="244"/>
                      <a:pt x="119" y="277"/>
                      <a:pt x="48" y="302"/>
                    </a:cubicBezTo>
                    <a:cubicBezTo>
                      <a:pt x="1" y="320"/>
                      <a:pt x="13" y="389"/>
                      <a:pt x="59" y="389"/>
                    </a:cubicBezTo>
                    <a:cubicBezTo>
                      <a:pt x="64" y="389"/>
                      <a:pt x="69" y="388"/>
                      <a:pt x="74" y="387"/>
                    </a:cubicBezTo>
                    <a:cubicBezTo>
                      <a:pt x="145" y="364"/>
                      <a:pt x="223" y="328"/>
                      <a:pt x="297" y="293"/>
                    </a:cubicBezTo>
                    <a:cubicBezTo>
                      <a:pt x="304" y="306"/>
                      <a:pt x="307" y="312"/>
                      <a:pt x="314" y="322"/>
                    </a:cubicBezTo>
                    <a:cubicBezTo>
                      <a:pt x="304" y="335"/>
                      <a:pt x="301" y="351"/>
                      <a:pt x="304" y="367"/>
                    </a:cubicBezTo>
                    <a:cubicBezTo>
                      <a:pt x="312" y="403"/>
                      <a:pt x="337" y="419"/>
                      <a:pt x="363" y="419"/>
                    </a:cubicBezTo>
                    <a:cubicBezTo>
                      <a:pt x="402" y="419"/>
                      <a:pt x="444" y="383"/>
                      <a:pt x="430" y="328"/>
                    </a:cubicBezTo>
                    <a:cubicBezTo>
                      <a:pt x="421" y="302"/>
                      <a:pt x="404" y="273"/>
                      <a:pt x="385" y="244"/>
                    </a:cubicBezTo>
                    <a:cubicBezTo>
                      <a:pt x="456" y="202"/>
                      <a:pt x="531" y="150"/>
                      <a:pt x="592" y="95"/>
                    </a:cubicBezTo>
                    <a:cubicBezTo>
                      <a:pt x="625" y="65"/>
                      <a:pt x="594" y="6"/>
                      <a:pt x="555" y="6"/>
                    </a:cubicBezTo>
                    <a:cubicBezTo>
                      <a:pt x="547" y="6"/>
                      <a:pt x="539" y="9"/>
                      <a:pt x="531" y="14"/>
                    </a:cubicBezTo>
                    <a:cubicBezTo>
                      <a:pt x="463" y="63"/>
                      <a:pt x="395" y="111"/>
                      <a:pt x="323" y="157"/>
                    </a:cubicBezTo>
                    <a:cubicBezTo>
                      <a:pt x="291" y="108"/>
                      <a:pt x="259" y="59"/>
                      <a:pt x="226" y="14"/>
                    </a:cubicBezTo>
                    <a:cubicBezTo>
                      <a:pt x="218" y="4"/>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8" name="Google Shape;3708;p32"/>
              <p:cNvSpPr/>
              <p:nvPr/>
            </p:nvSpPr>
            <p:spPr>
              <a:xfrm>
                <a:off x="5094989" y="2824599"/>
                <a:ext cx="43539" cy="33623"/>
              </a:xfrm>
              <a:custGeom>
                <a:avLst/>
                <a:gdLst/>
                <a:ahLst/>
                <a:cxnLst/>
                <a:rect l="l" t="t" r="r" b="b"/>
                <a:pathLst>
                  <a:path w="663" h="512" extrusionOk="0">
                    <a:moveTo>
                      <a:pt x="134" y="1"/>
                    </a:moveTo>
                    <a:cubicBezTo>
                      <a:pt x="64" y="1"/>
                      <a:pt x="0" y="45"/>
                      <a:pt x="10" y="133"/>
                    </a:cubicBezTo>
                    <a:cubicBezTo>
                      <a:pt x="11" y="158"/>
                      <a:pt x="32" y="172"/>
                      <a:pt x="52" y="172"/>
                    </a:cubicBezTo>
                    <a:cubicBezTo>
                      <a:pt x="70" y="172"/>
                      <a:pt x="88" y="160"/>
                      <a:pt x="88" y="133"/>
                    </a:cubicBezTo>
                    <a:cubicBezTo>
                      <a:pt x="110" y="116"/>
                      <a:pt x="131" y="106"/>
                      <a:pt x="147" y="106"/>
                    </a:cubicBezTo>
                    <a:cubicBezTo>
                      <a:pt x="169" y="106"/>
                      <a:pt x="184" y="124"/>
                      <a:pt x="188" y="162"/>
                    </a:cubicBezTo>
                    <a:cubicBezTo>
                      <a:pt x="191" y="195"/>
                      <a:pt x="191" y="227"/>
                      <a:pt x="185" y="259"/>
                    </a:cubicBezTo>
                    <a:cubicBezTo>
                      <a:pt x="181" y="289"/>
                      <a:pt x="172" y="311"/>
                      <a:pt x="169" y="340"/>
                    </a:cubicBezTo>
                    <a:cubicBezTo>
                      <a:pt x="165" y="389"/>
                      <a:pt x="169" y="438"/>
                      <a:pt x="207" y="470"/>
                    </a:cubicBezTo>
                    <a:cubicBezTo>
                      <a:pt x="243" y="501"/>
                      <a:pt x="294" y="512"/>
                      <a:pt x="348" y="512"/>
                    </a:cubicBezTo>
                    <a:cubicBezTo>
                      <a:pt x="431" y="512"/>
                      <a:pt x="521" y="486"/>
                      <a:pt x="580" y="467"/>
                    </a:cubicBezTo>
                    <a:cubicBezTo>
                      <a:pt x="663" y="443"/>
                      <a:pt x="640" y="341"/>
                      <a:pt x="576" y="341"/>
                    </a:cubicBezTo>
                    <a:cubicBezTo>
                      <a:pt x="570" y="341"/>
                      <a:pt x="564" y="342"/>
                      <a:pt x="557" y="344"/>
                    </a:cubicBezTo>
                    <a:cubicBezTo>
                      <a:pt x="500" y="365"/>
                      <a:pt x="440" y="383"/>
                      <a:pt x="380" y="383"/>
                    </a:cubicBezTo>
                    <a:cubicBezTo>
                      <a:pt x="376" y="383"/>
                      <a:pt x="371" y="383"/>
                      <a:pt x="366" y="382"/>
                    </a:cubicBezTo>
                    <a:cubicBezTo>
                      <a:pt x="282" y="376"/>
                      <a:pt x="295" y="357"/>
                      <a:pt x="301" y="279"/>
                    </a:cubicBezTo>
                    <a:cubicBezTo>
                      <a:pt x="311" y="204"/>
                      <a:pt x="311" y="123"/>
                      <a:pt x="256" y="59"/>
                    </a:cubicBezTo>
                    <a:cubicBezTo>
                      <a:pt x="226" y="20"/>
                      <a:pt x="17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9" name="Google Shape;3709;p32"/>
              <p:cNvSpPr/>
              <p:nvPr/>
            </p:nvSpPr>
            <p:spPr>
              <a:xfrm>
                <a:off x="5055260" y="2918635"/>
                <a:ext cx="72303" cy="57724"/>
              </a:xfrm>
              <a:custGeom>
                <a:avLst/>
                <a:gdLst/>
                <a:ahLst/>
                <a:cxnLst/>
                <a:rect l="l" t="t" r="r" b="b"/>
                <a:pathLst>
                  <a:path w="1101" h="879" extrusionOk="0">
                    <a:moveTo>
                      <a:pt x="405" y="1"/>
                    </a:moveTo>
                    <a:cubicBezTo>
                      <a:pt x="268" y="1"/>
                      <a:pt x="103" y="144"/>
                      <a:pt x="28" y="224"/>
                    </a:cubicBezTo>
                    <a:cubicBezTo>
                      <a:pt x="1" y="256"/>
                      <a:pt x="28" y="297"/>
                      <a:pt x="61" y="297"/>
                    </a:cubicBezTo>
                    <a:cubicBezTo>
                      <a:pt x="70" y="297"/>
                      <a:pt x="80" y="293"/>
                      <a:pt x="90" y="285"/>
                    </a:cubicBezTo>
                    <a:cubicBezTo>
                      <a:pt x="135" y="240"/>
                      <a:pt x="200" y="159"/>
                      <a:pt x="262" y="143"/>
                    </a:cubicBezTo>
                    <a:cubicBezTo>
                      <a:pt x="296" y="136"/>
                      <a:pt x="324" y="133"/>
                      <a:pt x="348" y="133"/>
                    </a:cubicBezTo>
                    <a:cubicBezTo>
                      <a:pt x="515" y="133"/>
                      <a:pt x="419" y="291"/>
                      <a:pt x="382" y="382"/>
                    </a:cubicBezTo>
                    <a:cubicBezTo>
                      <a:pt x="323" y="525"/>
                      <a:pt x="249" y="654"/>
                      <a:pt x="158" y="781"/>
                    </a:cubicBezTo>
                    <a:cubicBezTo>
                      <a:pt x="130" y="819"/>
                      <a:pt x="166" y="878"/>
                      <a:pt x="210" y="878"/>
                    </a:cubicBezTo>
                    <a:cubicBezTo>
                      <a:pt x="211" y="878"/>
                      <a:pt x="212" y="878"/>
                      <a:pt x="213" y="878"/>
                    </a:cubicBezTo>
                    <a:cubicBezTo>
                      <a:pt x="485" y="852"/>
                      <a:pt x="748" y="862"/>
                      <a:pt x="1020" y="855"/>
                    </a:cubicBezTo>
                    <a:cubicBezTo>
                      <a:pt x="1101" y="855"/>
                      <a:pt x="1097" y="742"/>
                      <a:pt x="1020" y="735"/>
                    </a:cubicBezTo>
                    <a:cubicBezTo>
                      <a:pt x="924" y="723"/>
                      <a:pt x="827" y="718"/>
                      <a:pt x="728" y="718"/>
                    </a:cubicBezTo>
                    <a:cubicBezTo>
                      <a:pt x="599" y="718"/>
                      <a:pt x="468" y="726"/>
                      <a:pt x="339" y="735"/>
                    </a:cubicBezTo>
                    <a:cubicBezTo>
                      <a:pt x="401" y="635"/>
                      <a:pt x="453" y="531"/>
                      <a:pt x="498" y="424"/>
                    </a:cubicBezTo>
                    <a:cubicBezTo>
                      <a:pt x="531" y="334"/>
                      <a:pt x="608" y="191"/>
                      <a:pt x="556" y="94"/>
                    </a:cubicBezTo>
                    <a:cubicBezTo>
                      <a:pt x="517" y="26"/>
                      <a:pt x="463"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710" name="Google Shape;3710;p32"/>
          <p:cNvGrpSpPr/>
          <p:nvPr/>
        </p:nvGrpSpPr>
        <p:grpSpPr>
          <a:xfrm>
            <a:off x="7223711" y="-911422"/>
            <a:ext cx="2595510" cy="4171192"/>
            <a:chOff x="7223711" y="-911422"/>
            <a:chExt cx="2595510" cy="4171192"/>
          </a:xfrm>
        </p:grpSpPr>
        <p:grpSp>
          <p:nvGrpSpPr>
            <p:cNvPr id="3711" name="Google Shape;3711;p32"/>
            <p:cNvGrpSpPr/>
            <p:nvPr/>
          </p:nvGrpSpPr>
          <p:grpSpPr>
            <a:xfrm rot="-1244566">
              <a:off x="8296239" y="381406"/>
              <a:ext cx="1410581" cy="892908"/>
              <a:chOff x="4808808" y="1957984"/>
              <a:chExt cx="404920" cy="256310"/>
            </a:xfrm>
          </p:grpSpPr>
          <p:sp>
            <p:nvSpPr>
              <p:cNvPr id="3712" name="Google Shape;3712;p32"/>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3" name="Google Shape;3713;p32"/>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14" name="Google Shape;3714;p32"/>
            <p:cNvGrpSpPr/>
            <p:nvPr/>
          </p:nvGrpSpPr>
          <p:grpSpPr>
            <a:xfrm rot="1825564">
              <a:off x="7336065" y="-587169"/>
              <a:ext cx="1513122" cy="855162"/>
              <a:chOff x="4710963" y="556836"/>
              <a:chExt cx="599550" cy="338855"/>
            </a:xfrm>
          </p:grpSpPr>
          <p:sp>
            <p:nvSpPr>
              <p:cNvPr id="3715" name="Google Shape;3715;p32"/>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6" name="Google Shape;3716;p32"/>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7" name="Google Shape;3717;p32"/>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8" name="Google Shape;3718;p32"/>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19" name="Google Shape;3719;p32"/>
            <p:cNvGrpSpPr/>
            <p:nvPr/>
          </p:nvGrpSpPr>
          <p:grpSpPr>
            <a:xfrm rot="2179146">
              <a:off x="8694241" y="2210628"/>
              <a:ext cx="789052" cy="903211"/>
              <a:chOff x="4838621" y="3330436"/>
              <a:chExt cx="342600" cy="392181"/>
            </a:xfrm>
          </p:grpSpPr>
          <p:sp>
            <p:nvSpPr>
              <p:cNvPr id="3720" name="Google Shape;3720;p32"/>
              <p:cNvSpPr/>
              <p:nvPr/>
            </p:nvSpPr>
            <p:spPr>
              <a:xfrm>
                <a:off x="4838621" y="3330436"/>
                <a:ext cx="342600" cy="392181"/>
              </a:xfrm>
              <a:custGeom>
                <a:avLst/>
                <a:gdLst/>
                <a:ahLst/>
                <a:cxnLst/>
                <a:rect l="l" t="t" r="r" b="b"/>
                <a:pathLst>
                  <a:path w="5217" h="5972" extrusionOk="0">
                    <a:moveTo>
                      <a:pt x="2444" y="129"/>
                    </a:moveTo>
                    <a:cubicBezTo>
                      <a:pt x="2956" y="129"/>
                      <a:pt x="3632" y="198"/>
                      <a:pt x="3697" y="762"/>
                    </a:cubicBezTo>
                    <a:cubicBezTo>
                      <a:pt x="3762" y="1323"/>
                      <a:pt x="2803" y="1468"/>
                      <a:pt x="2288" y="1507"/>
                    </a:cubicBezTo>
                    <a:lnTo>
                      <a:pt x="2262" y="1446"/>
                    </a:lnTo>
                    <a:cubicBezTo>
                      <a:pt x="2259" y="1439"/>
                      <a:pt x="2255" y="1437"/>
                      <a:pt x="2250" y="1437"/>
                    </a:cubicBezTo>
                    <a:cubicBezTo>
                      <a:pt x="2240" y="1437"/>
                      <a:pt x="2227" y="1448"/>
                      <a:pt x="2229" y="1459"/>
                    </a:cubicBezTo>
                    <a:cubicBezTo>
                      <a:pt x="2236" y="1475"/>
                      <a:pt x="2239" y="1491"/>
                      <a:pt x="2239" y="1507"/>
                    </a:cubicBezTo>
                    <a:cubicBezTo>
                      <a:pt x="2197" y="1511"/>
                      <a:pt x="2158" y="1511"/>
                      <a:pt x="2126" y="1511"/>
                    </a:cubicBezTo>
                    <a:cubicBezTo>
                      <a:pt x="2085" y="1512"/>
                      <a:pt x="2038" y="1513"/>
                      <a:pt x="1985" y="1513"/>
                    </a:cubicBezTo>
                    <a:cubicBezTo>
                      <a:pt x="1470" y="1513"/>
                      <a:pt x="454" y="1423"/>
                      <a:pt x="389" y="879"/>
                    </a:cubicBezTo>
                    <a:cubicBezTo>
                      <a:pt x="409" y="879"/>
                      <a:pt x="425" y="866"/>
                      <a:pt x="431" y="843"/>
                    </a:cubicBezTo>
                    <a:cubicBezTo>
                      <a:pt x="635" y="234"/>
                      <a:pt x="1630" y="147"/>
                      <a:pt x="2161" y="134"/>
                    </a:cubicBezTo>
                    <a:cubicBezTo>
                      <a:pt x="2245" y="132"/>
                      <a:pt x="2341" y="129"/>
                      <a:pt x="2444" y="129"/>
                    </a:cubicBezTo>
                    <a:close/>
                    <a:moveTo>
                      <a:pt x="3839" y="850"/>
                    </a:moveTo>
                    <a:cubicBezTo>
                      <a:pt x="4066" y="1280"/>
                      <a:pt x="4218" y="1750"/>
                      <a:pt x="4384" y="2207"/>
                    </a:cubicBezTo>
                    <a:cubicBezTo>
                      <a:pt x="4571" y="2712"/>
                      <a:pt x="4785" y="3218"/>
                      <a:pt x="4934" y="3736"/>
                    </a:cubicBezTo>
                    <a:cubicBezTo>
                      <a:pt x="4999" y="3953"/>
                      <a:pt x="5048" y="4180"/>
                      <a:pt x="5028" y="4400"/>
                    </a:cubicBezTo>
                    <a:cubicBezTo>
                      <a:pt x="5025" y="4397"/>
                      <a:pt x="5018" y="4397"/>
                      <a:pt x="5015" y="4394"/>
                    </a:cubicBezTo>
                    <a:cubicBezTo>
                      <a:pt x="5011" y="4392"/>
                      <a:pt x="5007" y="4391"/>
                      <a:pt x="5004" y="4391"/>
                    </a:cubicBezTo>
                    <a:cubicBezTo>
                      <a:pt x="4975" y="4391"/>
                      <a:pt x="4961" y="4440"/>
                      <a:pt x="4996" y="4449"/>
                    </a:cubicBezTo>
                    <a:cubicBezTo>
                      <a:pt x="5006" y="4455"/>
                      <a:pt x="5015" y="4455"/>
                      <a:pt x="5025" y="4459"/>
                    </a:cubicBezTo>
                    <a:cubicBezTo>
                      <a:pt x="5012" y="4530"/>
                      <a:pt x="4993" y="4608"/>
                      <a:pt x="4963" y="4682"/>
                    </a:cubicBezTo>
                    <a:cubicBezTo>
                      <a:pt x="4847" y="4964"/>
                      <a:pt x="4594" y="5136"/>
                      <a:pt x="4335" y="5281"/>
                    </a:cubicBezTo>
                    <a:cubicBezTo>
                      <a:pt x="3859" y="5557"/>
                      <a:pt x="3324" y="5728"/>
                      <a:pt x="2777" y="5803"/>
                    </a:cubicBezTo>
                    <a:cubicBezTo>
                      <a:pt x="2589" y="5827"/>
                      <a:pt x="2401" y="5840"/>
                      <a:pt x="2212" y="5840"/>
                    </a:cubicBezTo>
                    <a:cubicBezTo>
                      <a:pt x="1849" y="5840"/>
                      <a:pt x="1486" y="5794"/>
                      <a:pt x="1134" y="5702"/>
                    </a:cubicBezTo>
                    <a:cubicBezTo>
                      <a:pt x="894" y="5638"/>
                      <a:pt x="622" y="5563"/>
                      <a:pt x="438" y="5395"/>
                    </a:cubicBezTo>
                    <a:cubicBezTo>
                      <a:pt x="392" y="5353"/>
                      <a:pt x="357" y="5307"/>
                      <a:pt x="328" y="5265"/>
                    </a:cubicBezTo>
                    <a:cubicBezTo>
                      <a:pt x="331" y="5265"/>
                      <a:pt x="331" y="5268"/>
                      <a:pt x="334" y="5268"/>
                    </a:cubicBezTo>
                    <a:cubicBezTo>
                      <a:pt x="365" y="5270"/>
                      <a:pt x="396" y="5271"/>
                      <a:pt x="427" y="5271"/>
                    </a:cubicBezTo>
                    <a:cubicBezTo>
                      <a:pt x="517" y="5271"/>
                      <a:pt x="608" y="5264"/>
                      <a:pt x="697" y="5252"/>
                    </a:cubicBezTo>
                    <a:cubicBezTo>
                      <a:pt x="748" y="5249"/>
                      <a:pt x="749" y="5171"/>
                      <a:pt x="700" y="5171"/>
                    </a:cubicBezTo>
                    <a:cubicBezTo>
                      <a:pt x="699" y="5171"/>
                      <a:pt x="698" y="5171"/>
                      <a:pt x="697" y="5171"/>
                    </a:cubicBezTo>
                    <a:cubicBezTo>
                      <a:pt x="574" y="5174"/>
                      <a:pt x="447" y="5184"/>
                      <a:pt x="328" y="5207"/>
                    </a:cubicBezTo>
                    <a:cubicBezTo>
                      <a:pt x="311" y="5210"/>
                      <a:pt x="308" y="5220"/>
                      <a:pt x="308" y="5233"/>
                    </a:cubicBezTo>
                    <a:cubicBezTo>
                      <a:pt x="169" y="4980"/>
                      <a:pt x="217" y="4659"/>
                      <a:pt x="230" y="4378"/>
                    </a:cubicBezTo>
                    <a:cubicBezTo>
                      <a:pt x="282" y="3305"/>
                      <a:pt x="347" y="2226"/>
                      <a:pt x="376" y="1151"/>
                    </a:cubicBezTo>
                    <a:cubicBezTo>
                      <a:pt x="652" y="1588"/>
                      <a:pt x="1597" y="1647"/>
                      <a:pt x="2009" y="1647"/>
                    </a:cubicBezTo>
                    <a:cubicBezTo>
                      <a:pt x="2090" y="1647"/>
                      <a:pt x="2171" y="1643"/>
                      <a:pt x="2252" y="1640"/>
                    </a:cubicBezTo>
                    <a:cubicBezTo>
                      <a:pt x="2255" y="1676"/>
                      <a:pt x="2255" y="1711"/>
                      <a:pt x="2255" y="1750"/>
                    </a:cubicBezTo>
                    <a:cubicBezTo>
                      <a:pt x="2255" y="1768"/>
                      <a:pt x="2271" y="1779"/>
                      <a:pt x="2287" y="1779"/>
                    </a:cubicBezTo>
                    <a:cubicBezTo>
                      <a:pt x="2300" y="1779"/>
                      <a:pt x="2312" y="1772"/>
                      <a:pt x="2317" y="1757"/>
                    </a:cubicBezTo>
                    <a:cubicBezTo>
                      <a:pt x="2323" y="1718"/>
                      <a:pt x="2323" y="1676"/>
                      <a:pt x="2320" y="1637"/>
                    </a:cubicBezTo>
                    <a:cubicBezTo>
                      <a:pt x="2683" y="1608"/>
                      <a:pt x="3049" y="1527"/>
                      <a:pt x="3379" y="1387"/>
                    </a:cubicBezTo>
                    <a:cubicBezTo>
                      <a:pt x="3616" y="1290"/>
                      <a:pt x="3817" y="1154"/>
                      <a:pt x="3839" y="879"/>
                    </a:cubicBezTo>
                    <a:lnTo>
                      <a:pt x="3839" y="850"/>
                    </a:lnTo>
                    <a:close/>
                    <a:moveTo>
                      <a:pt x="2336" y="1"/>
                    </a:moveTo>
                    <a:cubicBezTo>
                      <a:pt x="1724" y="1"/>
                      <a:pt x="554" y="69"/>
                      <a:pt x="318" y="782"/>
                    </a:cubicBezTo>
                    <a:cubicBezTo>
                      <a:pt x="311" y="788"/>
                      <a:pt x="302" y="798"/>
                      <a:pt x="298" y="811"/>
                    </a:cubicBezTo>
                    <a:lnTo>
                      <a:pt x="298" y="830"/>
                    </a:lnTo>
                    <a:cubicBezTo>
                      <a:pt x="295" y="837"/>
                      <a:pt x="292" y="843"/>
                      <a:pt x="292" y="853"/>
                    </a:cubicBezTo>
                    <a:cubicBezTo>
                      <a:pt x="201" y="2003"/>
                      <a:pt x="153" y="3159"/>
                      <a:pt x="98" y="4313"/>
                    </a:cubicBezTo>
                    <a:cubicBezTo>
                      <a:pt x="75" y="4701"/>
                      <a:pt x="0" y="5152"/>
                      <a:pt x="302" y="5453"/>
                    </a:cubicBezTo>
                    <a:cubicBezTo>
                      <a:pt x="574" y="5722"/>
                      <a:pt x="1005" y="5822"/>
                      <a:pt x="1364" y="5890"/>
                    </a:cubicBezTo>
                    <a:cubicBezTo>
                      <a:pt x="1643" y="5945"/>
                      <a:pt x="1927" y="5972"/>
                      <a:pt x="2211" y="5972"/>
                    </a:cubicBezTo>
                    <a:cubicBezTo>
                      <a:pt x="2823" y="5972"/>
                      <a:pt x="3435" y="5846"/>
                      <a:pt x="3995" y="5596"/>
                    </a:cubicBezTo>
                    <a:cubicBezTo>
                      <a:pt x="4345" y="5443"/>
                      <a:pt x="4750" y="5242"/>
                      <a:pt x="4976" y="4925"/>
                    </a:cubicBezTo>
                    <a:cubicBezTo>
                      <a:pt x="5216" y="4595"/>
                      <a:pt x="5193" y="4186"/>
                      <a:pt x="5096" y="3814"/>
                    </a:cubicBezTo>
                    <a:cubicBezTo>
                      <a:pt x="4944" y="3215"/>
                      <a:pt x="4685" y="2631"/>
                      <a:pt x="4471" y="2048"/>
                    </a:cubicBezTo>
                    <a:cubicBezTo>
                      <a:pt x="4277" y="1523"/>
                      <a:pt x="4102" y="982"/>
                      <a:pt x="3797" y="509"/>
                    </a:cubicBezTo>
                    <a:cubicBezTo>
                      <a:pt x="3784" y="493"/>
                      <a:pt x="3774" y="487"/>
                      <a:pt x="3758" y="480"/>
                    </a:cubicBezTo>
                    <a:cubicBezTo>
                      <a:pt x="3515" y="53"/>
                      <a:pt x="2786" y="1"/>
                      <a:pt x="2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1" name="Google Shape;3721;p32"/>
              <p:cNvSpPr/>
              <p:nvPr/>
            </p:nvSpPr>
            <p:spPr>
              <a:xfrm>
                <a:off x="4856286" y="3644523"/>
                <a:ext cx="29157" cy="20949"/>
              </a:xfrm>
              <a:custGeom>
                <a:avLst/>
                <a:gdLst/>
                <a:ahLst/>
                <a:cxnLst/>
                <a:rect l="l" t="t" r="r" b="b"/>
                <a:pathLst>
                  <a:path w="444" h="319" extrusionOk="0">
                    <a:moveTo>
                      <a:pt x="384" y="0"/>
                    </a:moveTo>
                    <a:cubicBezTo>
                      <a:pt x="377" y="0"/>
                      <a:pt x="370" y="2"/>
                      <a:pt x="363" y="6"/>
                    </a:cubicBezTo>
                    <a:cubicBezTo>
                      <a:pt x="237" y="71"/>
                      <a:pt x="120" y="161"/>
                      <a:pt x="23" y="262"/>
                    </a:cubicBezTo>
                    <a:cubicBezTo>
                      <a:pt x="0" y="287"/>
                      <a:pt x="23" y="319"/>
                      <a:pt x="49" y="319"/>
                    </a:cubicBezTo>
                    <a:cubicBezTo>
                      <a:pt x="57" y="319"/>
                      <a:pt x="64" y="316"/>
                      <a:pt x="72" y="310"/>
                    </a:cubicBezTo>
                    <a:cubicBezTo>
                      <a:pt x="175" y="223"/>
                      <a:pt x="289" y="152"/>
                      <a:pt x="405" y="80"/>
                    </a:cubicBezTo>
                    <a:cubicBezTo>
                      <a:pt x="444" y="56"/>
                      <a:pt x="421" y="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2" name="Google Shape;3722;p32"/>
              <p:cNvSpPr/>
              <p:nvPr/>
            </p:nvSpPr>
            <p:spPr>
              <a:xfrm>
                <a:off x="4900021" y="3626005"/>
                <a:ext cx="32835" cy="14053"/>
              </a:xfrm>
              <a:custGeom>
                <a:avLst/>
                <a:gdLst/>
                <a:ahLst/>
                <a:cxnLst/>
                <a:rect l="l" t="t" r="r" b="b"/>
                <a:pathLst>
                  <a:path w="500" h="214" extrusionOk="0">
                    <a:moveTo>
                      <a:pt x="427" y="1"/>
                    </a:moveTo>
                    <a:cubicBezTo>
                      <a:pt x="419" y="1"/>
                      <a:pt x="411" y="2"/>
                      <a:pt x="403" y="6"/>
                    </a:cubicBezTo>
                    <a:cubicBezTo>
                      <a:pt x="287" y="58"/>
                      <a:pt x="167" y="103"/>
                      <a:pt x="44" y="139"/>
                    </a:cubicBezTo>
                    <a:cubicBezTo>
                      <a:pt x="1" y="154"/>
                      <a:pt x="13" y="214"/>
                      <a:pt x="56" y="214"/>
                    </a:cubicBezTo>
                    <a:cubicBezTo>
                      <a:pt x="59" y="214"/>
                      <a:pt x="61" y="214"/>
                      <a:pt x="63" y="213"/>
                    </a:cubicBezTo>
                    <a:cubicBezTo>
                      <a:pt x="199" y="184"/>
                      <a:pt x="329" y="142"/>
                      <a:pt x="452" y="87"/>
                    </a:cubicBezTo>
                    <a:cubicBezTo>
                      <a:pt x="499" y="62"/>
                      <a:pt x="47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3" name="Google Shape;3723;p32"/>
              <p:cNvSpPr/>
              <p:nvPr/>
            </p:nvSpPr>
            <p:spPr>
              <a:xfrm>
                <a:off x="4950388" y="3614448"/>
                <a:ext cx="36447" cy="9653"/>
              </a:xfrm>
              <a:custGeom>
                <a:avLst/>
                <a:gdLst/>
                <a:ahLst/>
                <a:cxnLst/>
                <a:rect l="l" t="t" r="r" b="b"/>
                <a:pathLst>
                  <a:path w="555" h="147" extrusionOk="0">
                    <a:moveTo>
                      <a:pt x="500" y="0"/>
                    </a:moveTo>
                    <a:cubicBezTo>
                      <a:pt x="498" y="0"/>
                      <a:pt x="497" y="0"/>
                      <a:pt x="495" y="1"/>
                    </a:cubicBezTo>
                    <a:cubicBezTo>
                      <a:pt x="343" y="17"/>
                      <a:pt x="187" y="49"/>
                      <a:pt x="38" y="75"/>
                    </a:cubicBezTo>
                    <a:cubicBezTo>
                      <a:pt x="0" y="85"/>
                      <a:pt x="5" y="147"/>
                      <a:pt x="45" y="147"/>
                    </a:cubicBezTo>
                    <a:cubicBezTo>
                      <a:pt x="46" y="147"/>
                      <a:pt x="47" y="147"/>
                      <a:pt x="48" y="146"/>
                    </a:cubicBezTo>
                    <a:cubicBezTo>
                      <a:pt x="200" y="130"/>
                      <a:pt x="359" y="114"/>
                      <a:pt x="508" y="85"/>
                    </a:cubicBezTo>
                    <a:cubicBezTo>
                      <a:pt x="554" y="76"/>
                      <a:pt x="54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4" name="Google Shape;3724;p32"/>
              <p:cNvSpPr/>
              <p:nvPr/>
            </p:nvSpPr>
            <p:spPr>
              <a:xfrm>
                <a:off x="5019865" y="3600986"/>
                <a:ext cx="32178" cy="7224"/>
              </a:xfrm>
              <a:custGeom>
                <a:avLst/>
                <a:gdLst/>
                <a:ahLst/>
                <a:cxnLst/>
                <a:rect l="l" t="t" r="r" b="b"/>
                <a:pathLst>
                  <a:path w="490" h="110" extrusionOk="0">
                    <a:moveTo>
                      <a:pt x="361" y="1"/>
                    </a:moveTo>
                    <a:cubicBezTo>
                      <a:pt x="257" y="1"/>
                      <a:pt x="151" y="7"/>
                      <a:pt x="46" y="18"/>
                    </a:cubicBezTo>
                    <a:cubicBezTo>
                      <a:pt x="0" y="21"/>
                      <a:pt x="0" y="86"/>
                      <a:pt x="46" y="92"/>
                    </a:cubicBezTo>
                    <a:cubicBezTo>
                      <a:pt x="155" y="101"/>
                      <a:pt x="267" y="109"/>
                      <a:pt x="375" y="109"/>
                    </a:cubicBezTo>
                    <a:cubicBezTo>
                      <a:pt x="392" y="109"/>
                      <a:pt x="408" y="109"/>
                      <a:pt x="425" y="108"/>
                    </a:cubicBezTo>
                    <a:cubicBezTo>
                      <a:pt x="490" y="102"/>
                      <a:pt x="490" y="2"/>
                      <a:pt x="425" y="2"/>
                    </a:cubicBezTo>
                    <a:cubicBezTo>
                      <a:pt x="404" y="1"/>
                      <a:pt x="382" y="1"/>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5" name="Google Shape;3725;p32"/>
              <p:cNvSpPr/>
              <p:nvPr/>
            </p:nvSpPr>
            <p:spPr>
              <a:xfrm>
                <a:off x="5069641" y="3601249"/>
                <a:ext cx="41766" cy="9062"/>
              </a:xfrm>
              <a:custGeom>
                <a:avLst/>
                <a:gdLst/>
                <a:ahLst/>
                <a:cxnLst/>
                <a:rect l="l" t="t" r="r" b="b"/>
                <a:pathLst>
                  <a:path w="636" h="138" extrusionOk="0">
                    <a:moveTo>
                      <a:pt x="255" y="0"/>
                    </a:moveTo>
                    <a:cubicBezTo>
                      <a:pt x="186" y="0"/>
                      <a:pt x="116" y="4"/>
                      <a:pt x="49" y="11"/>
                    </a:cubicBezTo>
                    <a:cubicBezTo>
                      <a:pt x="1" y="14"/>
                      <a:pt x="1" y="88"/>
                      <a:pt x="49" y="88"/>
                    </a:cubicBezTo>
                    <a:cubicBezTo>
                      <a:pt x="70" y="87"/>
                      <a:pt x="92" y="87"/>
                      <a:pt x="113" y="87"/>
                    </a:cubicBezTo>
                    <a:cubicBezTo>
                      <a:pt x="261" y="87"/>
                      <a:pt x="401" y="114"/>
                      <a:pt x="551" y="137"/>
                    </a:cubicBezTo>
                    <a:cubicBezTo>
                      <a:pt x="555" y="137"/>
                      <a:pt x="558" y="138"/>
                      <a:pt x="561" y="138"/>
                    </a:cubicBezTo>
                    <a:cubicBezTo>
                      <a:pt x="618" y="138"/>
                      <a:pt x="636" y="61"/>
                      <a:pt x="580" y="43"/>
                    </a:cubicBezTo>
                    <a:cubicBezTo>
                      <a:pt x="477" y="11"/>
                      <a:pt x="366"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6" name="Google Shape;3726;p32"/>
              <p:cNvSpPr/>
              <p:nvPr/>
            </p:nvSpPr>
            <p:spPr>
              <a:xfrm>
                <a:off x="5127101" y="3609063"/>
                <a:ext cx="38548" cy="13659"/>
              </a:xfrm>
              <a:custGeom>
                <a:avLst/>
                <a:gdLst/>
                <a:ahLst/>
                <a:cxnLst/>
                <a:rect l="l" t="t" r="r" b="b"/>
                <a:pathLst>
                  <a:path w="587" h="208" extrusionOk="0">
                    <a:moveTo>
                      <a:pt x="96" y="1"/>
                    </a:moveTo>
                    <a:cubicBezTo>
                      <a:pt x="81" y="1"/>
                      <a:pt x="67" y="1"/>
                      <a:pt x="52" y="2"/>
                    </a:cubicBezTo>
                    <a:cubicBezTo>
                      <a:pt x="0" y="2"/>
                      <a:pt x="3" y="76"/>
                      <a:pt x="52" y="76"/>
                    </a:cubicBezTo>
                    <a:cubicBezTo>
                      <a:pt x="208" y="86"/>
                      <a:pt x="337" y="131"/>
                      <a:pt x="473" y="199"/>
                    </a:cubicBezTo>
                    <a:cubicBezTo>
                      <a:pt x="483" y="205"/>
                      <a:pt x="493" y="207"/>
                      <a:pt x="502" y="207"/>
                    </a:cubicBezTo>
                    <a:cubicBezTo>
                      <a:pt x="553" y="207"/>
                      <a:pt x="587" y="132"/>
                      <a:pt x="532" y="102"/>
                    </a:cubicBezTo>
                    <a:cubicBezTo>
                      <a:pt x="399" y="31"/>
                      <a:pt x="245"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7" name="Google Shape;3727;p32"/>
              <p:cNvSpPr/>
              <p:nvPr/>
            </p:nvSpPr>
            <p:spPr>
              <a:xfrm>
                <a:off x="4866399" y="3384677"/>
                <a:ext cx="28895" cy="8209"/>
              </a:xfrm>
              <a:custGeom>
                <a:avLst/>
                <a:gdLst/>
                <a:ahLst/>
                <a:cxnLst/>
                <a:rect l="l" t="t" r="r" b="b"/>
                <a:pathLst>
                  <a:path w="440" h="125" extrusionOk="0">
                    <a:moveTo>
                      <a:pt x="389" y="0"/>
                    </a:moveTo>
                    <a:cubicBezTo>
                      <a:pt x="386" y="0"/>
                      <a:pt x="384" y="0"/>
                      <a:pt x="381" y="1"/>
                    </a:cubicBezTo>
                    <a:cubicBezTo>
                      <a:pt x="267" y="11"/>
                      <a:pt x="148" y="33"/>
                      <a:pt x="37" y="56"/>
                    </a:cubicBezTo>
                    <a:cubicBezTo>
                      <a:pt x="0" y="65"/>
                      <a:pt x="4" y="125"/>
                      <a:pt x="41" y="125"/>
                    </a:cubicBezTo>
                    <a:cubicBezTo>
                      <a:pt x="43" y="125"/>
                      <a:pt x="45" y="124"/>
                      <a:pt x="47" y="124"/>
                    </a:cubicBezTo>
                    <a:cubicBezTo>
                      <a:pt x="160" y="118"/>
                      <a:pt x="280" y="101"/>
                      <a:pt x="394" y="82"/>
                    </a:cubicBezTo>
                    <a:cubicBezTo>
                      <a:pt x="440" y="73"/>
                      <a:pt x="431"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8" name="Google Shape;3728;p32"/>
              <p:cNvSpPr/>
              <p:nvPr/>
            </p:nvSpPr>
            <p:spPr>
              <a:xfrm>
                <a:off x="4918473" y="3378767"/>
                <a:ext cx="28238" cy="8143"/>
              </a:xfrm>
              <a:custGeom>
                <a:avLst/>
                <a:gdLst/>
                <a:ahLst/>
                <a:cxnLst/>
                <a:rect l="l" t="t" r="r" b="b"/>
                <a:pathLst>
                  <a:path w="430" h="124" extrusionOk="0">
                    <a:moveTo>
                      <a:pt x="378" y="0"/>
                    </a:moveTo>
                    <a:cubicBezTo>
                      <a:pt x="377" y="0"/>
                      <a:pt x="376" y="0"/>
                      <a:pt x="375" y="0"/>
                    </a:cubicBezTo>
                    <a:cubicBezTo>
                      <a:pt x="262" y="13"/>
                      <a:pt x="145" y="42"/>
                      <a:pt x="32" y="62"/>
                    </a:cubicBezTo>
                    <a:cubicBezTo>
                      <a:pt x="0" y="68"/>
                      <a:pt x="2" y="123"/>
                      <a:pt x="35" y="123"/>
                    </a:cubicBezTo>
                    <a:cubicBezTo>
                      <a:pt x="36" y="123"/>
                      <a:pt x="37" y="123"/>
                      <a:pt x="38" y="123"/>
                    </a:cubicBezTo>
                    <a:cubicBezTo>
                      <a:pt x="151" y="110"/>
                      <a:pt x="275" y="101"/>
                      <a:pt x="388" y="81"/>
                    </a:cubicBezTo>
                    <a:cubicBezTo>
                      <a:pt x="429" y="75"/>
                      <a:pt x="424"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9" name="Google Shape;3729;p32"/>
              <p:cNvSpPr/>
              <p:nvPr/>
            </p:nvSpPr>
            <p:spPr>
              <a:xfrm>
                <a:off x="4970745" y="3366750"/>
                <a:ext cx="34477" cy="20226"/>
              </a:xfrm>
              <a:custGeom>
                <a:avLst/>
                <a:gdLst/>
                <a:ahLst/>
                <a:cxnLst/>
                <a:rect l="l" t="t" r="r" b="b"/>
                <a:pathLst>
                  <a:path w="525" h="308" extrusionOk="0">
                    <a:moveTo>
                      <a:pt x="172" y="0"/>
                    </a:moveTo>
                    <a:cubicBezTo>
                      <a:pt x="120" y="0"/>
                      <a:pt x="66" y="26"/>
                      <a:pt x="33" y="73"/>
                    </a:cubicBezTo>
                    <a:cubicBezTo>
                      <a:pt x="16" y="99"/>
                      <a:pt x="7" y="122"/>
                      <a:pt x="3" y="151"/>
                    </a:cubicBezTo>
                    <a:cubicBezTo>
                      <a:pt x="0" y="186"/>
                      <a:pt x="16" y="216"/>
                      <a:pt x="46" y="242"/>
                    </a:cubicBezTo>
                    <a:cubicBezTo>
                      <a:pt x="52" y="248"/>
                      <a:pt x="65" y="258"/>
                      <a:pt x="71" y="261"/>
                    </a:cubicBezTo>
                    <a:cubicBezTo>
                      <a:pt x="100" y="289"/>
                      <a:pt x="138" y="308"/>
                      <a:pt x="177" y="308"/>
                    </a:cubicBezTo>
                    <a:cubicBezTo>
                      <a:pt x="183" y="308"/>
                      <a:pt x="189" y="307"/>
                      <a:pt x="195" y="306"/>
                    </a:cubicBezTo>
                    <a:cubicBezTo>
                      <a:pt x="279" y="297"/>
                      <a:pt x="324" y="219"/>
                      <a:pt x="314" y="144"/>
                    </a:cubicBezTo>
                    <a:cubicBezTo>
                      <a:pt x="373" y="144"/>
                      <a:pt x="434" y="138"/>
                      <a:pt x="489" y="128"/>
                    </a:cubicBezTo>
                    <a:cubicBezTo>
                      <a:pt x="525" y="122"/>
                      <a:pt x="518" y="63"/>
                      <a:pt x="476" y="63"/>
                    </a:cubicBezTo>
                    <a:cubicBezTo>
                      <a:pt x="418" y="63"/>
                      <a:pt x="357" y="67"/>
                      <a:pt x="295" y="73"/>
                    </a:cubicBezTo>
                    <a:cubicBezTo>
                      <a:pt x="268" y="23"/>
                      <a:pt x="22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0" name="Google Shape;3730;p32"/>
              <p:cNvSpPr/>
              <p:nvPr/>
            </p:nvSpPr>
            <p:spPr>
              <a:xfrm>
                <a:off x="5028336" y="3359264"/>
                <a:ext cx="44590" cy="10048"/>
              </a:xfrm>
              <a:custGeom>
                <a:avLst/>
                <a:gdLst/>
                <a:ahLst/>
                <a:cxnLst/>
                <a:rect l="l" t="t" r="r" b="b"/>
                <a:pathLst>
                  <a:path w="679" h="153" extrusionOk="0">
                    <a:moveTo>
                      <a:pt x="544" y="1"/>
                    </a:moveTo>
                    <a:cubicBezTo>
                      <a:pt x="373" y="1"/>
                      <a:pt x="203" y="32"/>
                      <a:pt x="43" y="80"/>
                    </a:cubicBezTo>
                    <a:cubicBezTo>
                      <a:pt x="1" y="89"/>
                      <a:pt x="12" y="152"/>
                      <a:pt x="54" y="152"/>
                    </a:cubicBezTo>
                    <a:cubicBezTo>
                      <a:pt x="57" y="152"/>
                      <a:pt x="60" y="152"/>
                      <a:pt x="63" y="151"/>
                    </a:cubicBezTo>
                    <a:cubicBezTo>
                      <a:pt x="226" y="119"/>
                      <a:pt x="390" y="106"/>
                      <a:pt x="558" y="106"/>
                    </a:cubicBezTo>
                    <a:cubicBezTo>
                      <a:pt x="577" y="106"/>
                      <a:pt x="595" y="106"/>
                      <a:pt x="613" y="106"/>
                    </a:cubicBezTo>
                    <a:cubicBezTo>
                      <a:pt x="678" y="106"/>
                      <a:pt x="678" y="6"/>
                      <a:pt x="613" y="2"/>
                    </a:cubicBezTo>
                    <a:cubicBezTo>
                      <a:pt x="590" y="1"/>
                      <a:pt x="567"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1" name="Google Shape;3731;p32"/>
              <p:cNvSpPr/>
              <p:nvPr/>
            </p:nvSpPr>
            <p:spPr>
              <a:xfrm>
                <a:off x="4981121" y="3388814"/>
                <a:ext cx="6895" cy="21014"/>
              </a:xfrm>
              <a:custGeom>
                <a:avLst/>
                <a:gdLst/>
                <a:ahLst/>
                <a:cxnLst/>
                <a:rect l="l" t="t" r="r" b="b"/>
                <a:pathLst>
                  <a:path w="105" h="320" extrusionOk="0">
                    <a:moveTo>
                      <a:pt x="52" y="0"/>
                    </a:moveTo>
                    <a:cubicBezTo>
                      <a:pt x="38" y="0"/>
                      <a:pt x="25" y="8"/>
                      <a:pt x="24" y="22"/>
                    </a:cubicBezTo>
                    <a:cubicBezTo>
                      <a:pt x="7" y="103"/>
                      <a:pt x="1" y="197"/>
                      <a:pt x="11" y="278"/>
                    </a:cubicBezTo>
                    <a:cubicBezTo>
                      <a:pt x="15" y="306"/>
                      <a:pt x="35" y="319"/>
                      <a:pt x="54" y="319"/>
                    </a:cubicBezTo>
                    <a:cubicBezTo>
                      <a:pt x="74" y="319"/>
                      <a:pt x="93" y="306"/>
                      <a:pt x="98" y="278"/>
                    </a:cubicBezTo>
                    <a:cubicBezTo>
                      <a:pt x="105" y="197"/>
                      <a:pt x="98" y="103"/>
                      <a:pt x="82" y="22"/>
                    </a:cubicBezTo>
                    <a:cubicBezTo>
                      <a:pt x="79" y="8"/>
                      <a:pt x="65"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2" name="Google Shape;3732;p32"/>
              <p:cNvSpPr/>
              <p:nvPr/>
            </p:nvSpPr>
            <p:spPr>
              <a:xfrm>
                <a:off x="4986243" y="3459210"/>
                <a:ext cx="7946" cy="22787"/>
              </a:xfrm>
              <a:custGeom>
                <a:avLst/>
                <a:gdLst/>
                <a:ahLst/>
                <a:cxnLst/>
                <a:rect l="l" t="t" r="r" b="b"/>
                <a:pathLst>
                  <a:path w="121" h="347" extrusionOk="0">
                    <a:moveTo>
                      <a:pt x="34" y="0"/>
                    </a:moveTo>
                    <a:cubicBezTo>
                      <a:pt x="16" y="0"/>
                      <a:pt x="0" y="11"/>
                      <a:pt x="4" y="35"/>
                    </a:cubicBezTo>
                    <a:cubicBezTo>
                      <a:pt x="7" y="123"/>
                      <a:pt x="14" y="214"/>
                      <a:pt x="17" y="301"/>
                    </a:cubicBezTo>
                    <a:cubicBezTo>
                      <a:pt x="20" y="331"/>
                      <a:pt x="41" y="346"/>
                      <a:pt x="63" y="346"/>
                    </a:cubicBezTo>
                    <a:cubicBezTo>
                      <a:pt x="85" y="346"/>
                      <a:pt x="108" y="331"/>
                      <a:pt x="111" y="301"/>
                    </a:cubicBezTo>
                    <a:cubicBezTo>
                      <a:pt x="121" y="214"/>
                      <a:pt x="104" y="113"/>
                      <a:pt x="72" y="26"/>
                    </a:cubicBezTo>
                    <a:cubicBezTo>
                      <a:pt x="66" y="9"/>
                      <a:pt x="49" y="0"/>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3" name="Google Shape;3733;p32"/>
              <p:cNvSpPr/>
              <p:nvPr/>
            </p:nvSpPr>
            <p:spPr>
              <a:xfrm>
                <a:off x="4987885" y="3497560"/>
                <a:ext cx="9259" cy="24101"/>
              </a:xfrm>
              <a:custGeom>
                <a:avLst/>
                <a:gdLst/>
                <a:ahLst/>
                <a:cxnLst/>
                <a:rect l="l" t="t" r="r" b="b"/>
                <a:pathLst>
                  <a:path w="141" h="367" extrusionOk="0">
                    <a:moveTo>
                      <a:pt x="40" y="1"/>
                    </a:moveTo>
                    <a:cubicBezTo>
                      <a:pt x="20" y="1"/>
                      <a:pt x="1" y="20"/>
                      <a:pt x="5" y="48"/>
                    </a:cubicBezTo>
                    <a:cubicBezTo>
                      <a:pt x="21" y="138"/>
                      <a:pt x="44" y="232"/>
                      <a:pt x="47" y="329"/>
                    </a:cubicBezTo>
                    <a:cubicBezTo>
                      <a:pt x="47" y="353"/>
                      <a:pt x="67" y="366"/>
                      <a:pt x="86" y="366"/>
                    </a:cubicBezTo>
                    <a:cubicBezTo>
                      <a:pt x="101" y="366"/>
                      <a:pt x="115" y="358"/>
                      <a:pt x="118" y="339"/>
                    </a:cubicBezTo>
                    <a:cubicBezTo>
                      <a:pt x="141" y="229"/>
                      <a:pt x="128" y="106"/>
                      <a:pt x="70" y="18"/>
                    </a:cubicBezTo>
                    <a:cubicBezTo>
                      <a:pt x="62" y="6"/>
                      <a:pt x="51"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4" name="Google Shape;3734;p32"/>
              <p:cNvSpPr/>
              <p:nvPr/>
            </p:nvSpPr>
            <p:spPr>
              <a:xfrm>
                <a:off x="4993138" y="3531050"/>
                <a:ext cx="5845" cy="16615"/>
              </a:xfrm>
              <a:custGeom>
                <a:avLst/>
                <a:gdLst/>
                <a:ahLst/>
                <a:cxnLst/>
                <a:rect l="l" t="t" r="r" b="b"/>
                <a:pathLst>
                  <a:path w="89" h="253" extrusionOk="0">
                    <a:moveTo>
                      <a:pt x="20" y="1"/>
                    </a:moveTo>
                    <a:cubicBezTo>
                      <a:pt x="10" y="1"/>
                      <a:pt x="1" y="6"/>
                      <a:pt x="3" y="17"/>
                    </a:cubicBezTo>
                    <a:cubicBezTo>
                      <a:pt x="6" y="88"/>
                      <a:pt x="6" y="160"/>
                      <a:pt x="19" y="228"/>
                    </a:cubicBezTo>
                    <a:cubicBezTo>
                      <a:pt x="23" y="245"/>
                      <a:pt x="38" y="253"/>
                      <a:pt x="53" y="253"/>
                    </a:cubicBezTo>
                    <a:cubicBezTo>
                      <a:pt x="71" y="253"/>
                      <a:pt x="89" y="241"/>
                      <a:pt x="84" y="221"/>
                    </a:cubicBezTo>
                    <a:cubicBezTo>
                      <a:pt x="77" y="147"/>
                      <a:pt x="54" y="82"/>
                      <a:pt x="38" y="14"/>
                    </a:cubicBezTo>
                    <a:cubicBezTo>
                      <a:pt x="37" y="5"/>
                      <a:pt x="28"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5" name="Google Shape;3735;p32"/>
              <p:cNvSpPr/>
              <p:nvPr/>
            </p:nvSpPr>
            <p:spPr>
              <a:xfrm>
                <a:off x="4996027" y="3558630"/>
                <a:ext cx="6698" cy="19964"/>
              </a:xfrm>
              <a:custGeom>
                <a:avLst/>
                <a:gdLst/>
                <a:ahLst/>
                <a:cxnLst/>
                <a:rect l="l" t="t" r="r" b="b"/>
                <a:pathLst>
                  <a:path w="102" h="304" extrusionOk="0">
                    <a:moveTo>
                      <a:pt x="25" y="0"/>
                    </a:moveTo>
                    <a:cubicBezTo>
                      <a:pt x="14" y="0"/>
                      <a:pt x="1" y="9"/>
                      <a:pt x="1" y="25"/>
                    </a:cubicBezTo>
                    <a:cubicBezTo>
                      <a:pt x="7" y="106"/>
                      <a:pt x="7" y="190"/>
                      <a:pt x="17" y="271"/>
                    </a:cubicBezTo>
                    <a:cubicBezTo>
                      <a:pt x="19" y="291"/>
                      <a:pt x="36" y="304"/>
                      <a:pt x="52" y="304"/>
                    </a:cubicBezTo>
                    <a:cubicBezTo>
                      <a:pt x="65" y="304"/>
                      <a:pt x="77" y="296"/>
                      <a:pt x="82" y="277"/>
                    </a:cubicBezTo>
                    <a:cubicBezTo>
                      <a:pt x="101" y="187"/>
                      <a:pt x="85" y="99"/>
                      <a:pt x="43" y="12"/>
                    </a:cubicBezTo>
                    <a:cubicBezTo>
                      <a:pt x="40" y="4"/>
                      <a:pt x="33" y="0"/>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6" name="Google Shape;3736;p32"/>
              <p:cNvSpPr/>
              <p:nvPr/>
            </p:nvSpPr>
            <p:spPr>
              <a:xfrm>
                <a:off x="4998588" y="3589297"/>
                <a:ext cx="5582" cy="21868"/>
              </a:xfrm>
              <a:custGeom>
                <a:avLst/>
                <a:gdLst/>
                <a:ahLst/>
                <a:cxnLst/>
                <a:rect l="l" t="t" r="r" b="b"/>
                <a:pathLst>
                  <a:path w="85" h="333" extrusionOk="0">
                    <a:moveTo>
                      <a:pt x="32" y="1"/>
                    </a:moveTo>
                    <a:cubicBezTo>
                      <a:pt x="17" y="1"/>
                      <a:pt x="1" y="12"/>
                      <a:pt x="1" y="31"/>
                    </a:cubicBezTo>
                    <a:cubicBezTo>
                      <a:pt x="1" y="125"/>
                      <a:pt x="4" y="215"/>
                      <a:pt x="20" y="309"/>
                    </a:cubicBezTo>
                    <a:cubicBezTo>
                      <a:pt x="24" y="325"/>
                      <a:pt x="38" y="333"/>
                      <a:pt x="52" y="333"/>
                    </a:cubicBezTo>
                    <a:cubicBezTo>
                      <a:pt x="68" y="333"/>
                      <a:pt x="85" y="322"/>
                      <a:pt x="85" y="303"/>
                    </a:cubicBezTo>
                    <a:cubicBezTo>
                      <a:pt x="85" y="206"/>
                      <a:pt x="75" y="112"/>
                      <a:pt x="59" y="21"/>
                    </a:cubicBezTo>
                    <a:cubicBezTo>
                      <a:pt x="55" y="7"/>
                      <a:pt x="43"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7" name="Google Shape;3737;p32"/>
              <p:cNvSpPr/>
              <p:nvPr/>
            </p:nvSpPr>
            <p:spPr>
              <a:xfrm>
                <a:off x="5006666" y="3655293"/>
                <a:ext cx="66" cy="66"/>
              </a:xfrm>
              <a:custGeom>
                <a:avLst/>
                <a:gdLst/>
                <a:ahLst/>
                <a:cxnLst/>
                <a:rect l="l" t="t" r="r" b="b"/>
                <a:pathLst>
                  <a:path w="1" h="1" extrusionOk="0">
                    <a:moveTo>
                      <a:pt x="1" y="1"/>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8" name="Google Shape;3738;p32"/>
              <p:cNvSpPr/>
              <p:nvPr/>
            </p:nvSpPr>
            <p:spPr>
              <a:xfrm>
                <a:off x="4995371" y="3624298"/>
                <a:ext cx="20686" cy="40518"/>
              </a:xfrm>
              <a:custGeom>
                <a:avLst/>
                <a:gdLst/>
                <a:ahLst/>
                <a:cxnLst/>
                <a:rect l="l" t="t" r="r" b="b"/>
                <a:pathLst>
                  <a:path w="315" h="617" extrusionOk="0">
                    <a:moveTo>
                      <a:pt x="103" y="1"/>
                    </a:moveTo>
                    <a:cubicBezTo>
                      <a:pt x="86" y="1"/>
                      <a:pt x="69" y="16"/>
                      <a:pt x="75" y="39"/>
                    </a:cubicBezTo>
                    <a:cubicBezTo>
                      <a:pt x="95" y="129"/>
                      <a:pt x="108" y="210"/>
                      <a:pt x="114" y="298"/>
                    </a:cubicBezTo>
                    <a:cubicBezTo>
                      <a:pt x="118" y="324"/>
                      <a:pt x="140" y="340"/>
                      <a:pt x="160" y="340"/>
                    </a:cubicBezTo>
                    <a:cubicBezTo>
                      <a:pt x="131" y="340"/>
                      <a:pt x="101" y="350"/>
                      <a:pt x="79" y="375"/>
                    </a:cubicBezTo>
                    <a:cubicBezTo>
                      <a:pt x="59" y="395"/>
                      <a:pt x="50" y="427"/>
                      <a:pt x="50" y="456"/>
                    </a:cubicBezTo>
                    <a:cubicBezTo>
                      <a:pt x="33" y="469"/>
                      <a:pt x="17" y="489"/>
                      <a:pt x="14" y="508"/>
                    </a:cubicBezTo>
                    <a:cubicBezTo>
                      <a:pt x="1" y="563"/>
                      <a:pt x="69" y="602"/>
                      <a:pt x="114" y="612"/>
                    </a:cubicBezTo>
                    <a:cubicBezTo>
                      <a:pt x="127" y="615"/>
                      <a:pt x="139" y="617"/>
                      <a:pt x="152" y="617"/>
                    </a:cubicBezTo>
                    <a:cubicBezTo>
                      <a:pt x="237" y="617"/>
                      <a:pt x="315" y="543"/>
                      <a:pt x="289" y="450"/>
                    </a:cubicBezTo>
                    <a:cubicBezTo>
                      <a:pt x="273" y="388"/>
                      <a:pt x="221" y="343"/>
                      <a:pt x="163" y="340"/>
                    </a:cubicBezTo>
                    <a:cubicBezTo>
                      <a:pt x="176" y="337"/>
                      <a:pt x="189" y="327"/>
                      <a:pt x="192" y="311"/>
                    </a:cubicBezTo>
                    <a:cubicBezTo>
                      <a:pt x="212" y="214"/>
                      <a:pt x="182" y="100"/>
                      <a:pt x="131" y="16"/>
                    </a:cubicBezTo>
                    <a:cubicBezTo>
                      <a:pt x="124" y="5"/>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9" name="Google Shape;3739;p32"/>
              <p:cNvSpPr/>
              <p:nvPr/>
            </p:nvSpPr>
            <p:spPr>
              <a:xfrm>
                <a:off x="5006666" y="3655293"/>
                <a:ext cx="66" cy="66"/>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0" name="Google Shape;3740;p32"/>
              <p:cNvSpPr/>
              <p:nvPr/>
            </p:nvSpPr>
            <p:spPr>
              <a:xfrm>
                <a:off x="4901137" y="3663567"/>
                <a:ext cx="31587" cy="9916"/>
              </a:xfrm>
              <a:custGeom>
                <a:avLst/>
                <a:gdLst/>
                <a:ahLst/>
                <a:cxnLst/>
                <a:rect l="l" t="t" r="r" b="b"/>
                <a:pathLst>
                  <a:path w="481" h="151" extrusionOk="0">
                    <a:moveTo>
                      <a:pt x="412" y="0"/>
                    </a:moveTo>
                    <a:cubicBezTo>
                      <a:pt x="409" y="0"/>
                      <a:pt x="406" y="0"/>
                      <a:pt x="403" y="1"/>
                    </a:cubicBezTo>
                    <a:cubicBezTo>
                      <a:pt x="283" y="20"/>
                      <a:pt x="166" y="50"/>
                      <a:pt x="46" y="79"/>
                    </a:cubicBezTo>
                    <a:cubicBezTo>
                      <a:pt x="1" y="88"/>
                      <a:pt x="18" y="151"/>
                      <a:pt x="60" y="151"/>
                    </a:cubicBezTo>
                    <a:cubicBezTo>
                      <a:pt x="63" y="151"/>
                      <a:pt x="66" y="151"/>
                      <a:pt x="69" y="150"/>
                    </a:cubicBezTo>
                    <a:cubicBezTo>
                      <a:pt x="189" y="131"/>
                      <a:pt x="312" y="114"/>
                      <a:pt x="428" y="85"/>
                    </a:cubicBezTo>
                    <a:cubicBezTo>
                      <a:pt x="480" y="70"/>
                      <a:pt x="463"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1" name="Google Shape;3741;p32"/>
              <p:cNvSpPr/>
              <p:nvPr/>
            </p:nvSpPr>
            <p:spPr>
              <a:xfrm>
                <a:off x="4939684" y="3657591"/>
                <a:ext cx="28107" cy="8800"/>
              </a:xfrm>
              <a:custGeom>
                <a:avLst/>
                <a:gdLst/>
                <a:ahLst/>
                <a:cxnLst/>
                <a:rect l="l" t="t" r="r" b="b"/>
                <a:pathLst>
                  <a:path w="428" h="134" extrusionOk="0">
                    <a:moveTo>
                      <a:pt x="366" y="0"/>
                    </a:moveTo>
                    <a:cubicBezTo>
                      <a:pt x="363" y="0"/>
                      <a:pt x="360" y="1"/>
                      <a:pt x="357" y="1"/>
                    </a:cubicBezTo>
                    <a:cubicBezTo>
                      <a:pt x="253" y="27"/>
                      <a:pt x="156" y="43"/>
                      <a:pt x="52" y="50"/>
                    </a:cubicBezTo>
                    <a:cubicBezTo>
                      <a:pt x="0" y="56"/>
                      <a:pt x="0" y="128"/>
                      <a:pt x="52" y="131"/>
                    </a:cubicBezTo>
                    <a:cubicBezTo>
                      <a:pt x="73" y="133"/>
                      <a:pt x="94" y="134"/>
                      <a:pt x="116" y="134"/>
                    </a:cubicBezTo>
                    <a:cubicBezTo>
                      <a:pt x="205" y="134"/>
                      <a:pt x="295" y="118"/>
                      <a:pt x="376" y="89"/>
                    </a:cubicBezTo>
                    <a:cubicBezTo>
                      <a:pt x="428" y="67"/>
                      <a:pt x="41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2" name="Google Shape;3742;p32"/>
              <p:cNvSpPr/>
              <p:nvPr/>
            </p:nvSpPr>
            <p:spPr>
              <a:xfrm>
                <a:off x="5021704" y="3641371"/>
                <a:ext cx="29420" cy="11689"/>
              </a:xfrm>
              <a:custGeom>
                <a:avLst/>
                <a:gdLst/>
                <a:ahLst/>
                <a:cxnLst/>
                <a:rect l="l" t="t" r="r" b="b"/>
                <a:pathLst>
                  <a:path w="448" h="178" extrusionOk="0">
                    <a:moveTo>
                      <a:pt x="378" y="0"/>
                    </a:moveTo>
                    <a:cubicBezTo>
                      <a:pt x="374" y="0"/>
                      <a:pt x="369" y="1"/>
                      <a:pt x="364" y="2"/>
                    </a:cubicBezTo>
                    <a:cubicBezTo>
                      <a:pt x="261" y="28"/>
                      <a:pt x="154" y="54"/>
                      <a:pt x="50" y="93"/>
                    </a:cubicBezTo>
                    <a:cubicBezTo>
                      <a:pt x="1" y="108"/>
                      <a:pt x="16" y="177"/>
                      <a:pt x="66" y="177"/>
                    </a:cubicBezTo>
                    <a:cubicBezTo>
                      <a:pt x="68" y="177"/>
                      <a:pt x="71" y="177"/>
                      <a:pt x="73" y="177"/>
                    </a:cubicBezTo>
                    <a:cubicBezTo>
                      <a:pt x="180" y="158"/>
                      <a:pt x="290" y="128"/>
                      <a:pt x="390" y="99"/>
                    </a:cubicBezTo>
                    <a:cubicBezTo>
                      <a:pt x="447" y="81"/>
                      <a:pt x="43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3" name="Google Shape;3743;p32"/>
              <p:cNvSpPr/>
              <p:nvPr/>
            </p:nvSpPr>
            <p:spPr>
              <a:xfrm>
                <a:off x="5076011" y="3635330"/>
                <a:ext cx="34542" cy="7092"/>
              </a:xfrm>
              <a:custGeom>
                <a:avLst/>
                <a:gdLst/>
                <a:ahLst/>
                <a:cxnLst/>
                <a:rect l="l" t="t" r="r" b="b"/>
                <a:pathLst>
                  <a:path w="526" h="108" extrusionOk="0">
                    <a:moveTo>
                      <a:pt x="473" y="0"/>
                    </a:moveTo>
                    <a:cubicBezTo>
                      <a:pt x="472" y="0"/>
                      <a:pt x="471" y="0"/>
                      <a:pt x="470" y="0"/>
                    </a:cubicBezTo>
                    <a:cubicBezTo>
                      <a:pt x="328" y="7"/>
                      <a:pt x="185" y="26"/>
                      <a:pt x="46" y="39"/>
                    </a:cubicBezTo>
                    <a:cubicBezTo>
                      <a:pt x="1" y="42"/>
                      <a:pt x="1" y="107"/>
                      <a:pt x="46" y="107"/>
                    </a:cubicBezTo>
                    <a:cubicBezTo>
                      <a:pt x="185" y="104"/>
                      <a:pt x="328" y="107"/>
                      <a:pt x="470" y="94"/>
                    </a:cubicBezTo>
                    <a:cubicBezTo>
                      <a:pt x="525" y="88"/>
                      <a:pt x="526"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4" name="Google Shape;3744;p32"/>
              <p:cNvSpPr/>
              <p:nvPr/>
            </p:nvSpPr>
            <p:spPr>
              <a:xfrm>
                <a:off x="5126116" y="3629223"/>
                <a:ext cx="33163" cy="7224"/>
              </a:xfrm>
              <a:custGeom>
                <a:avLst/>
                <a:gdLst/>
                <a:ahLst/>
                <a:cxnLst/>
                <a:rect l="l" t="t" r="r" b="b"/>
                <a:pathLst>
                  <a:path w="505" h="110" extrusionOk="0">
                    <a:moveTo>
                      <a:pt x="386" y="0"/>
                    </a:moveTo>
                    <a:cubicBezTo>
                      <a:pt x="267" y="0"/>
                      <a:pt x="153" y="22"/>
                      <a:pt x="35" y="41"/>
                    </a:cubicBezTo>
                    <a:cubicBezTo>
                      <a:pt x="1" y="51"/>
                      <a:pt x="5" y="110"/>
                      <a:pt x="39" y="110"/>
                    </a:cubicBezTo>
                    <a:cubicBezTo>
                      <a:pt x="41" y="110"/>
                      <a:pt x="43" y="110"/>
                      <a:pt x="44" y="109"/>
                    </a:cubicBezTo>
                    <a:cubicBezTo>
                      <a:pt x="177" y="100"/>
                      <a:pt x="310" y="103"/>
                      <a:pt x="449" y="93"/>
                    </a:cubicBezTo>
                    <a:cubicBezTo>
                      <a:pt x="504" y="90"/>
                      <a:pt x="504" y="6"/>
                      <a:pt x="449" y="2"/>
                    </a:cubicBezTo>
                    <a:cubicBezTo>
                      <a:pt x="428" y="1"/>
                      <a:pt x="407"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4"/>
        </a:solidFill>
        <a:effectLst/>
      </p:bgPr>
    </p:bg>
    <p:spTree>
      <p:nvGrpSpPr>
        <p:cNvPr id="1" name="Shape 3745"/>
        <p:cNvGrpSpPr/>
        <p:nvPr/>
      </p:nvGrpSpPr>
      <p:grpSpPr>
        <a:xfrm>
          <a:off x="0" y="0"/>
          <a:ext cx="0" cy="0"/>
          <a:chOff x="0" y="0"/>
          <a:chExt cx="0" cy="0"/>
        </a:xfrm>
      </p:grpSpPr>
      <p:pic>
        <p:nvPicPr>
          <p:cNvPr id="3746" name="Google Shape;3746;p33"/>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3747" name="Google Shape;3747;p33"/>
          <p:cNvGrpSpPr/>
          <p:nvPr/>
        </p:nvGrpSpPr>
        <p:grpSpPr>
          <a:xfrm>
            <a:off x="5319133" y="-315006"/>
            <a:ext cx="4231242" cy="5380133"/>
            <a:chOff x="5319133" y="-315006"/>
            <a:chExt cx="4231242" cy="5380133"/>
          </a:xfrm>
        </p:grpSpPr>
        <p:grpSp>
          <p:nvGrpSpPr>
            <p:cNvPr id="3748" name="Google Shape;3748;p33"/>
            <p:cNvGrpSpPr/>
            <p:nvPr/>
          </p:nvGrpSpPr>
          <p:grpSpPr>
            <a:xfrm rot="1737330">
              <a:off x="8451128" y="2073572"/>
              <a:ext cx="1115783" cy="219789"/>
              <a:chOff x="4737493" y="4305992"/>
              <a:chExt cx="547410" cy="107830"/>
            </a:xfrm>
          </p:grpSpPr>
          <p:sp>
            <p:nvSpPr>
              <p:cNvPr id="3749" name="Google Shape;3749;p33"/>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0" name="Google Shape;3750;p33"/>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1" name="Google Shape;3751;p33"/>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2" name="Google Shape;3752;p33"/>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3" name="Google Shape;3753;p33"/>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4" name="Google Shape;3754;p33"/>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5" name="Google Shape;3755;p33"/>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6" name="Google Shape;3756;p33"/>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7" name="Google Shape;3757;p33"/>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8" name="Google Shape;3758;p33"/>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9" name="Google Shape;3759;p33"/>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0" name="Google Shape;3760;p33"/>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1" name="Google Shape;3761;p33"/>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62" name="Google Shape;3762;p33"/>
            <p:cNvGrpSpPr/>
            <p:nvPr/>
          </p:nvGrpSpPr>
          <p:grpSpPr>
            <a:xfrm rot="-1492893">
              <a:off x="8502898" y="2646172"/>
              <a:ext cx="624817" cy="305315"/>
              <a:chOff x="7053208" y="3451133"/>
              <a:chExt cx="306539" cy="149789"/>
            </a:xfrm>
          </p:grpSpPr>
          <p:sp>
            <p:nvSpPr>
              <p:cNvPr id="3763" name="Google Shape;3763;p33"/>
              <p:cNvSpPr/>
              <p:nvPr/>
            </p:nvSpPr>
            <p:spPr>
              <a:xfrm>
                <a:off x="7053208" y="3487841"/>
                <a:ext cx="57067" cy="94762"/>
              </a:xfrm>
              <a:custGeom>
                <a:avLst/>
                <a:gdLst/>
                <a:ahLst/>
                <a:cxnLst/>
                <a:rect l="l" t="t" r="r" b="b"/>
                <a:pathLst>
                  <a:path w="869" h="1443" extrusionOk="0">
                    <a:moveTo>
                      <a:pt x="267" y="0"/>
                    </a:moveTo>
                    <a:cubicBezTo>
                      <a:pt x="250" y="0"/>
                      <a:pt x="233" y="9"/>
                      <a:pt x="230" y="27"/>
                    </a:cubicBezTo>
                    <a:cubicBezTo>
                      <a:pt x="227" y="53"/>
                      <a:pt x="221" y="82"/>
                      <a:pt x="214" y="105"/>
                    </a:cubicBezTo>
                    <a:cubicBezTo>
                      <a:pt x="211" y="115"/>
                      <a:pt x="204" y="124"/>
                      <a:pt x="211" y="134"/>
                    </a:cubicBezTo>
                    <a:cubicBezTo>
                      <a:pt x="133" y="539"/>
                      <a:pt x="72" y="947"/>
                      <a:pt x="7" y="1355"/>
                    </a:cubicBezTo>
                    <a:cubicBezTo>
                      <a:pt x="1" y="1393"/>
                      <a:pt x="22" y="1443"/>
                      <a:pt x="67" y="1443"/>
                    </a:cubicBezTo>
                    <a:cubicBezTo>
                      <a:pt x="69" y="1443"/>
                      <a:pt x="70" y="1443"/>
                      <a:pt x="72" y="1443"/>
                    </a:cubicBezTo>
                    <a:cubicBezTo>
                      <a:pt x="282" y="1427"/>
                      <a:pt x="493" y="1401"/>
                      <a:pt x="697" y="1349"/>
                    </a:cubicBezTo>
                    <a:cubicBezTo>
                      <a:pt x="767" y="1330"/>
                      <a:pt x="742" y="1231"/>
                      <a:pt x="676" y="1231"/>
                    </a:cubicBezTo>
                    <a:cubicBezTo>
                      <a:pt x="673" y="1231"/>
                      <a:pt x="669" y="1231"/>
                      <a:pt x="664" y="1232"/>
                    </a:cubicBezTo>
                    <a:cubicBezTo>
                      <a:pt x="490" y="1255"/>
                      <a:pt x="318" y="1284"/>
                      <a:pt x="149" y="1300"/>
                    </a:cubicBezTo>
                    <a:cubicBezTo>
                      <a:pt x="172" y="1135"/>
                      <a:pt x="198" y="973"/>
                      <a:pt x="217" y="805"/>
                    </a:cubicBezTo>
                    <a:cubicBezTo>
                      <a:pt x="288" y="813"/>
                      <a:pt x="365" y="820"/>
                      <a:pt x="440" y="820"/>
                    </a:cubicBezTo>
                    <a:cubicBezTo>
                      <a:pt x="505" y="820"/>
                      <a:pt x="568" y="815"/>
                      <a:pt x="626" y="801"/>
                    </a:cubicBezTo>
                    <a:cubicBezTo>
                      <a:pt x="690" y="785"/>
                      <a:pt x="674" y="691"/>
                      <a:pt x="609" y="688"/>
                    </a:cubicBezTo>
                    <a:cubicBezTo>
                      <a:pt x="603" y="688"/>
                      <a:pt x="597" y="688"/>
                      <a:pt x="590" y="688"/>
                    </a:cubicBezTo>
                    <a:cubicBezTo>
                      <a:pt x="524" y="688"/>
                      <a:pt x="453" y="701"/>
                      <a:pt x="383" y="704"/>
                    </a:cubicBezTo>
                    <a:cubicBezTo>
                      <a:pt x="331" y="707"/>
                      <a:pt x="282" y="707"/>
                      <a:pt x="230" y="707"/>
                    </a:cubicBezTo>
                    <a:cubicBezTo>
                      <a:pt x="253" y="529"/>
                      <a:pt x="272" y="351"/>
                      <a:pt x="295" y="173"/>
                    </a:cubicBezTo>
                    <a:cubicBezTo>
                      <a:pt x="360" y="183"/>
                      <a:pt x="428" y="183"/>
                      <a:pt x="496" y="183"/>
                    </a:cubicBezTo>
                    <a:cubicBezTo>
                      <a:pt x="565" y="185"/>
                      <a:pt x="633" y="187"/>
                      <a:pt x="702" y="187"/>
                    </a:cubicBezTo>
                    <a:cubicBezTo>
                      <a:pt x="731" y="187"/>
                      <a:pt x="759" y="187"/>
                      <a:pt x="788" y="186"/>
                    </a:cubicBezTo>
                    <a:cubicBezTo>
                      <a:pt x="865" y="186"/>
                      <a:pt x="869" y="72"/>
                      <a:pt x="788" y="69"/>
                    </a:cubicBezTo>
                    <a:cubicBezTo>
                      <a:pt x="759" y="68"/>
                      <a:pt x="731" y="68"/>
                      <a:pt x="702" y="68"/>
                    </a:cubicBezTo>
                    <a:cubicBezTo>
                      <a:pt x="633" y="68"/>
                      <a:pt x="565" y="70"/>
                      <a:pt x="496" y="72"/>
                    </a:cubicBezTo>
                    <a:cubicBezTo>
                      <a:pt x="431" y="72"/>
                      <a:pt x="366" y="72"/>
                      <a:pt x="308" y="82"/>
                    </a:cubicBezTo>
                    <a:cubicBezTo>
                      <a:pt x="308" y="69"/>
                      <a:pt x="311" y="53"/>
                      <a:pt x="311" y="40"/>
                    </a:cubicBezTo>
                    <a:cubicBezTo>
                      <a:pt x="313" y="14"/>
                      <a:pt x="289"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4" name="Google Shape;3764;p33"/>
              <p:cNvSpPr/>
              <p:nvPr/>
            </p:nvSpPr>
            <p:spPr>
              <a:xfrm>
                <a:off x="7119335" y="3550488"/>
                <a:ext cx="35396" cy="37892"/>
              </a:xfrm>
              <a:custGeom>
                <a:avLst/>
                <a:gdLst/>
                <a:ahLst/>
                <a:cxnLst/>
                <a:rect l="l" t="t" r="r" b="b"/>
                <a:pathLst>
                  <a:path w="539" h="577" extrusionOk="0">
                    <a:moveTo>
                      <a:pt x="81" y="1"/>
                    </a:moveTo>
                    <a:cubicBezTo>
                      <a:pt x="70" y="1"/>
                      <a:pt x="59" y="8"/>
                      <a:pt x="53" y="22"/>
                    </a:cubicBezTo>
                    <a:cubicBezTo>
                      <a:pt x="1" y="168"/>
                      <a:pt x="7" y="395"/>
                      <a:pt x="62" y="541"/>
                    </a:cubicBezTo>
                    <a:cubicBezTo>
                      <a:pt x="71" y="565"/>
                      <a:pt x="97" y="577"/>
                      <a:pt x="120" y="577"/>
                    </a:cubicBezTo>
                    <a:cubicBezTo>
                      <a:pt x="147" y="577"/>
                      <a:pt x="171" y="561"/>
                      <a:pt x="166" y="528"/>
                    </a:cubicBezTo>
                    <a:cubicBezTo>
                      <a:pt x="156" y="479"/>
                      <a:pt x="150" y="434"/>
                      <a:pt x="137" y="385"/>
                    </a:cubicBezTo>
                    <a:cubicBezTo>
                      <a:pt x="140" y="382"/>
                      <a:pt x="140" y="382"/>
                      <a:pt x="140" y="379"/>
                    </a:cubicBezTo>
                    <a:cubicBezTo>
                      <a:pt x="147" y="382"/>
                      <a:pt x="150" y="382"/>
                      <a:pt x="153" y="385"/>
                    </a:cubicBezTo>
                    <a:cubicBezTo>
                      <a:pt x="236" y="420"/>
                      <a:pt x="348" y="441"/>
                      <a:pt x="442" y="441"/>
                    </a:cubicBezTo>
                    <a:cubicBezTo>
                      <a:pt x="454" y="441"/>
                      <a:pt x="466" y="441"/>
                      <a:pt x="477" y="440"/>
                    </a:cubicBezTo>
                    <a:cubicBezTo>
                      <a:pt x="539" y="427"/>
                      <a:pt x="539" y="349"/>
                      <a:pt x="477" y="343"/>
                    </a:cubicBezTo>
                    <a:cubicBezTo>
                      <a:pt x="425" y="333"/>
                      <a:pt x="373" y="336"/>
                      <a:pt x="318" y="333"/>
                    </a:cubicBezTo>
                    <a:cubicBezTo>
                      <a:pt x="279" y="330"/>
                      <a:pt x="234" y="327"/>
                      <a:pt x="195" y="320"/>
                    </a:cubicBezTo>
                    <a:cubicBezTo>
                      <a:pt x="250" y="262"/>
                      <a:pt x="305" y="197"/>
                      <a:pt x="354" y="136"/>
                    </a:cubicBezTo>
                    <a:cubicBezTo>
                      <a:pt x="373" y="104"/>
                      <a:pt x="342" y="70"/>
                      <a:pt x="312" y="70"/>
                    </a:cubicBezTo>
                    <a:cubicBezTo>
                      <a:pt x="302" y="70"/>
                      <a:pt x="291" y="74"/>
                      <a:pt x="283" y="84"/>
                    </a:cubicBezTo>
                    <a:cubicBezTo>
                      <a:pt x="228" y="149"/>
                      <a:pt x="176" y="217"/>
                      <a:pt x="121" y="288"/>
                    </a:cubicBezTo>
                    <a:lnTo>
                      <a:pt x="121" y="281"/>
                    </a:lnTo>
                    <a:cubicBezTo>
                      <a:pt x="114" y="200"/>
                      <a:pt x="117" y="116"/>
                      <a:pt x="111" y="29"/>
                    </a:cubicBezTo>
                    <a:cubicBezTo>
                      <a:pt x="107" y="11"/>
                      <a:pt x="9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5" name="Google Shape;3765;p33"/>
              <p:cNvSpPr/>
              <p:nvPr/>
            </p:nvSpPr>
            <p:spPr>
              <a:xfrm>
                <a:off x="7135555" y="3534005"/>
                <a:ext cx="45050" cy="8209"/>
              </a:xfrm>
              <a:custGeom>
                <a:avLst/>
                <a:gdLst/>
                <a:ahLst/>
                <a:cxnLst/>
                <a:rect l="l" t="t" r="r" b="b"/>
                <a:pathLst>
                  <a:path w="686" h="125" extrusionOk="0">
                    <a:moveTo>
                      <a:pt x="612" y="0"/>
                    </a:moveTo>
                    <a:cubicBezTo>
                      <a:pt x="608" y="0"/>
                      <a:pt x="604" y="0"/>
                      <a:pt x="599" y="1"/>
                    </a:cubicBezTo>
                    <a:cubicBezTo>
                      <a:pt x="418" y="24"/>
                      <a:pt x="240" y="34"/>
                      <a:pt x="52" y="34"/>
                    </a:cubicBezTo>
                    <a:cubicBezTo>
                      <a:pt x="0" y="34"/>
                      <a:pt x="0" y="111"/>
                      <a:pt x="52" y="115"/>
                    </a:cubicBezTo>
                    <a:cubicBezTo>
                      <a:pt x="128" y="121"/>
                      <a:pt x="204" y="124"/>
                      <a:pt x="280" y="124"/>
                    </a:cubicBezTo>
                    <a:cubicBezTo>
                      <a:pt x="392" y="124"/>
                      <a:pt x="504" y="117"/>
                      <a:pt x="612" y="102"/>
                    </a:cubicBezTo>
                    <a:cubicBezTo>
                      <a:pt x="686" y="95"/>
                      <a:pt x="678" y="0"/>
                      <a:pt x="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6" name="Google Shape;3766;p33"/>
              <p:cNvSpPr/>
              <p:nvPr/>
            </p:nvSpPr>
            <p:spPr>
              <a:xfrm>
                <a:off x="7136803" y="3520477"/>
                <a:ext cx="47742" cy="7683"/>
              </a:xfrm>
              <a:custGeom>
                <a:avLst/>
                <a:gdLst/>
                <a:ahLst/>
                <a:cxnLst/>
                <a:rect l="l" t="t" r="r" b="b"/>
                <a:pathLst>
                  <a:path w="727" h="117" extrusionOk="0">
                    <a:moveTo>
                      <a:pt x="466" y="1"/>
                    </a:moveTo>
                    <a:cubicBezTo>
                      <a:pt x="329" y="1"/>
                      <a:pt x="189" y="12"/>
                      <a:pt x="56" y="22"/>
                    </a:cubicBezTo>
                    <a:cubicBezTo>
                      <a:pt x="1" y="26"/>
                      <a:pt x="1" y="97"/>
                      <a:pt x="56" y="97"/>
                    </a:cubicBezTo>
                    <a:cubicBezTo>
                      <a:pt x="192" y="106"/>
                      <a:pt x="339" y="117"/>
                      <a:pt x="482" y="117"/>
                    </a:cubicBezTo>
                    <a:cubicBezTo>
                      <a:pt x="543" y="117"/>
                      <a:pt x="603" y="115"/>
                      <a:pt x="661" y="110"/>
                    </a:cubicBezTo>
                    <a:cubicBezTo>
                      <a:pt x="726" y="103"/>
                      <a:pt x="726" y="13"/>
                      <a:pt x="661" y="10"/>
                    </a:cubicBezTo>
                    <a:cubicBezTo>
                      <a:pt x="598" y="3"/>
                      <a:pt x="533"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7" name="Google Shape;3767;p33"/>
              <p:cNvSpPr/>
              <p:nvPr/>
            </p:nvSpPr>
            <p:spPr>
              <a:xfrm>
                <a:off x="7203390" y="3535844"/>
                <a:ext cx="125364" cy="13791"/>
              </a:xfrm>
              <a:custGeom>
                <a:avLst/>
                <a:gdLst/>
                <a:ahLst/>
                <a:cxnLst/>
                <a:rect l="l" t="t" r="r" b="b"/>
                <a:pathLst>
                  <a:path w="1909" h="210" extrusionOk="0">
                    <a:moveTo>
                      <a:pt x="356" y="1"/>
                    </a:moveTo>
                    <a:cubicBezTo>
                      <a:pt x="254" y="1"/>
                      <a:pt x="153" y="3"/>
                      <a:pt x="52" y="9"/>
                    </a:cubicBezTo>
                    <a:cubicBezTo>
                      <a:pt x="17" y="15"/>
                      <a:pt x="0" y="70"/>
                      <a:pt x="46" y="80"/>
                    </a:cubicBezTo>
                    <a:cubicBezTo>
                      <a:pt x="622" y="177"/>
                      <a:pt x="1238" y="177"/>
                      <a:pt x="1828" y="210"/>
                    </a:cubicBezTo>
                    <a:cubicBezTo>
                      <a:pt x="1830" y="210"/>
                      <a:pt x="1832" y="210"/>
                      <a:pt x="1833" y="210"/>
                    </a:cubicBezTo>
                    <a:cubicBezTo>
                      <a:pt x="1909" y="210"/>
                      <a:pt x="1907" y="86"/>
                      <a:pt x="1828" y="83"/>
                    </a:cubicBezTo>
                    <a:cubicBezTo>
                      <a:pt x="1345" y="56"/>
                      <a:pt x="84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8" name="Google Shape;3768;p33"/>
              <p:cNvSpPr/>
              <p:nvPr/>
            </p:nvSpPr>
            <p:spPr>
              <a:xfrm>
                <a:off x="7210220" y="3487118"/>
                <a:ext cx="49384" cy="34280"/>
              </a:xfrm>
              <a:custGeom>
                <a:avLst/>
                <a:gdLst/>
                <a:ahLst/>
                <a:cxnLst/>
                <a:rect l="l" t="t" r="r" b="b"/>
                <a:pathLst>
                  <a:path w="752" h="522" extrusionOk="0">
                    <a:moveTo>
                      <a:pt x="565" y="0"/>
                    </a:moveTo>
                    <a:cubicBezTo>
                      <a:pt x="501" y="0"/>
                      <a:pt x="456" y="46"/>
                      <a:pt x="421" y="109"/>
                    </a:cubicBezTo>
                    <a:cubicBezTo>
                      <a:pt x="397" y="48"/>
                      <a:pt x="355" y="2"/>
                      <a:pt x="289" y="2"/>
                    </a:cubicBezTo>
                    <a:cubicBezTo>
                      <a:pt x="284" y="2"/>
                      <a:pt x="280" y="2"/>
                      <a:pt x="276" y="2"/>
                    </a:cubicBezTo>
                    <a:cubicBezTo>
                      <a:pt x="201" y="12"/>
                      <a:pt x="143" y="77"/>
                      <a:pt x="104" y="148"/>
                    </a:cubicBezTo>
                    <a:cubicBezTo>
                      <a:pt x="97" y="126"/>
                      <a:pt x="97" y="96"/>
                      <a:pt x="97" y="70"/>
                    </a:cubicBezTo>
                    <a:cubicBezTo>
                      <a:pt x="96" y="45"/>
                      <a:pt x="78" y="33"/>
                      <a:pt x="60" y="33"/>
                    </a:cubicBezTo>
                    <a:cubicBezTo>
                      <a:pt x="41" y="33"/>
                      <a:pt x="21" y="46"/>
                      <a:pt x="16" y="70"/>
                    </a:cubicBezTo>
                    <a:cubicBezTo>
                      <a:pt x="0" y="200"/>
                      <a:pt x="13" y="343"/>
                      <a:pt x="46" y="469"/>
                    </a:cubicBezTo>
                    <a:cubicBezTo>
                      <a:pt x="53" y="496"/>
                      <a:pt x="75" y="508"/>
                      <a:pt x="98" y="508"/>
                    </a:cubicBezTo>
                    <a:cubicBezTo>
                      <a:pt x="132" y="508"/>
                      <a:pt x="167" y="481"/>
                      <a:pt x="156" y="440"/>
                    </a:cubicBezTo>
                    <a:cubicBezTo>
                      <a:pt x="143" y="398"/>
                      <a:pt x="136" y="359"/>
                      <a:pt x="127" y="317"/>
                    </a:cubicBezTo>
                    <a:cubicBezTo>
                      <a:pt x="146" y="245"/>
                      <a:pt x="178" y="164"/>
                      <a:pt x="233" y="138"/>
                    </a:cubicBezTo>
                    <a:cubicBezTo>
                      <a:pt x="259" y="145"/>
                      <a:pt x="288" y="148"/>
                      <a:pt x="318" y="155"/>
                    </a:cubicBezTo>
                    <a:cubicBezTo>
                      <a:pt x="324" y="184"/>
                      <a:pt x="334" y="213"/>
                      <a:pt x="340" y="245"/>
                    </a:cubicBezTo>
                    <a:cubicBezTo>
                      <a:pt x="350" y="291"/>
                      <a:pt x="353" y="333"/>
                      <a:pt x="357" y="378"/>
                    </a:cubicBezTo>
                    <a:cubicBezTo>
                      <a:pt x="357" y="391"/>
                      <a:pt x="357" y="404"/>
                      <a:pt x="363" y="411"/>
                    </a:cubicBezTo>
                    <a:cubicBezTo>
                      <a:pt x="366" y="445"/>
                      <a:pt x="396" y="464"/>
                      <a:pt x="423" y="464"/>
                    </a:cubicBezTo>
                    <a:cubicBezTo>
                      <a:pt x="449" y="464"/>
                      <a:pt x="473" y="447"/>
                      <a:pt x="470" y="411"/>
                    </a:cubicBezTo>
                    <a:cubicBezTo>
                      <a:pt x="467" y="356"/>
                      <a:pt x="467" y="297"/>
                      <a:pt x="486" y="242"/>
                    </a:cubicBezTo>
                    <a:cubicBezTo>
                      <a:pt x="499" y="203"/>
                      <a:pt x="518" y="168"/>
                      <a:pt x="548" y="138"/>
                    </a:cubicBezTo>
                    <a:cubicBezTo>
                      <a:pt x="593" y="155"/>
                      <a:pt x="616" y="184"/>
                      <a:pt x="622" y="229"/>
                    </a:cubicBezTo>
                    <a:cubicBezTo>
                      <a:pt x="648" y="323"/>
                      <a:pt x="577" y="404"/>
                      <a:pt x="616" y="492"/>
                    </a:cubicBezTo>
                    <a:cubicBezTo>
                      <a:pt x="627" y="514"/>
                      <a:pt x="651" y="522"/>
                      <a:pt x="671" y="522"/>
                    </a:cubicBezTo>
                    <a:cubicBezTo>
                      <a:pt x="674" y="522"/>
                      <a:pt x="677" y="521"/>
                      <a:pt x="680" y="521"/>
                    </a:cubicBezTo>
                    <a:cubicBezTo>
                      <a:pt x="713" y="511"/>
                      <a:pt x="726" y="495"/>
                      <a:pt x="739" y="462"/>
                    </a:cubicBezTo>
                    <a:cubicBezTo>
                      <a:pt x="745" y="443"/>
                      <a:pt x="739" y="424"/>
                      <a:pt x="723" y="411"/>
                    </a:cubicBezTo>
                    <a:cubicBezTo>
                      <a:pt x="726" y="378"/>
                      <a:pt x="742" y="346"/>
                      <a:pt x="742" y="317"/>
                    </a:cubicBezTo>
                    <a:cubicBezTo>
                      <a:pt x="752" y="255"/>
                      <a:pt x="745" y="200"/>
                      <a:pt x="726" y="151"/>
                    </a:cubicBezTo>
                    <a:cubicBezTo>
                      <a:pt x="706" y="87"/>
                      <a:pt x="661" y="15"/>
                      <a:pt x="590" y="2"/>
                    </a:cubicBezTo>
                    <a:cubicBezTo>
                      <a:pt x="581" y="1"/>
                      <a:pt x="573"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9" name="Google Shape;3769;p33"/>
              <p:cNvSpPr/>
              <p:nvPr/>
            </p:nvSpPr>
            <p:spPr>
              <a:xfrm>
                <a:off x="7259602" y="3457765"/>
                <a:ext cx="59825" cy="72500"/>
              </a:xfrm>
              <a:custGeom>
                <a:avLst/>
                <a:gdLst/>
                <a:ahLst/>
                <a:cxnLst/>
                <a:rect l="l" t="t" r="r" b="b"/>
                <a:pathLst>
                  <a:path w="911" h="1104" extrusionOk="0">
                    <a:moveTo>
                      <a:pt x="820" y="1"/>
                    </a:moveTo>
                    <a:cubicBezTo>
                      <a:pt x="800" y="1"/>
                      <a:pt x="780" y="10"/>
                      <a:pt x="768" y="32"/>
                    </a:cubicBezTo>
                    <a:cubicBezTo>
                      <a:pt x="631" y="284"/>
                      <a:pt x="541" y="560"/>
                      <a:pt x="505" y="841"/>
                    </a:cubicBezTo>
                    <a:cubicBezTo>
                      <a:pt x="356" y="582"/>
                      <a:pt x="217" y="317"/>
                      <a:pt x="84" y="48"/>
                    </a:cubicBezTo>
                    <a:cubicBezTo>
                      <a:pt x="76" y="35"/>
                      <a:pt x="65" y="30"/>
                      <a:pt x="53" y="30"/>
                    </a:cubicBezTo>
                    <a:cubicBezTo>
                      <a:pt x="27" y="30"/>
                      <a:pt x="0" y="58"/>
                      <a:pt x="16" y="90"/>
                    </a:cubicBezTo>
                    <a:cubicBezTo>
                      <a:pt x="158" y="427"/>
                      <a:pt x="327" y="751"/>
                      <a:pt x="495" y="1075"/>
                    </a:cubicBezTo>
                    <a:cubicBezTo>
                      <a:pt x="506" y="1095"/>
                      <a:pt x="523" y="1103"/>
                      <a:pt x="542" y="1103"/>
                    </a:cubicBezTo>
                    <a:cubicBezTo>
                      <a:pt x="573" y="1103"/>
                      <a:pt x="607" y="1077"/>
                      <a:pt x="609" y="1042"/>
                    </a:cubicBezTo>
                    <a:cubicBezTo>
                      <a:pt x="638" y="705"/>
                      <a:pt x="722" y="398"/>
                      <a:pt x="881" y="96"/>
                    </a:cubicBezTo>
                    <a:cubicBezTo>
                      <a:pt x="910" y="47"/>
                      <a:pt x="865"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0" name="Google Shape;3770;p33"/>
              <p:cNvSpPr/>
              <p:nvPr/>
            </p:nvSpPr>
            <p:spPr>
              <a:xfrm>
                <a:off x="7323563" y="3451133"/>
                <a:ext cx="36184" cy="38745"/>
              </a:xfrm>
              <a:custGeom>
                <a:avLst/>
                <a:gdLst/>
                <a:ahLst/>
                <a:cxnLst/>
                <a:rect l="l" t="t" r="r" b="b"/>
                <a:pathLst>
                  <a:path w="551" h="590" extrusionOk="0">
                    <a:moveTo>
                      <a:pt x="163" y="0"/>
                    </a:moveTo>
                    <a:cubicBezTo>
                      <a:pt x="131" y="0"/>
                      <a:pt x="97" y="11"/>
                      <a:pt x="66" y="35"/>
                    </a:cubicBezTo>
                    <a:cubicBezTo>
                      <a:pt x="27" y="68"/>
                      <a:pt x="61" y="115"/>
                      <a:pt x="99" y="115"/>
                    </a:cubicBezTo>
                    <a:cubicBezTo>
                      <a:pt x="106" y="115"/>
                      <a:pt x="114" y="113"/>
                      <a:pt x="121" y="110"/>
                    </a:cubicBezTo>
                    <a:cubicBezTo>
                      <a:pt x="138" y="101"/>
                      <a:pt x="153" y="96"/>
                      <a:pt x="166" y="96"/>
                    </a:cubicBezTo>
                    <a:cubicBezTo>
                      <a:pt x="244" y="96"/>
                      <a:pt x="224" y="259"/>
                      <a:pt x="202" y="304"/>
                    </a:cubicBezTo>
                    <a:cubicBezTo>
                      <a:pt x="169" y="369"/>
                      <a:pt x="121" y="414"/>
                      <a:pt x="62" y="447"/>
                    </a:cubicBezTo>
                    <a:cubicBezTo>
                      <a:pt x="1" y="476"/>
                      <a:pt x="33" y="563"/>
                      <a:pt x="95" y="567"/>
                    </a:cubicBezTo>
                    <a:cubicBezTo>
                      <a:pt x="218" y="576"/>
                      <a:pt x="344" y="589"/>
                      <a:pt x="467" y="589"/>
                    </a:cubicBezTo>
                    <a:cubicBezTo>
                      <a:pt x="471" y="590"/>
                      <a:pt x="474" y="590"/>
                      <a:pt x="477" y="590"/>
                    </a:cubicBezTo>
                    <a:cubicBezTo>
                      <a:pt x="551" y="590"/>
                      <a:pt x="539" y="482"/>
                      <a:pt x="467" y="469"/>
                    </a:cubicBezTo>
                    <a:cubicBezTo>
                      <a:pt x="396" y="463"/>
                      <a:pt x="325" y="456"/>
                      <a:pt x="257" y="450"/>
                    </a:cubicBezTo>
                    <a:cubicBezTo>
                      <a:pt x="318" y="369"/>
                      <a:pt x="354" y="269"/>
                      <a:pt x="338" y="165"/>
                    </a:cubicBezTo>
                    <a:cubicBezTo>
                      <a:pt x="321" y="72"/>
                      <a:pt x="24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1" name="Google Shape;3771;p33"/>
              <p:cNvSpPr/>
              <p:nvPr/>
            </p:nvSpPr>
            <p:spPr>
              <a:xfrm>
                <a:off x="7236159" y="3552326"/>
                <a:ext cx="67706" cy="48596"/>
              </a:xfrm>
              <a:custGeom>
                <a:avLst/>
                <a:gdLst/>
                <a:ahLst/>
                <a:cxnLst/>
                <a:rect l="l" t="t" r="r" b="b"/>
                <a:pathLst>
                  <a:path w="1031" h="740" extrusionOk="0">
                    <a:moveTo>
                      <a:pt x="484" y="0"/>
                    </a:moveTo>
                    <a:cubicBezTo>
                      <a:pt x="312" y="0"/>
                      <a:pt x="0" y="133"/>
                      <a:pt x="185" y="253"/>
                    </a:cubicBezTo>
                    <a:cubicBezTo>
                      <a:pt x="191" y="257"/>
                      <a:pt x="197" y="259"/>
                      <a:pt x="203" y="259"/>
                    </a:cubicBezTo>
                    <a:cubicBezTo>
                      <a:pt x="234" y="259"/>
                      <a:pt x="263" y="216"/>
                      <a:pt x="234" y="189"/>
                    </a:cubicBezTo>
                    <a:cubicBezTo>
                      <a:pt x="204" y="163"/>
                      <a:pt x="412" y="104"/>
                      <a:pt x="438" y="104"/>
                    </a:cubicBezTo>
                    <a:cubicBezTo>
                      <a:pt x="609" y="127"/>
                      <a:pt x="577" y="273"/>
                      <a:pt x="525" y="370"/>
                    </a:cubicBezTo>
                    <a:cubicBezTo>
                      <a:pt x="477" y="464"/>
                      <a:pt x="409" y="551"/>
                      <a:pt x="347" y="642"/>
                    </a:cubicBezTo>
                    <a:cubicBezTo>
                      <a:pt x="318" y="681"/>
                      <a:pt x="357" y="739"/>
                      <a:pt x="405" y="739"/>
                    </a:cubicBezTo>
                    <a:cubicBezTo>
                      <a:pt x="587" y="736"/>
                      <a:pt x="768" y="739"/>
                      <a:pt x="946" y="723"/>
                    </a:cubicBezTo>
                    <a:cubicBezTo>
                      <a:pt x="1031" y="723"/>
                      <a:pt x="1031" y="610"/>
                      <a:pt x="950" y="607"/>
                    </a:cubicBezTo>
                    <a:cubicBezTo>
                      <a:pt x="907" y="605"/>
                      <a:pt x="865" y="604"/>
                      <a:pt x="822" y="604"/>
                    </a:cubicBezTo>
                    <a:cubicBezTo>
                      <a:pt x="726" y="604"/>
                      <a:pt x="629" y="608"/>
                      <a:pt x="535" y="610"/>
                    </a:cubicBezTo>
                    <a:cubicBezTo>
                      <a:pt x="658" y="415"/>
                      <a:pt x="820" y="121"/>
                      <a:pt x="551" y="10"/>
                    </a:cubicBezTo>
                    <a:cubicBezTo>
                      <a:pt x="534" y="3"/>
                      <a:pt x="510"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72" name="Google Shape;3772;p33"/>
            <p:cNvGrpSpPr/>
            <p:nvPr/>
          </p:nvGrpSpPr>
          <p:grpSpPr>
            <a:xfrm rot="-1892970">
              <a:off x="7654304" y="4754269"/>
              <a:ext cx="522017" cy="188198"/>
              <a:chOff x="3781827" y="2039675"/>
              <a:chExt cx="256107" cy="92332"/>
            </a:xfrm>
          </p:grpSpPr>
          <p:sp>
            <p:nvSpPr>
              <p:cNvPr id="3773" name="Google Shape;3773;p33"/>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4" name="Google Shape;3774;p33"/>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5" name="Google Shape;3775;p33"/>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6" name="Google Shape;3776;p33"/>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7" name="Google Shape;3777;p33"/>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78" name="Google Shape;3778;p33"/>
            <p:cNvGrpSpPr/>
            <p:nvPr/>
          </p:nvGrpSpPr>
          <p:grpSpPr>
            <a:xfrm rot="2455194">
              <a:off x="5357293" y="-156042"/>
              <a:ext cx="516804" cy="309334"/>
              <a:chOff x="4884983" y="2824599"/>
              <a:chExt cx="253545" cy="151760"/>
            </a:xfrm>
          </p:grpSpPr>
          <p:sp>
            <p:nvSpPr>
              <p:cNvPr id="3779" name="Google Shape;3779;p33"/>
              <p:cNvSpPr/>
              <p:nvPr/>
            </p:nvSpPr>
            <p:spPr>
              <a:xfrm>
                <a:off x="4884983" y="2871420"/>
                <a:ext cx="43474" cy="81693"/>
              </a:xfrm>
              <a:custGeom>
                <a:avLst/>
                <a:gdLst/>
                <a:ahLst/>
                <a:cxnLst/>
                <a:rect l="l" t="t" r="r" b="b"/>
                <a:pathLst>
                  <a:path w="662" h="1244" extrusionOk="0">
                    <a:moveTo>
                      <a:pt x="140" y="1"/>
                    </a:moveTo>
                    <a:cubicBezTo>
                      <a:pt x="125" y="1"/>
                      <a:pt x="109" y="11"/>
                      <a:pt x="108" y="32"/>
                    </a:cubicBezTo>
                    <a:lnTo>
                      <a:pt x="95" y="32"/>
                    </a:lnTo>
                    <a:cubicBezTo>
                      <a:pt x="30" y="32"/>
                      <a:pt x="30" y="129"/>
                      <a:pt x="95" y="133"/>
                    </a:cubicBezTo>
                    <a:lnTo>
                      <a:pt x="104" y="133"/>
                    </a:lnTo>
                    <a:cubicBezTo>
                      <a:pt x="95" y="291"/>
                      <a:pt x="91" y="450"/>
                      <a:pt x="78" y="609"/>
                    </a:cubicBezTo>
                    <a:cubicBezTo>
                      <a:pt x="65" y="732"/>
                      <a:pt x="49" y="862"/>
                      <a:pt x="30" y="988"/>
                    </a:cubicBezTo>
                    <a:cubicBezTo>
                      <a:pt x="20" y="1030"/>
                      <a:pt x="1" y="1082"/>
                      <a:pt x="7" y="1121"/>
                    </a:cubicBezTo>
                    <a:cubicBezTo>
                      <a:pt x="19" y="1219"/>
                      <a:pt x="128" y="1244"/>
                      <a:pt x="246" y="1244"/>
                    </a:cubicBezTo>
                    <a:cubicBezTo>
                      <a:pt x="354" y="1244"/>
                      <a:pt x="469" y="1223"/>
                      <a:pt x="522" y="1218"/>
                    </a:cubicBezTo>
                    <a:cubicBezTo>
                      <a:pt x="600" y="1215"/>
                      <a:pt x="600" y="1101"/>
                      <a:pt x="522" y="1098"/>
                    </a:cubicBezTo>
                    <a:cubicBezTo>
                      <a:pt x="507" y="1097"/>
                      <a:pt x="492" y="1096"/>
                      <a:pt x="476" y="1096"/>
                    </a:cubicBezTo>
                    <a:cubicBezTo>
                      <a:pt x="418" y="1096"/>
                      <a:pt x="353" y="1104"/>
                      <a:pt x="293" y="1104"/>
                    </a:cubicBezTo>
                    <a:cubicBezTo>
                      <a:pt x="262" y="1104"/>
                      <a:pt x="231" y="1102"/>
                      <a:pt x="205" y="1095"/>
                    </a:cubicBezTo>
                    <a:cubicBezTo>
                      <a:pt x="111" y="1069"/>
                      <a:pt x="153" y="1098"/>
                      <a:pt x="143" y="1004"/>
                    </a:cubicBezTo>
                    <a:cubicBezTo>
                      <a:pt x="133" y="936"/>
                      <a:pt x="159" y="855"/>
                      <a:pt x="169" y="787"/>
                    </a:cubicBezTo>
                    <a:cubicBezTo>
                      <a:pt x="172" y="761"/>
                      <a:pt x="172" y="732"/>
                      <a:pt x="172" y="709"/>
                    </a:cubicBezTo>
                    <a:cubicBezTo>
                      <a:pt x="227" y="713"/>
                      <a:pt x="284" y="716"/>
                      <a:pt x="341" y="716"/>
                    </a:cubicBezTo>
                    <a:cubicBezTo>
                      <a:pt x="388" y="716"/>
                      <a:pt x="435" y="714"/>
                      <a:pt x="480" y="709"/>
                    </a:cubicBezTo>
                    <a:cubicBezTo>
                      <a:pt x="542" y="700"/>
                      <a:pt x="545" y="612"/>
                      <a:pt x="480" y="612"/>
                    </a:cubicBezTo>
                    <a:cubicBezTo>
                      <a:pt x="380" y="615"/>
                      <a:pt x="276" y="622"/>
                      <a:pt x="179" y="622"/>
                    </a:cubicBezTo>
                    <a:cubicBezTo>
                      <a:pt x="188" y="460"/>
                      <a:pt x="192" y="304"/>
                      <a:pt x="185" y="142"/>
                    </a:cubicBezTo>
                    <a:lnTo>
                      <a:pt x="185" y="142"/>
                    </a:lnTo>
                    <a:cubicBezTo>
                      <a:pt x="321" y="152"/>
                      <a:pt x="454" y="162"/>
                      <a:pt x="593" y="165"/>
                    </a:cubicBezTo>
                    <a:cubicBezTo>
                      <a:pt x="661" y="162"/>
                      <a:pt x="658" y="52"/>
                      <a:pt x="584" y="49"/>
                    </a:cubicBezTo>
                    <a:cubicBezTo>
                      <a:pt x="448" y="36"/>
                      <a:pt x="308" y="36"/>
                      <a:pt x="172" y="32"/>
                    </a:cubicBezTo>
                    <a:cubicBezTo>
                      <a:pt x="171" y="11"/>
                      <a:pt x="155"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0" name="Google Shape;3780;p33"/>
              <p:cNvSpPr/>
              <p:nvPr/>
            </p:nvSpPr>
            <p:spPr>
              <a:xfrm>
                <a:off x="4938831" y="2919357"/>
                <a:ext cx="34936" cy="31916"/>
              </a:xfrm>
              <a:custGeom>
                <a:avLst/>
                <a:gdLst/>
                <a:ahLst/>
                <a:cxnLst/>
                <a:rect l="l" t="t" r="r" b="b"/>
                <a:pathLst>
                  <a:path w="532" h="486" extrusionOk="0">
                    <a:moveTo>
                      <a:pt x="36" y="1"/>
                    </a:moveTo>
                    <a:cubicBezTo>
                      <a:pt x="17" y="1"/>
                      <a:pt x="0" y="14"/>
                      <a:pt x="0" y="41"/>
                    </a:cubicBezTo>
                    <a:cubicBezTo>
                      <a:pt x="0" y="161"/>
                      <a:pt x="16" y="277"/>
                      <a:pt x="33" y="401"/>
                    </a:cubicBezTo>
                    <a:cubicBezTo>
                      <a:pt x="33" y="413"/>
                      <a:pt x="36" y="420"/>
                      <a:pt x="36" y="433"/>
                    </a:cubicBezTo>
                    <a:cubicBezTo>
                      <a:pt x="40" y="460"/>
                      <a:pt x="61" y="471"/>
                      <a:pt x="83" y="471"/>
                    </a:cubicBezTo>
                    <a:cubicBezTo>
                      <a:pt x="111" y="471"/>
                      <a:pt x="143" y="451"/>
                      <a:pt x="143" y="420"/>
                    </a:cubicBezTo>
                    <a:cubicBezTo>
                      <a:pt x="136" y="336"/>
                      <a:pt x="159" y="161"/>
                      <a:pt x="272" y="141"/>
                    </a:cubicBezTo>
                    <a:cubicBezTo>
                      <a:pt x="278" y="140"/>
                      <a:pt x="284" y="140"/>
                      <a:pt x="290" y="140"/>
                    </a:cubicBezTo>
                    <a:cubicBezTo>
                      <a:pt x="378" y="140"/>
                      <a:pt x="395" y="280"/>
                      <a:pt x="395" y="371"/>
                    </a:cubicBezTo>
                    <a:cubicBezTo>
                      <a:pt x="386" y="384"/>
                      <a:pt x="376" y="404"/>
                      <a:pt x="379" y="430"/>
                    </a:cubicBezTo>
                    <a:cubicBezTo>
                      <a:pt x="386" y="446"/>
                      <a:pt x="392" y="456"/>
                      <a:pt x="405" y="469"/>
                    </a:cubicBezTo>
                    <a:cubicBezTo>
                      <a:pt x="418" y="481"/>
                      <a:pt x="432" y="486"/>
                      <a:pt x="447" y="486"/>
                    </a:cubicBezTo>
                    <a:cubicBezTo>
                      <a:pt x="451" y="486"/>
                      <a:pt x="456" y="485"/>
                      <a:pt x="460" y="485"/>
                    </a:cubicBezTo>
                    <a:cubicBezTo>
                      <a:pt x="467" y="485"/>
                      <a:pt x="467" y="485"/>
                      <a:pt x="470" y="482"/>
                    </a:cubicBezTo>
                    <a:cubicBezTo>
                      <a:pt x="489" y="478"/>
                      <a:pt x="509" y="462"/>
                      <a:pt x="509" y="439"/>
                    </a:cubicBezTo>
                    <a:cubicBezTo>
                      <a:pt x="531" y="279"/>
                      <a:pt x="478" y="15"/>
                      <a:pt x="280" y="15"/>
                    </a:cubicBezTo>
                    <a:cubicBezTo>
                      <a:pt x="277" y="15"/>
                      <a:pt x="275" y="15"/>
                      <a:pt x="272" y="15"/>
                    </a:cubicBezTo>
                    <a:cubicBezTo>
                      <a:pt x="185" y="18"/>
                      <a:pt x="127" y="73"/>
                      <a:pt x="84" y="141"/>
                    </a:cubicBezTo>
                    <a:cubicBezTo>
                      <a:pt x="81" y="109"/>
                      <a:pt x="78" y="77"/>
                      <a:pt x="78" y="41"/>
                    </a:cubicBezTo>
                    <a:cubicBezTo>
                      <a:pt x="75" y="15"/>
                      <a:pt x="55"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1" name="Google Shape;3781;p33"/>
              <p:cNvSpPr/>
              <p:nvPr/>
            </p:nvSpPr>
            <p:spPr>
              <a:xfrm>
                <a:off x="4962208" y="2901298"/>
                <a:ext cx="35265" cy="11230"/>
              </a:xfrm>
              <a:custGeom>
                <a:avLst/>
                <a:gdLst/>
                <a:ahLst/>
                <a:cxnLst/>
                <a:rect l="l" t="t" r="r" b="b"/>
                <a:pathLst>
                  <a:path w="537" h="171" extrusionOk="0">
                    <a:moveTo>
                      <a:pt x="444" y="0"/>
                    </a:moveTo>
                    <a:cubicBezTo>
                      <a:pt x="439" y="0"/>
                      <a:pt x="434" y="1"/>
                      <a:pt x="428" y="2"/>
                    </a:cubicBezTo>
                    <a:cubicBezTo>
                      <a:pt x="409" y="8"/>
                      <a:pt x="402" y="24"/>
                      <a:pt x="396" y="41"/>
                    </a:cubicBezTo>
                    <a:cubicBezTo>
                      <a:pt x="393" y="41"/>
                      <a:pt x="393" y="41"/>
                      <a:pt x="389" y="44"/>
                    </a:cubicBezTo>
                    <a:cubicBezTo>
                      <a:pt x="370" y="47"/>
                      <a:pt x="347" y="47"/>
                      <a:pt x="328" y="50"/>
                    </a:cubicBezTo>
                    <a:cubicBezTo>
                      <a:pt x="299" y="57"/>
                      <a:pt x="266" y="60"/>
                      <a:pt x="240" y="60"/>
                    </a:cubicBezTo>
                    <a:cubicBezTo>
                      <a:pt x="176" y="66"/>
                      <a:pt x="114" y="73"/>
                      <a:pt x="49" y="83"/>
                    </a:cubicBezTo>
                    <a:cubicBezTo>
                      <a:pt x="1" y="92"/>
                      <a:pt x="14" y="170"/>
                      <a:pt x="59" y="170"/>
                    </a:cubicBezTo>
                    <a:cubicBezTo>
                      <a:pt x="140" y="164"/>
                      <a:pt x="218" y="157"/>
                      <a:pt x="299" y="154"/>
                    </a:cubicBezTo>
                    <a:cubicBezTo>
                      <a:pt x="350" y="147"/>
                      <a:pt x="422" y="157"/>
                      <a:pt x="470" y="131"/>
                    </a:cubicBezTo>
                    <a:cubicBezTo>
                      <a:pt x="537"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2" name="Google Shape;3782;p33"/>
              <p:cNvSpPr/>
              <p:nvPr/>
            </p:nvSpPr>
            <p:spPr>
              <a:xfrm>
                <a:off x="4949666" y="2889216"/>
                <a:ext cx="44656" cy="8603"/>
              </a:xfrm>
              <a:custGeom>
                <a:avLst/>
                <a:gdLst/>
                <a:ahLst/>
                <a:cxnLst/>
                <a:rect l="l" t="t" r="r" b="b"/>
                <a:pathLst>
                  <a:path w="680" h="131" extrusionOk="0">
                    <a:moveTo>
                      <a:pt x="161" y="0"/>
                    </a:moveTo>
                    <a:cubicBezTo>
                      <a:pt x="123" y="0"/>
                      <a:pt x="86" y="0"/>
                      <a:pt x="49" y="1"/>
                    </a:cubicBezTo>
                    <a:cubicBezTo>
                      <a:pt x="0" y="1"/>
                      <a:pt x="0" y="72"/>
                      <a:pt x="49" y="79"/>
                    </a:cubicBezTo>
                    <a:cubicBezTo>
                      <a:pt x="237" y="95"/>
                      <a:pt x="422" y="118"/>
                      <a:pt x="606" y="131"/>
                    </a:cubicBezTo>
                    <a:cubicBezTo>
                      <a:pt x="607" y="131"/>
                      <a:pt x="608" y="131"/>
                      <a:pt x="609" y="131"/>
                    </a:cubicBezTo>
                    <a:cubicBezTo>
                      <a:pt x="665" y="131"/>
                      <a:pt x="680" y="40"/>
                      <a:pt x="626" y="30"/>
                    </a:cubicBezTo>
                    <a:cubicBezTo>
                      <a:pt x="474" y="7"/>
                      <a:pt x="316"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3" name="Google Shape;3783;p33"/>
              <p:cNvSpPr/>
              <p:nvPr/>
            </p:nvSpPr>
            <p:spPr>
              <a:xfrm>
                <a:off x="5008373" y="2905173"/>
                <a:ext cx="123394" cy="9653"/>
              </a:xfrm>
              <a:custGeom>
                <a:avLst/>
                <a:gdLst/>
                <a:ahLst/>
                <a:cxnLst/>
                <a:rect l="l" t="t" r="r" b="b"/>
                <a:pathLst>
                  <a:path w="1879" h="147" extrusionOk="0">
                    <a:moveTo>
                      <a:pt x="1719" y="0"/>
                    </a:moveTo>
                    <a:cubicBezTo>
                      <a:pt x="1700" y="0"/>
                      <a:pt x="1683" y="6"/>
                      <a:pt x="1675" y="17"/>
                    </a:cubicBezTo>
                    <a:cubicBezTo>
                      <a:pt x="1363" y="12"/>
                      <a:pt x="1051" y="6"/>
                      <a:pt x="739" y="6"/>
                    </a:cubicBezTo>
                    <a:cubicBezTo>
                      <a:pt x="511" y="6"/>
                      <a:pt x="283" y="9"/>
                      <a:pt x="56" y="17"/>
                    </a:cubicBezTo>
                    <a:cubicBezTo>
                      <a:pt x="1" y="17"/>
                      <a:pt x="1" y="101"/>
                      <a:pt x="56" y="101"/>
                    </a:cubicBezTo>
                    <a:cubicBezTo>
                      <a:pt x="632" y="105"/>
                      <a:pt x="1215" y="105"/>
                      <a:pt x="1795" y="147"/>
                    </a:cubicBezTo>
                    <a:cubicBezTo>
                      <a:pt x="1796" y="147"/>
                      <a:pt x="1797" y="147"/>
                      <a:pt x="1798" y="147"/>
                    </a:cubicBezTo>
                    <a:cubicBezTo>
                      <a:pt x="1870" y="147"/>
                      <a:pt x="1879" y="36"/>
                      <a:pt x="1811" y="20"/>
                    </a:cubicBezTo>
                    <a:cubicBezTo>
                      <a:pt x="1782" y="14"/>
                      <a:pt x="1756" y="7"/>
                      <a:pt x="1730" y="1"/>
                    </a:cubicBezTo>
                    <a:cubicBezTo>
                      <a:pt x="1727" y="0"/>
                      <a:pt x="1723" y="0"/>
                      <a:pt x="1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4" name="Google Shape;3784;p33"/>
              <p:cNvSpPr/>
              <p:nvPr/>
            </p:nvSpPr>
            <p:spPr>
              <a:xfrm>
                <a:off x="5027548" y="2830049"/>
                <a:ext cx="41306" cy="69348"/>
              </a:xfrm>
              <a:custGeom>
                <a:avLst/>
                <a:gdLst/>
                <a:ahLst/>
                <a:cxnLst/>
                <a:rect l="l" t="t" r="r" b="b"/>
                <a:pathLst>
                  <a:path w="629" h="1056" extrusionOk="0">
                    <a:moveTo>
                      <a:pt x="182" y="1"/>
                    </a:moveTo>
                    <a:cubicBezTo>
                      <a:pt x="159" y="1"/>
                      <a:pt x="137" y="14"/>
                      <a:pt x="130" y="44"/>
                    </a:cubicBezTo>
                    <a:cubicBezTo>
                      <a:pt x="55" y="364"/>
                      <a:pt x="0" y="691"/>
                      <a:pt x="10" y="1019"/>
                    </a:cubicBezTo>
                    <a:cubicBezTo>
                      <a:pt x="10" y="1043"/>
                      <a:pt x="28" y="1055"/>
                      <a:pt x="46" y="1055"/>
                    </a:cubicBezTo>
                    <a:cubicBezTo>
                      <a:pt x="65" y="1055"/>
                      <a:pt x="84" y="1043"/>
                      <a:pt x="88" y="1019"/>
                    </a:cubicBezTo>
                    <a:cubicBezTo>
                      <a:pt x="91" y="957"/>
                      <a:pt x="97" y="892"/>
                      <a:pt x="107" y="834"/>
                    </a:cubicBezTo>
                    <a:cubicBezTo>
                      <a:pt x="109" y="834"/>
                      <a:pt x="111" y="835"/>
                      <a:pt x="113" y="835"/>
                    </a:cubicBezTo>
                    <a:cubicBezTo>
                      <a:pt x="143" y="835"/>
                      <a:pt x="170" y="790"/>
                      <a:pt x="143" y="769"/>
                    </a:cubicBezTo>
                    <a:cubicBezTo>
                      <a:pt x="130" y="756"/>
                      <a:pt x="136" y="737"/>
                      <a:pt x="156" y="714"/>
                    </a:cubicBezTo>
                    <a:cubicBezTo>
                      <a:pt x="282" y="789"/>
                      <a:pt x="399" y="866"/>
                      <a:pt x="512" y="954"/>
                    </a:cubicBezTo>
                    <a:cubicBezTo>
                      <a:pt x="526" y="964"/>
                      <a:pt x="540" y="969"/>
                      <a:pt x="552" y="969"/>
                    </a:cubicBezTo>
                    <a:cubicBezTo>
                      <a:pt x="599" y="969"/>
                      <a:pt x="628" y="909"/>
                      <a:pt x="580" y="876"/>
                    </a:cubicBezTo>
                    <a:cubicBezTo>
                      <a:pt x="467" y="795"/>
                      <a:pt x="347" y="724"/>
                      <a:pt x="220" y="662"/>
                    </a:cubicBezTo>
                    <a:cubicBezTo>
                      <a:pt x="266" y="630"/>
                      <a:pt x="314" y="598"/>
                      <a:pt x="324" y="591"/>
                    </a:cubicBezTo>
                    <a:cubicBezTo>
                      <a:pt x="399" y="536"/>
                      <a:pt x="476" y="494"/>
                      <a:pt x="535" y="432"/>
                    </a:cubicBezTo>
                    <a:cubicBezTo>
                      <a:pt x="570" y="397"/>
                      <a:pt x="539" y="349"/>
                      <a:pt x="499" y="349"/>
                    </a:cubicBezTo>
                    <a:cubicBezTo>
                      <a:pt x="491" y="349"/>
                      <a:pt x="484" y="351"/>
                      <a:pt x="476" y="355"/>
                    </a:cubicBezTo>
                    <a:cubicBezTo>
                      <a:pt x="405" y="390"/>
                      <a:pt x="347" y="448"/>
                      <a:pt x="282" y="494"/>
                    </a:cubicBezTo>
                    <a:cubicBezTo>
                      <a:pt x="237" y="529"/>
                      <a:pt x="185" y="562"/>
                      <a:pt x="139" y="601"/>
                    </a:cubicBezTo>
                    <a:cubicBezTo>
                      <a:pt x="162" y="448"/>
                      <a:pt x="191" y="299"/>
                      <a:pt x="227" y="147"/>
                    </a:cubicBezTo>
                    <a:cubicBezTo>
                      <a:pt x="253" y="141"/>
                      <a:pt x="272" y="115"/>
                      <a:pt x="259" y="82"/>
                    </a:cubicBezTo>
                    <a:cubicBezTo>
                      <a:pt x="256" y="73"/>
                      <a:pt x="253" y="60"/>
                      <a:pt x="243" y="44"/>
                    </a:cubicBezTo>
                    <a:cubicBezTo>
                      <a:pt x="233" y="17"/>
                      <a:pt x="207"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5" name="Google Shape;3785;p33"/>
              <p:cNvSpPr/>
              <p:nvPr/>
            </p:nvSpPr>
            <p:spPr>
              <a:xfrm>
                <a:off x="5066949" y="2860913"/>
                <a:ext cx="41044" cy="27516"/>
              </a:xfrm>
              <a:custGeom>
                <a:avLst/>
                <a:gdLst/>
                <a:ahLst/>
                <a:cxnLst/>
                <a:rect l="l" t="t" r="r" b="b"/>
                <a:pathLst>
                  <a:path w="625" h="419" extrusionOk="0">
                    <a:moveTo>
                      <a:pt x="199" y="0"/>
                    </a:moveTo>
                    <a:cubicBezTo>
                      <a:pt x="171" y="0"/>
                      <a:pt x="144" y="37"/>
                      <a:pt x="158" y="66"/>
                    </a:cubicBezTo>
                    <a:cubicBezTo>
                      <a:pt x="184" y="115"/>
                      <a:pt x="210" y="160"/>
                      <a:pt x="239" y="209"/>
                    </a:cubicBezTo>
                    <a:cubicBezTo>
                      <a:pt x="178" y="244"/>
                      <a:pt x="119" y="277"/>
                      <a:pt x="48" y="302"/>
                    </a:cubicBezTo>
                    <a:cubicBezTo>
                      <a:pt x="1" y="320"/>
                      <a:pt x="13" y="389"/>
                      <a:pt x="59" y="389"/>
                    </a:cubicBezTo>
                    <a:cubicBezTo>
                      <a:pt x="64" y="389"/>
                      <a:pt x="69" y="388"/>
                      <a:pt x="74" y="387"/>
                    </a:cubicBezTo>
                    <a:cubicBezTo>
                      <a:pt x="145" y="364"/>
                      <a:pt x="223" y="328"/>
                      <a:pt x="297" y="293"/>
                    </a:cubicBezTo>
                    <a:cubicBezTo>
                      <a:pt x="304" y="306"/>
                      <a:pt x="307" y="312"/>
                      <a:pt x="314" y="322"/>
                    </a:cubicBezTo>
                    <a:cubicBezTo>
                      <a:pt x="304" y="335"/>
                      <a:pt x="301" y="351"/>
                      <a:pt x="304" y="367"/>
                    </a:cubicBezTo>
                    <a:cubicBezTo>
                      <a:pt x="312" y="403"/>
                      <a:pt x="337" y="419"/>
                      <a:pt x="363" y="419"/>
                    </a:cubicBezTo>
                    <a:cubicBezTo>
                      <a:pt x="402" y="419"/>
                      <a:pt x="444" y="383"/>
                      <a:pt x="430" y="328"/>
                    </a:cubicBezTo>
                    <a:cubicBezTo>
                      <a:pt x="421" y="302"/>
                      <a:pt x="404" y="273"/>
                      <a:pt x="385" y="244"/>
                    </a:cubicBezTo>
                    <a:cubicBezTo>
                      <a:pt x="456" y="202"/>
                      <a:pt x="531" y="150"/>
                      <a:pt x="592" y="95"/>
                    </a:cubicBezTo>
                    <a:cubicBezTo>
                      <a:pt x="625" y="65"/>
                      <a:pt x="594" y="6"/>
                      <a:pt x="555" y="6"/>
                    </a:cubicBezTo>
                    <a:cubicBezTo>
                      <a:pt x="547" y="6"/>
                      <a:pt x="539" y="9"/>
                      <a:pt x="531" y="14"/>
                    </a:cubicBezTo>
                    <a:cubicBezTo>
                      <a:pt x="463" y="63"/>
                      <a:pt x="395" y="111"/>
                      <a:pt x="323" y="157"/>
                    </a:cubicBezTo>
                    <a:cubicBezTo>
                      <a:pt x="291" y="108"/>
                      <a:pt x="259" y="59"/>
                      <a:pt x="226" y="14"/>
                    </a:cubicBezTo>
                    <a:cubicBezTo>
                      <a:pt x="218" y="4"/>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6" name="Google Shape;3786;p33"/>
              <p:cNvSpPr/>
              <p:nvPr/>
            </p:nvSpPr>
            <p:spPr>
              <a:xfrm>
                <a:off x="5094989" y="2824599"/>
                <a:ext cx="43539" cy="33623"/>
              </a:xfrm>
              <a:custGeom>
                <a:avLst/>
                <a:gdLst/>
                <a:ahLst/>
                <a:cxnLst/>
                <a:rect l="l" t="t" r="r" b="b"/>
                <a:pathLst>
                  <a:path w="663" h="512" extrusionOk="0">
                    <a:moveTo>
                      <a:pt x="134" y="1"/>
                    </a:moveTo>
                    <a:cubicBezTo>
                      <a:pt x="64" y="1"/>
                      <a:pt x="0" y="45"/>
                      <a:pt x="10" y="133"/>
                    </a:cubicBezTo>
                    <a:cubicBezTo>
                      <a:pt x="11" y="158"/>
                      <a:pt x="32" y="172"/>
                      <a:pt x="52" y="172"/>
                    </a:cubicBezTo>
                    <a:cubicBezTo>
                      <a:pt x="70" y="172"/>
                      <a:pt x="88" y="160"/>
                      <a:pt x="88" y="133"/>
                    </a:cubicBezTo>
                    <a:cubicBezTo>
                      <a:pt x="110" y="116"/>
                      <a:pt x="131" y="106"/>
                      <a:pt x="147" y="106"/>
                    </a:cubicBezTo>
                    <a:cubicBezTo>
                      <a:pt x="169" y="106"/>
                      <a:pt x="184" y="124"/>
                      <a:pt x="188" y="162"/>
                    </a:cubicBezTo>
                    <a:cubicBezTo>
                      <a:pt x="191" y="195"/>
                      <a:pt x="191" y="227"/>
                      <a:pt x="185" y="259"/>
                    </a:cubicBezTo>
                    <a:cubicBezTo>
                      <a:pt x="181" y="289"/>
                      <a:pt x="172" y="311"/>
                      <a:pt x="169" y="340"/>
                    </a:cubicBezTo>
                    <a:cubicBezTo>
                      <a:pt x="165" y="389"/>
                      <a:pt x="169" y="438"/>
                      <a:pt x="207" y="470"/>
                    </a:cubicBezTo>
                    <a:cubicBezTo>
                      <a:pt x="243" y="501"/>
                      <a:pt x="294" y="512"/>
                      <a:pt x="348" y="512"/>
                    </a:cubicBezTo>
                    <a:cubicBezTo>
                      <a:pt x="431" y="512"/>
                      <a:pt x="521" y="486"/>
                      <a:pt x="580" y="467"/>
                    </a:cubicBezTo>
                    <a:cubicBezTo>
                      <a:pt x="663" y="443"/>
                      <a:pt x="640" y="341"/>
                      <a:pt x="576" y="341"/>
                    </a:cubicBezTo>
                    <a:cubicBezTo>
                      <a:pt x="570" y="341"/>
                      <a:pt x="564" y="342"/>
                      <a:pt x="557" y="344"/>
                    </a:cubicBezTo>
                    <a:cubicBezTo>
                      <a:pt x="500" y="365"/>
                      <a:pt x="440" y="383"/>
                      <a:pt x="380" y="383"/>
                    </a:cubicBezTo>
                    <a:cubicBezTo>
                      <a:pt x="376" y="383"/>
                      <a:pt x="371" y="383"/>
                      <a:pt x="366" y="382"/>
                    </a:cubicBezTo>
                    <a:cubicBezTo>
                      <a:pt x="282" y="376"/>
                      <a:pt x="295" y="357"/>
                      <a:pt x="301" y="279"/>
                    </a:cubicBezTo>
                    <a:cubicBezTo>
                      <a:pt x="311" y="204"/>
                      <a:pt x="311" y="123"/>
                      <a:pt x="256" y="59"/>
                    </a:cubicBezTo>
                    <a:cubicBezTo>
                      <a:pt x="226" y="20"/>
                      <a:pt x="17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7" name="Google Shape;3787;p33"/>
              <p:cNvSpPr/>
              <p:nvPr/>
            </p:nvSpPr>
            <p:spPr>
              <a:xfrm>
                <a:off x="5055260" y="2918635"/>
                <a:ext cx="72303" cy="57724"/>
              </a:xfrm>
              <a:custGeom>
                <a:avLst/>
                <a:gdLst/>
                <a:ahLst/>
                <a:cxnLst/>
                <a:rect l="l" t="t" r="r" b="b"/>
                <a:pathLst>
                  <a:path w="1101" h="879" extrusionOk="0">
                    <a:moveTo>
                      <a:pt x="405" y="1"/>
                    </a:moveTo>
                    <a:cubicBezTo>
                      <a:pt x="268" y="1"/>
                      <a:pt x="103" y="144"/>
                      <a:pt x="28" y="224"/>
                    </a:cubicBezTo>
                    <a:cubicBezTo>
                      <a:pt x="1" y="256"/>
                      <a:pt x="28" y="297"/>
                      <a:pt x="61" y="297"/>
                    </a:cubicBezTo>
                    <a:cubicBezTo>
                      <a:pt x="70" y="297"/>
                      <a:pt x="80" y="293"/>
                      <a:pt x="90" y="285"/>
                    </a:cubicBezTo>
                    <a:cubicBezTo>
                      <a:pt x="135" y="240"/>
                      <a:pt x="200" y="159"/>
                      <a:pt x="262" y="143"/>
                    </a:cubicBezTo>
                    <a:cubicBezTo>
                      <a:pt x="296" y="136"/>
                      <a:pt x="324" y="133"/>
                      <a:pt x="348" y="133"/>
                    </a:cubicBezTo>
                    <a:cubicBezTo>
                      <a:pt x="515" y="133"/>
                      <a:pt x="419" y="291"/>
                      <a:pt x="382" y="382"/>
                    </a:cubicBezTo>
                    <a:cubicBezTo>
                      <a:pt x="323" y="525"/>
                      <a:pt x="249" y="654"/>
                      <a:pt x="158" y="781"/>
                    </a:cubicBezTo>
                    <a:cubicBezTo>
                      <a:pt x="130" y="819"/>
                      <a:pt x="166" y="878"/>
                      <a:pt x="210" y="878"/>
                    </a:cubicBezTo>
                    <a:cubicBezTo>
                      <a:pt x="211" y="878"/>
                      <a:pt x="212" y="878"/>
                      <a:pt x="213" y="878"/>
                    </a:cubicBezTo>
                    <a:cubicBezTo>
                      <a:pt x="485" y="852"/>
                      <a:pt x="748" y="862"/>
                      <a:pt x="1020" y="855"/>
                    </a:cubicBezTo>
                    <a:cubicBezTo>
                      <a:pt x="1101" y="855"/>
                      <a:pt x="1097" y="742"/>
                      <a:pt x="1020" y="735"/>
                    </a:cubicBezTo>
                    <a:cubicBezTo>
                      <a:pt x="924" y="723"/>
                      <a:pt x="827" y="718"/>
                      <a:pt x="728" y="718"/>
                    </a:cubicBezTo>
                    <a:cubicBezTo>
                      <a:pt x="599" y="718"/>
                      <a:pt x="468" y="726"/>
                      <a:pt x="339" y="735"/>
                    </a:cubicBezTo>
                    <a:cubicBezTo>
                      <a:pt x="401" y="635"/>
                      <a:pt x="453" y="531"/>
                      <a:pt x="498" y="424"/>
                    </a:cubicBezTo>
                    <a:cubicBezTo>
                      <a:pt x="531" y="334"/>
                      <a:pt x="608" y="191"/>
                      <a:pt x="556" y="94"/>
                    </a:cubicBezTo>
                    <a:cubicBezTo>
                      <a:pt x="517" y="26"/>
                      <a:pt x="463"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88" name="Google Shape;3788;p33"/>
            <p:cNvGrpSpPr/>
            <p:nvPr/>
          </p:nvGrpSpPr>
          <p:grpSpPr>
            <a:xfrm rot="2529989">
              <a:off x="8804591" y="4314659"/>
              <a:ext cx="516004" cy="309202"/>
              <a:chOff x="5983345" y="4283994"/>
              <a:chExt cx="253151" cy="151694"/>
            </a:xfrm>
          </p:grpSpPr>
          <p:sp>
            <p:nvSpPr>
              <p:cNvPr id="3789" name="Google Shape;3789;p33"/>
              <p:cNvSpPr/>
              <p:nvPr/>
            </p:nvSpPr>
            <p:spPr>
              <a:xfrm>
                <a:off x="5983345" y="4330552"/>
                <a:ext cx="43014" cy="81693"/>
              </a:xfrm>
              <a:custGeom>
                <a:avLst/>
                <a:gdLst/>
                <a:ahLst/>
                <a:cxnLst/>
                <a:rect l="l" t="t" r="r" b="b"/>
                <a:pathLst>
                  <a:path w="655" h="1244" extrusionOk="0">
                    <a:moveTo>
                      <a:pt x="138" y="1"/>
                    </a:moveTo>
                    <a:cubicBezTo>
                      <a:pt x="123" y="1"/>
                      <a:pt x="107" y="11"/>
                      <a:pt x="104" y="32"/>
                    </a:cubicBezTo>
                    <a:lnTo>
                      <a:pt x="94" y="32"/>
                    </a:lnTo>
                    <a:cubicBezTo>
                      <a:pt x="30" y="32"/>
                      <a:pt x="30" y="130"/>
                      <a:pt x="94" y="133"/>
                    </a:cubicBezTo>
                    <a:lnTo>
                      <a:pt x="101" y="133"/>
                    </a:lnTo>
                    <a:cubicBezTo>
                      <a:pt x="94" y="292"/>
                      <a:pt x="88" y="447"/>
                      <a:pt x="78" y="606"/>
                    </a:cubicBezTo>
                    <a:cubicBezTo>
                      <a:pt x="65" y="732"/>
                      <a:pt x="49" y="862"/>
                      <a:pt x="30" y="988"/>
                    </a:cubicBezTo>
                    <a:cubicBezTo>
                      <a:pt x="20" y="1027"/>
                      <a:pt x="1" y="1082"/>
                      <a:pt x="4" y="1121"/>
                    </a:cubicBezTo>
                    <a:cubicBezTo>
                      <a:pt x="17" y="1219"/>
                      <a:pt x="127" y="1244"/>
                      <a:pt x="245" y="1244"/>
                    </a:cubicBezTo>
                    <a:cubicBezTo>
                      <a:pt x="353" y="1244"/>
                      <a:pt x="468" y="1223"/>
                      <a:pt x="522" y="1218"/>
                    </a:cubicBezTo>
                    <a:cubicBezTo>
                      <a:pt x="600" y="1215"/>
                      <a:pt x="600" y="1101"/>
                      <a:pt x="522" y="1098"/>
                    </a:cubicBezTo>
                    <a:cubicBezTo>
                      <a:pt x="507" y="1097"/>
                      <a:pt x="492" y="1096"/>
                      <a:pt x="475" y="1096"/>
                    </a:cubicBezTo>
                    <a:cubicBezTo>
                      <a:pt x="420" y="1096"/>
                      <a:pt x="359" y="1103"/>
                      <a:pt x="302" y="1103"/>
                    </a:cubicBezTo>
                    <a:cubicBezTo>
                      <a:pt x="266" y="1103"/>
                      <a:pt x="232" y="1100"/>
                      <a:pt x="201" y="1092"/>
                    </a:cubicBezTo>
                    <a:cubicBezTo>
                      <a:pt x="111" y="1069"/>
                      <a:pt x="150" y="1098"/>
                      <a:pt x="143" y="1004"/>
                    </a:cubicBezTo>
                    <a:cubicBezTo>
                      <a:pt x="133" y="936"/>
                      <a:pt x="159" y="855"/>
                      <a:pt x="166" y="784"/>
                    </a:cubicBezTo>
                    <a:cubicBezTo>
                      <a:pt x="169" y="761"/>
                      <a:pt x="169" y="732"/>
                      <a:pt x="169" y="709"/>
                    </a:cubicBezTo>
                    <a:cubicBezTo>
                      <a:pt x="226" y="713"/>
                      <a:pt x="283" y="716"/>
                      <a:pt x="339" y="716"/>
                    </a:cubicBezTo>
                    <a:cubicBezTo>
                      <a:pt x="385" y="716"/>
                      <a:pt x="431" y="714"/>
                      <a:pt x="477" y="709"/>
                    </a:cubicBezTo>
                    <a:cubicBezTo>
                      <a:pt x="538" y="700"/>
                      <a:pt x="542" y="612"/>
                      <a:pt x="477" y="612"/>
                    </a:cubicBezTo>
                    <a:cubicBezTo>
                      <a:pt x="376" y="616"/>
                      <a:pt x="276" y="622"/>
                      <a:pt x="179" y="622"/>
                    </a:cubicBezTo>
                    <a:cubicBezTo>
                      <a:pt x="185" y="460"/>
                      <a:pt x="188" y="305"/>
                      <a:pt x="182" y="143"/>
                    </a:cubicBezTo>
                    <a:lnTo>
                      <a:pt x="182" y="143"/>
                    </a:lnTo>
                    <a:cubicBezTo>
                      <a:pt x="318" y="152"/>
                      <a:pt x="454" y="162"/>
                      <a:pt x="590" y="165"/>
                    </a:cubicBezTo>
                    <a:cubicBezTo>
                      <a:pt x="655" y="165"/>
                      <a:pt x="652" y="55"/>
                      <a:pt x="584" y="49"/>
                    </a:cubicBezTo>
                    <a:cubicBezTo>
                      <a:pt x="444" y="36"/>
                      <a:pt x="308" y="36"/>
                      <a:pt x="169" y="32"/>
                    </a:cubicBezTo>
                    <a:cubicBezTo>
                      <a:pt x="167" y="11"/>
                      <a:pt x="153"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0" name="Google Shape;3790;p33"/>
              <p:cNvSpPr/>
              <p:nvPr/>
            </p:nvSpPr>
            <p:spPr>
              <a:xfrm>
                <a:off x="6036733" y="4378752"/>
                <a:ext cx="34936" cy="31916"/>
              </a:xfrm>
              <a:custGeom>
                <a:avLst/>
                <a:gdLst/>
                <a:ahLst/>
                <a:cxnLst/>
                <a:rect l="l" t="t" r="r" b="b"/>
                <a:pathLst>
                  <a:path w="532" h="486" extrusionOk="0">
                    <a:moveTo>
                      <a:pt x="36" y="1"/>
                    </a:moveTo>
                    <a:cubicBezTo>
                      <a:pt x="18" y="1"/>
                      <a:pt x="1" y="12"/>
                      <a:pt x="1" y="37"/>
                    </a:cubicBezTo>
                    <a:cubicBezTo>
                      <a:pt x="1" y="160"/>
                      <a:pt x="17" y="277"/>
                      <a:pt x="33" y="400"/>
                    </a:cubicBezTo>
                    <a:cubicBezTo>
                      <a:pt x="33" y="413"/>
                      <a:pt x="36" y="419"/>
                      <a:pt x="36" y="432"/>
                    </a:cubicBezTo>
                    <a:cubicBezTo>
                      <a:pt x="41" y="459"/>
                      <a:pt x="62" y="471"/>
                      <a:pt x="84" y="471"/>
                    </a:cubicBezTo>
                    <a:cubicBezTo>
                      <a:pt x="113" y="471"/>
                      <a:pt x="143" y="452"/>
                      <a:pt x="143" y="419"/>
                    </a:cubicBezTo>
                    <a:cubicBezTo>
                      <a:pt x="137" y="335"/>
                      <a:pt x="159" y="160"/>
                      <a:pt x="273" y="141"/>
                    </a:cubicBezTo>
                    <a:cubicBezTo>
                      <a:pt x="280" y="139"/>
                      <a:pt x="286" y="138"/>
                      <a:pt x="292" y="138"/>
                    </a:cubicBezTo>
                    <a:cubicBezTo>
                      <a:pt x="379" y="138"/>
                      <a:pt x="396" y="280"/>
                      <a:pt x="396" y="371"/>
                    </a:cubicBezTo>
                    <a:cubicBezTo>
                      <a:pt x="386" y="384"/>
                      <a:pt x="376" y="403"/>
                      <a:pt x="380" y="426"/>
                    </a:cubicBezTo>
                    <a:cubicBezTo>
                      <a:pt x="386" y="442"/>
                      <a:pt x="393" y="455"/>
                      <a:pt x="406" y="468"/>
                    </a:cubicBezTo>
                    <a:cubicBezTo>
                      <a:pt x="418" y="480"/>
                      <a:pt x="433" y="485"/>
                      <a:pt x="448" y="485"/>
                    </a:cubicBezTo>
                    <a:cubicBezTo>
                      <a:pt x="452" y="485"/>
                      <a:pt x="456" y="485"/>
                      <a:pt x="461" y="484"/>
                    </a:cubicBezTo>
                    <a:cubicBezTo>
                      <a:pt x="467" y="484"/>
                      <a:pt x="467" y="484"/>
                      <a:pt x="470" y="481"/>
                    </a:cubicBezTo>
                    <a:cubicBezTo>
                      <a:pt x="490" y="478"/>
                      <a:pt x="509" y="461"/>
                      <a:pt x="509" y="439"/>
                    </a:cubicBezTo>
                    <a:cubicBezTo>
                      <a:pt x="532" y="279"/>
                      <a:pt x="481" y="14"/>
                      <a:pt x="280" y="14"/>
                    </a:cubicBezTo>
                    <a:cubicBezTo>
                      <a:pt x="278" y="14"/>
                      <a:pt x="275" y="14"/>
                      <a:pt x="273" y="14"/>
                    </a:cubicBezTo>
                    <a:cubicBezTo>
                      <a:pt x="189" y="18"/>
                      <a:pt x="127" y="73"/>
                      <a:pt x="85" y="141"/>
                    </a:cubicBezTo>
                    <a:cubicBezTo>
                      <a:pt x="82" y="108"/>
                      <a:pt x="78" y="76"/>
                      <a:pt x="78" y="37"/>
                    </a:cubicBezTo>
                    <a:cubicBezTo>
                      <a:pt x="77" y="14"/>
                      <a:pt x="56"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1" name="Google Shape;3791;p33"/>
              <p:cNvSpPr/>
              <p:nvPr/>
            </p:nvSpPr>
            <p:spPr>
              <a:xfrm>
                <a:off x="6060177" y="4360628"/>
                <a:ext cx="35462" cy="11033"/>
              </a:xfrm>
              <a:custGeom>
                <a:avLst/>
                <a:gdLst/>
                <a:ahLst/>
                <a:cxnLst/>
                <a:rect l="l" t="t" r="r" b="b"/>
                <a:pathLst>
                  <a:path w="540" h="168" extrusionOk="0">
                    <a:moveTo>
                      <a:pt x="444" y="0"/>
                    </a:moveTo>
                    <a:cubicBezTo>
                      <a:pt x="439" y="0"/>
                      <a:pt x="433" y="1"/>
                      <a:pt x="428" y="2"/>
                    </a:cubicBezTo>
                    <a:cubicBezTo>
                      <a:pt x="408" y="9"/>
                      <a:pt x="402" y="25"/>
                      <a:pt x="398" y="41"/>
                    </a:cubicBezTo>
                    <a:cubicBezTo>
                      <a:pt x="392" y="41"/>
                      <a:pt x="392" y="41"/>
                      <a:pt x="389" y="44"/>
                    </a:cubicBezTo>
                    <a:cubicBezTo>
                      <a:pt x="369" y="47"/>
                      <a:pt x="347" y="47"/>
                      <a:pt x="327" y="51"/>
                    </a:cubicBezTo>
                    <a:cubicBezTo>
                      <a:pt x="298" y="54"/>
                      <a:pt x="266" y="60"/>
                      <a:pt x="240" y="60"/>
                    </a:cubicBezTo>
                    <a:cubicBezTo>
                      <a:pt x="175" y="67"/>
                      <a:pt x="113" y="70"/>
                      <a:pt x="49" y="83"/>
                    </a:cubicBezTo>
                    <a:cubicBezTo>
                      <a:pt x="0" y="93"/>
                      <a:pt x="13" y="167"/>
                      <a:pt x="62" y="167"/>
                    </a:cubicBezTo>
                    <a:cubicBezTo>
                      <a:pt x="143" y="164"/>
                      <a:pt x="217" y="158"/>
                      <a:pt x="298" y="151"/>
                    </a:cubicBezTo>
                    <a:cubicBezTo>
                      <a:pt x="309" y="150"/>
                      <a:pt x="321" y="150"/>
                      <a:pt x="332" y="150"/>
                    </a:cubicBezTo>
                    <a:cubicBezTo>
                      <a:pt x="340" y="150"/>
                      <a:pt x="348" y="150"/>
                      <a:pt x="356" y="150"/>
                    </a:cubicBezTo>
                    <a:cubicBezTo>
                      <a:pt x="396" y="150"/>
                      <a:pt x="437" y="149"/>
                      <a:pt x="470" y="132"/>
                    </a:cubicBezTo>
                    <a:cubicBezTo>
                      <a:pt x="539"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2" name="Google Shape;3792;p33"/>
              <p:cNvSpPr/>
              <p:nvPr/>
            </p:nvSpPr>
            <p:spPr>
              <a:xfrm>
                <a:off x="6047568" y="4348545"/>
                <a:ext cx="44787" cy="8603"/>
              </a:xfrm>
              <a:custGeom>
                <a:avLst/>
                <a:gdLst/>
                <a:ahLst/>
                <a:cxnLst/>
                <a:rect l="l" t="t" r="r" b="b"/>
                <a:pathLst>
                  <a:path w="682" h="131" extrusionOk="0">
                    <a:moveTo>
                      <a:pt x="161" y="0"/>
                    </a:moveTo>
                    <a:cubicBezTo>
                      <a:pt x="124" y="0"/>
                      <a:pt x="87" y="1"/>
                      <a:pt x="49" y="1"/>
                    </a:cubicBezTo>
                    <a:cubicBezTo>
                      <a:pt x="1" y="1"/>
                      <a:pt x="1" y="73"/>
                      <a:pt x="49" y="76"/>
                    </a:cubicBezTo>
                    <a:cubicBezTo>
                      <a:pt x="237" y="92"/>
                      <a:pt x="422" y="118"/>
                      <a:pt x="610" y="131"/>
                    </a:cubicBezTo>
                    <a:cubicBezTo>
                      <a:pt x="671" y="131"/>
                      <a:pt x="681" y="37"/>
                      <a:pt x="626" y="31"/>
                    </a:cubicBezTo>
                    <a:cubicBezTo>
                      <a:pt x="475" y="7"/>
                      <a:pt x="317"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3" name="Google Shape;3793;p33"/>
              <p:cNvSpPr/>
              <p:nvPr/>
            </p:nvSpPr>
            <p:spPr>
              <a:xfrm>
                <a:off x="6106341" y="4364502"/>
                <a:ext cx="123591" cy="9719"/>
              </a:xfrm>
              <a:custGeom>
                <a:avLst/>
                <a:gdLst/>
                <a:ahLst/>
                <a:cxnLst/>
                <a:rect l="l" t="t" r="r" b="b"/>
                <a:pathLst>
                  <a:path w="1882" h="148" extrusionOk="0">
                    <a:moveTo>
                      <a:pt x="1719" y="1"/>
                    </a:moveTo>
                    <a:cubicBezTo>
                      <a:pt x="1701" y="1"/>
                      <a:pt x="1686" y="7"/>
                      <a:pt x="1675" y="18"/>
                    </a:cubicBezTo>
                    <a:cubicBezTo>
                      <a:pt x="1363" y="12"/>
                      <a:pt x="1050" y="6"/>
                      <a:pt x="738" y="6"/>
                    </a:cubicBezTo>
                    <a:cubicBezTo>
                      <a:pt x="510" y="6"/>
                      <a:pt x="282" y="9"/>
                      <a:pt x="55" y="18"/>
                    </a:cubicBezTo>
                    <a:cubicBezTo>
                      <a:pt x="0" y="18"/>
                      <a:pt x="0" y="102"/>
                      <a:pt x="55" y="102"/>
                    </a:cubicBezTo>
                    <a:cubicBezTo>
                      <a:pt x="632" y="105"/>
                      <a:pt x="1215" y="105"/>
                      <a:pt x="1795" y="147"/>
                    </a:cubicBezTo>
                    <a:cubicBezTo>
                      <a:pt x="1796" y="147"/>
                      <a:pt x="1797" y="147"/>
                      <a:pt x="1798" y="147"/>
                    </a:cubicBezTo>
                    <a:cubicBezTo>
                      <a:pt x="1870" y="147"/>
                      <a:pt x="1881" y="37"/>
                      <a:pt x="1811" y="21"/>
                    </a:cubicBezTo>
                    <a:cubicBezTo>
                      <a:pt x="1782" y="14"/>
                      <a:pt x="1756" y="8"/>
                      <a:pt x="1730" y="1"/>
                    </a:cubicBezTo>
                    <a:cubicBezTo>
                      <a:pt x="1726" y="1"/>
                      <a:pt x="1722" y="1"/>
                      <a:pt x="17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4" name="Google Shape;3794;p33"/>
              <p:cNvSpPr/>
              <p:nvPr/>
            </p:nvSpPr>
            <p:spPr>
              <a:xfrm>
                <a:off x="6125910" y="4289116"/>
                <a:ext cx="40978" cy="69413"/>
              </a:xfrm>
              <a:custGeom>
                <a:avLst/>
                <a:gdLst/>
                <a:ahLst/>
                <a:cxnLst/>
                <a:rect l="l" t="t" r="r" b="b"/>
                <a:pathLst>
                  <a:path w="624" h="1057" extrusionOk="0">
                    <a:moveTo>
                      <a:pt x="182" y="1"/>
                    </a:moveTo>
                    <a:cubicBezTo>
                      <a:pt x="159" y="1"/>
                      <a:pt x="138" y="15"/>
                      <a:pt x="130" y="45"/>
                    </a:cubicBezTo>
                    <a:cubicBezTo>
                      <a:pt x="52" y="362"/>
                      <a:pt x="0" y="693"/>
                      <a:pt x="7" y="1020"/>
                    </a:cubicBezTo>
                    <a:cubicBezTo>
                      <a:pt x="7" y="1044"/>
                      <a:pt x="25" y="1056"/>
                      <a:pt x="44" y="1056"/>
                    </a:cubicBezTo>
                    <a:cubicBezTo>
                      <a:pt x="63" y="1056"/>
                      <a:pt x="83" y="1044"/>
                      <a:pt x="84" y="1020"/>
                    </a:cubicBezTo>
                    <a:cubicBezTo>
                      <a:pt x="88" y="958"/>
                      <a:pt x="97" y="893"/>
                      <a:pt x="104" y="832"/>
                    </a:cubicBezTo>
                    <a:cubicBezTo>
                      <a:pt x="107" y="833"/>
                      <a:pt x="109" y="833"/>
                      <a:pt x="112" y="833"/>
                    </a:cubicBezTo>
                    <a:cubicBezTo>
                      <a:pt x="141" y="833"/>
                      <a:pt x="166" y="791"/>
                      <a:pt x="136" y="767"/>
                    </a:cubicBezTo>
                    <a:cubicBezTo>
                      <a:pt x="126" y="757"/>
                      <a:pt x="130" y="735"/>
                      <a:pt x="149" y="715"/>
                    </a:cubicBezTo>
                    <a:cubicBezTo>
                      <a:pt x="275" y="790"/>
                      <a:pt x="392" y="864"/>
                      <a:pt x="505" y="955"/>
                    </a:cubicBezTo>
                    <a:cubicBezTo>
                      <a:pt x="520" y="966"/>
                      <a:pt x="534" y="970"/>
                      <a:pt x="547" y="970"/>
                    </a:cubicBezTo>
                    <a:cubicBezTo>
                      <a:pt x="593" y="970"/>
                      <a:pt x="623" y="913"/>
                      <a:pt x="580" y="877"/>
                    </a:cubicBezTo>
                    <a:cubicBezTo>
                      <a:pt x="467" y="796"/>
                      <a:pt x="343" y="725"/>
                      <a:pt x="217" y="663"/>
                    </a:cubicBezTo>
                    <a:cubicBezTo>
                      <a:pt x="262" y="631"/>
                      <a:pt x="311" y="599"/>
                      <a:pt x="324" y="589"/>
                    </a:cubicBezTo>
                    <a:cubicBezTo>
                      <a:pt x="395" y="537"/>
                      <a:pt x="473" y="492"/>
                      <a:pt x="535" y="433"/>
                    </a:cubicBezTo>
                    <a:cubicBezTo>
                      <a:pt x="567" y="398"/>
                      <a:pt x="536" y="350"/>
                      <a:pt x="497" y="350"/>
                    </a:cubicBezTo>
                    <a:cubicBezTo>
                      <a:pt x="489" y="350"/>
                      <a:pt x="481" y="351"/>
                      <a:pt x="473" y="356"/>
                    </a:cubicBezTo>
                    <a:cubicBezTo>
                      <a:pt x="405" y="391"/>
                      <a:pt x="343" y="450"/>
                      <a:pt x="279" y="492"/>
                    </a:cubicBezTo>
                    <a:cubicBezTo>
                      <a:pt x="233" y="531"/>
                      <a:pt x="181" y="563"/>
                      <a:pt x="136" y="602"/>
                    </a:cubicBezTo>
                    <a:cubicBezTo>
                      <a:pt x="162" y="450"/>
                      <a:pt x="188" y="297"/>
                      <a:pt x="227" y="148"/>
                    </a:cubicBezTo>
                    <a:cubicBezTo>
                      <a:pt x="249" y="142"/>
                      <a:pt x="269" y="116"/>
                      <a:pt x="259" y="84"/>
                    </a:cubicBezTo>
                    <a:cubicBezTo>
                      <a:pt x="256" y="71"/>
                      <a:pt x="249" y="61"/>
                      <a:pt x="243" y="45"/>
                    </a:cubicBezTo>
                    <a:cubicBezTo>
                      <a:pt x="231" y="16"/>
                      <a:pt x="206"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5" name="Google Shape;3795;p33"/>
              <p:cNvSpPr/>
              <p:nvPr/>
            </p:nvSpPr>
            <p:spPr>
              <a:xfrm>
                <a:off x="6164917" y="4320242"/>
                <a:ext cx="41372" cy="27647"/>
              </a:xfrm>
              <a:custGeom>
                <a:avLst/>
                <a:gdLst/>
                <a:ahLst/>
                <a:cxnLst/>
                <a:rect l="l" t="t" r="r" b="b"/>
                <a:pathLst>
                  <a:path w="630" h="421" extrusionOk="0">
                    <a:moveTo>
                      <a:pt x="201" y="1"/>
                    </a:moveTo>
                    <a:cubicBezTo>
                      <a:pt x="172" y="1"/>
                      <a:pt x="143" y="37"/>
                      <a:pt x="158" y="66"/>
                    </a:cubicBezTo>
                    <a:cubicBezTo>
                      <a:pt x="184" y="115"/>
                      <a:pt x="209" y="160"/>
                      <a:pt x="239" y="209"/>
                    </a:cubicBezTo>
                    <a:cubicBezTo>
                      <a:pt x="180" y="244"/>
                      <a:pt x="119" y="277"/>
                      <a:pt x="47" y="303"/>
                    </a:cubicBezTo>
                    <a:cubicBezTo>
                      <a:pt x="0" y="320"/>
                      <a:pt x="15" y="389"/>
                      <a:pt x="59" y="389"/>
                    </a:cubicBezTo>
                    <a:cubicBezTo>
                      <a:pt x="64" y="389"/>
                      <a:pt x="68" y="388"/>
                      <a:pt x="73" y="387"/>
                    </a:cubicBezTo>
                    <a:cubicBezTo>
                      <a:pt x="145" y="361"/>
                      <a:pt x="222" y="329"/>
                      <a:pt x="297" y="293"/>
                    </a:cubicBezTo>
                    <a:cubicBezTo>
                      <a:pt x="303" y="306"/>
                      <a:pt x="307" y="313"/>
                      <a:pt x="313" y="322"/>
                    </a:cubicBezTo>
                    <a:cubicBezTo>
                      <a:pt x="303" y="335"/>
                      <a:pt x="300" y="351"/>
                      <a:pt x="303" y="368"/>
                    </a:cubicBezTo>
                    <a:cubicBezTo>
                      <a:pt x="311" y="405"/>
                      <a:pt x="336" y="421"/>
                      <a:pt x="362" y="421"/>
                    </a:cubicBezTo>
                    <a:cubicBezTo>
                      <a:pt x="402" y="421"/>
                      <a:pt x="443" y="384"/>
                      <a:pt x="430" y="329"/>
                    </a:cubicBezTo>
                    <a:cubicBezTo>
                      <a:pt x="420" y="303"/>
                      <a:pt x="404" y="274"/>
                      <a:pt x="384" y="244"/>
                    </a:cubicBezTo>
                    <a:cubicBezTo>
                      <a:pt x="459" y="199"/>
                      <a:pt x="530" y="151"/>
                      <a:pt x="592" y="95"/>
                    </a:cubicBezTo>
                    <a:cubicBezTo>
                      <a:pt x="629" y="63"/>
                      <a:pt x="596" y="7"/>
                      <a:pt x="555" y="7"/>
                    </a:cubicBezTo>
                    <a:cubicBezTo>
                      <a:pt x="547" y="7"/>
                      <a:pt x="538" y="9"/>
                      <a:pt x="530" y="14"/>
                    </a:cubicBezTo>
                    <a:cubicBezTo>
                      <a:pt x="462" y="63"/>
                      <a:pt x="394" y="112"/>
                      <a:pt x="326" y="157"/>
                    </a:cubicBezTo>
                    <a:cubicBezTo>
                      <a:pt x="294" y="108"/>
                      <a:pt x="261" y="60"/>
                      <a:pt x="229" y="14"/>
                    </a:cubicBezTo>
                    <a:cubicBezTo>
                      <a:pt x="221" y="5"/>
                      <a:pt x="211"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6" name="Google Shape;3796;p33"/>
              <p:cNvSpPr/>
              <p:nvPr/>
            </p:nvSpPr>
            <p:spPr>
              <a:xfrm>
                <a:off x="6193089" y="4283994"/>
                <a:ext cx="43408" cy="33623"/>
              </a:xfrm>
              <a:custGeom>
                <a:avLst/>
                <a:gdLst/>
                <a:ahLst/>
                <a:cxnLst/>
                <a:rect l="l" t="t" r="r" b="b"/>
                <a:pathLst>
                  <a:path w="661" h="512" extrusionOk="0">
                    <a:moveTo>
                      <a:pt x="133" y="0"/>
                    </a:moveTo>
                    <a:cubicBezTo>
                      <a:pt x="64" y="0"/>
                      <a:pt x="1" y="44"/>
                      <a:pt x="10" y="132"/>
                    </a:cubicBezTo>
                    <a:cubicBezTo>
                      <a:pt x="12" y="157"/>
                      <a:pt x="32" y="171"/>
                      <a:pt x="51" y="171"/>
                    </a:cubicBezTo>
                    <a:cubicBezTo>
                      <a:pt x="68" y="171"/>
                      <a:pt x="85" y="159"/>
                      <a:pt x="85" y="132"/>
                    </a:cubicBezTo>
                    <a:cubicBezTo>
                      <a:pt x="109" y="115"/>
                      <a:pt x="130" y="106"/>
                      <a:pt x="146" y="106"/>
                    </a:cubicBezTo>
                    <a:cubicBezTo>
                      <a:pt x="168" y="106"/>
                      <a:pt x="183" y="124"/>
                      <a:pt x="189" y="162"/>
                    </a:cubicBezTo>
                    <a:cubicBezTo>
                      <a:pt x="192" y="194"/>
                      <a:pt x="192" y="226"/>
                      <a:pt x="182" y="259"/>
                    </a:cubicBezTo>
                    <a:cubicBezTo>
                      <a:pt x="179" y="288"/>
                      <a:pt x="172" y="311"/>
                      <a:pt x="166" y="340"/>
                    </a:cubicBezTo>
                    <a:cubicBezTo>
                      <a:pt x="163" y="388"/>
                      <a:pt x="166" y="437"/>
                      <a:pt x="208" y="469"/>
                    </a:cubicBezTo>
                    <a:cubicBezTo>
                      <a:pt x="243" y="500"/>
                      <a:pt x="293" y="511"/>
                      <a:pt x="347" y="511"/>
                    </a:cubicBezTo>
                    <a:cubicBezTo>
                      <a:pt x="430" y="511"/>
                      <a:pt x="522" y="486"/>
                      <a:pt x="581" y="466"/>
                    </a:cubicBezTo>
                    <a:cubicBezTo>
                      <a:pt x="661" y="442"/>
                      <a:pt x="638" y="340"/>
                      <a:pt x="574" y="340"/>
                    </a:cubicBezTo>
                    <a:cubicBezTo>
                      <a:pt x="568" y="340"/>
                      <a:pt x="561" y="341"/>
                      <a:pt x="555" y="343"/>
                    </a:cubicBezTo>
                    <a:cubicBezTo>
                      <a:pt x="501" y="364"/>
                      <a:pt x="441" y="382"/>
                      <a:pt x="381" y="382"/>
                    </a:cubicBezTo>
                    <a:cubicBezTo>
                      <a:pt x="376" y="382"/>
                      <a:pt x="372" y="382"/>
                      <a:pt x="367" y="382"/>
                    </a:cubicBezTo>
                    <a:cubicBezTo>
                      <a:pt x="279" y="375"/>
                      <a:pt x="292" y="356"/>
                      <a:pt x="302" y="278"/>
                    </a:cubicBezTo>
                    <a:cubicBezTo>
                      <a:pt x="309" y="204"/>
                      <a:pt x="309" y="123"/>
                      <a:pt x="257" y="58"/>
                    </a:cubicBezTo>
                    <a:cubicBezTo>
                      <a:pt x="226" y="19"/>
                      <a:pt x="178"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7" name="Google Shape;3797;p33"/>
              <p:cNvSpPr/>
              <p:nvPr/>
            </p:nvSpPr>
            <p:spPr>
              <a:xfrm>
                <a:off x="6153491" y="4377964"/>
                <a:ext cx="72434" cy="57724"/>
              </a:xfrm>
              <a:custGeom>
                <a:avLst/>
                <a:gdLst/>
                <a:ahLst/>
                <a:cxnLst/>
                <a:rect l="l" t="t" r="r" b="b"/>
                <a:pathLst>
                  <a:path w="1103" h="879" extrusionOk="0">
                    <a:moveTo>
                      <a:pt x="405" y="1"/>
                    </a:moveTo>
                    <a:cubicBezTo>
                      <a:pt x="268" y="1"/>
                      <a:pt x="103" y="144"/>
                      <a:pt x="30" y="224"/>
                    </a:cubicBezTo>
                    <a:cubicBezTo>
                      <a:pt x="0" y="257"/>
                      <a:pt x="28" y="297"/>
                      <a:pt x="61" y="297"/>
                    </a:cubicBezTo>
                    <a:cubicBezTo>
                      <a:pt x="70" y="297"/>
                      <a:pt x="80" y="294"/>
                      <a:pt x="89" y="286"/>
                    </a:cubicBezTo>
                    <a:cubicBezTo>
                      <a:pt x="134" y="240"/>
                      <a:pt x="199" y="159"/>
                      <a:pt x="264" y="143"/>
                    </a:cubicBezTo>
                    <a:cubicBezTo>
                      <a:pt x="298" y="136"/>
                      <a:pt x="326" y="133"/>
                      <a:pt x="349" y="133"/>
                    </a:cubicBezTo>
                    <a:cubicBezTo>
                      <a:pt x="515" y="133"/>
                      <a:pt x="420" y="292"/>
                      <a:pt x="380" y="383"/>
                    </a:cubicBezTo>
                    <a:cubicBezTo>
                      <a:pt x="325" y="525"/>
                      <a:pt x="247" y="655"/>
                      <a:pt x="160" y="781"/>
                    </a:cubicBezTo>
                    <a:cubicBezTo>
                      <a:pt x="132" y="819"/>
                      <a:pt x="165" y="878"/>
                      <a:pt x="211" y="878"/>
                    </a:cubicBezTo>
                    <a:cubicBezTo>
                      <a:pt x="213" y="878"/>
                      <a:pt x="214" y="878"/>
                      <a:pt x="215" y="878"/>
                    </a:cubicBezTo>
                    <a:cubicBezTo>
                      <a:pt x="487" y="852"/>
                      <a:pt x="750" y="862"/>
                      <a:pt x="1022" y="856"/>
                    </a:cubicBezTo>
                    <a:cubicBezTo>
                      <a:pt x="1103" y="852"/>
                      <a:pt x="1099" y="742"/>
                      <a:pt x="1022" y="736"/>
                    </a:cubicBezTo>
                    <a:cubicBezTo>
                      <a:pt x="925" y="723"/>
                      <a:pt x="827" y="718"/>
                      <a:pt x="729" y="718"/>
                    </a:cubicBezTo>
                    <a:cubicBezTo>
                      <a:pt x="600" y="718"/>
                      <a:pt x="470" y="727"/>
                      <a:pt x="341" y="736"/>
                    </a:cubicBezTo>
                    <a:cubicBezTo>
                      <a:pt x="403" y="635"/>
                      <a:pt x="455" y="532"/>
                      <a:pt x="500" y="425"/>
                    </a:cubicBezTo>
                    <a:cubicBezTo>
                      <a:pt x="532" y="334"/>
                      <a:pt x="607" y="192"/>
                      <a:pt x="555" y="94"/>
                    </a:cubicBezTo>
                    <a:cubicBezTo>
                      <a:pt x="517" y="27"/>
                      <a:pt x="464"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98" name="Google Shape;3798;p33"/>
            <p:cNvGrpSpPr/>
            <p:nvPr/>
          </p:nvGrpSpPr>
          <p:grpSpPr>
            <a:xfrm rot="-1383256">
              <a:off x="7149117" y="-93147"/>
              <a:ext cx="1205862" cy="356849"/>
              <a:chOff x="5813594" y="2813041"/>
              <a:chExt cx="591605" cy="175073"/>
            </a:xfrm>
          </p:grpSpPr>
          <p:sp>
            <p:nvSpPr>
              <p:cNvPr id="3799" name="Google Shape;3799;p33"/>
              <p:cNvSpPr/>
              <p:nvPr/>
            </p:nvSpPr>
            <p:spPr>
              <a:xfrm>
                <a:off x="5813594" y="2829983"/>
                <a:ext cx="54112" cy="116367"/>
              </a:xfrm>
              <a:custGeom>
                <a:avLst/>
                <a:gdLst/>
                <a:ahLst/>
                <a:cxnLst/>
                <a:rect l="l" t="t" r="r" b="b"/>
                <a:pathLst>
                  <a:path w="824" h="1772" extrusionOk="0">
                    <a:moveTo>
                      <a:pt x="221" y="100"/>
                    </a:moveTo>
                    <a:cubicBezTo>
                      <a:pt x="467" y="100"/>
                      <a:pt x="684" y="268"/>
                      <a:pt x="697" y="534"/>
                    </a:cubicBezTo>
                    <a:cubicBezTo>
                      <a:pt x="707" y="793"/>
                      <a:pt x="438" y="825"/>
                      <a:pt x="214" y="825"/>
                    </a:cubicBezTo>
                    <a:cubicBezTo>
                      <a:pt x="208" y="586"/>
                      <a:pt x="208" y="343"/>
                      <a:pt x="221" y="100"/>
                    </a:cubicBezTo>
                    <a:close/>
                    <a:moveTo>
                      <a:pt x="163" y="0"/>
                    </a:moveTo>
                    <a:cubicBezTo>
                      <a:pt x="141" y="0"/>
                      <a:pt x="120" y="9"/>
                      <a:pt x="110" y="28"/>
                    </a:cubicBezTo>
                    <a:cubicBezTo>
                      <a:pt x="78" y="41"/>
                      <a:pt x="81" y="77"/>
                      <a:pt x="104" y="93"/>
                    </a:cubicBezTo>
                    <a:cubicBezTo>
                      <a:pt x="91" y="336"/>
                      <a:pt x="91" y="579"/>
                      <a:pt x="107" y="822"/>
                    </a:cubicBezTo>
                    <a:lnTo>
                      <a:pt x="81" y="822"/>
                    </a:lnTo>
                    <a:cubicBezTo>
                      <a:pt x="80" y="822"/>
                      <a:pt x="79" y="822"/>
                      <a:pt x="78" y="822"/>
                    </a:cubicBezTo>
                    <a:cubicBezTo>
                      <a:pt x="0" y="822"/>
                      <a:pt x="1" y="948"/>
                      <a:pt x="81" y="952"/>
                    </a:cubicBezTo>
                    <a:lnTo>
                      <a:pt x="114" y="952"/>
                    </a:lnTo>
                    <a:cubicBezTo>
                      <a:pt x="133" y="1217"/>
                      <a:pt x="166" y="1483"/>
                      <a:pt x="224" y="1745"/>
                    </a:cubicBezTo>
                    <a:cubicBezTo>
                      <a:pt x="228" y="1763"/>
                      <a:pt x="244" y="1771"/>
                      <a:pt x="260" y="1771"/>
                    </a:cubicBezTo>
                    <a:cubicBezTo>
                      <a:pt x="279" y="1771"/>
                      <a:pt x="297" y="1759"/>
                      <a:pt x="292" y="1736"/>
                    </a:cubicBezTo>
                    <a:cubicBezTo>
                      <a:pt x="260" y="1473"/>
                      <a:pt x="240" y="1214"/>
                      <a:pt x="227" y="952"/>
                    </a:cubicBezTo>
                    <a:cubicBezTo>
                      <a:pt x="379" y="952"/>
                      <a:pt x="548" y="939"/>
                      <a:pt x="671" y="874"/>
                    </a:cubicBezTo>
                    <a:cubicBezTo>
                      <a:pt x="791" y="803"/>
                      <a:pt x="823" y="641"/>
                      <a:pt x="810" y="501"/>
                    </a:cubicBezTo>
                    <a:cubicBezTo>
                      <a:pt x="780" y="210"/>
                      <a:pt x="533" y="9"/>
                      <a:pt x="260" y="9"/>
                    </a:cubicBezTo>
                    <a:cubicBezTo>
                      <a:pt x="241" y="9"/>
                      <a:pt x="223" y="10"/>
                      <a:pt x="204" y="12"/>
                    </a:cubicBezTo>
                    <a:cubicBezTo>
                      <a:pt x="193" y="4"/>
                      <a:pt x="17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0" name="Google Shape;3800;p33"/>
              <p:cNvSpPr/>
              <p:nvPr/>
            </p:nvSpPr>
            <p:spPr>
              <a:xfrm>
                <a:off x="5863567" y="2897949"/>
                <a:ext cx="41963" cy="7880"/>
              </a:xfrm>
              <a:custGeom>
                <a:avLst/>
                <a:gdLst/>
                <a:ahLst/>
                <a:cxnLst/>
                <a:rect l="l" t="t" r="r" b="b"/>
                <a:pathLst>
                  <a:path w="639" h="120" extrusionOk="0">
                    <a:moveTo>
                      <a:pt x="577" y="1"/>
                    </a:moveTo>
                    <a:cubicBezTo>
                      <a:pt x="576" y="1"/>
                      <a:pt x="575" y="1"/>
                      <a:pt x="574" y="1"/>
                    </a:cubicBezTo>
                    <a:cubicBezTo>
                      <a:pt x="402" y="11"/>
                      <a:pt x="227" y="17"/>
                      <a:pt x="59" y="33"/>
                    </a:cubicBezTo>
                    <a:cubicBezTo>
                      <a:pt x="7" y="36"/>
                      <a:pt x="1" y="117"/>
                      <a:pt x="59" y="117"/>
                    </a:cubicBezTo>
                    <a:cubicBezTo>
                      <a:pt x="98" y="119"/>
                      <a:pt x="138" y="120"/>
                      <a:pt x="177" y="120"/>
                    </a:cubicBezTo>
                    <a:cubicBezTo>
                      <a:pt x="309" y="120"/>
                      <a:pt x="442" y="113"/>
                      <a:pt x="574" y="108"/>
                    </a:cubicBezTo>
                    <a:cubicBezTo>
                      <a:pt x="638" y="101"/>
                      <a:pt x="639"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1" name="Google Shape;3801;p33"/>
              <p:cNvSpPr/>
              <p:nvPr/>
            </p:nvSpPr>
            <p:spPr>
              <a:xfrm>
                <a:off x="5863567" y="2884356"/>
                <a:ext cx="43277" cy="7224"/>
              </a:xfrm>
              <a:custGeom>
                <a:avLst/>
                <a:gdLst/>
                <a:ahLst/>
                <a:cxnLst/>
                <a:rect l="l" t="t" r="r" b="b"/>
                <a:pathLst>
                  <a:path w="659" h="110" extrusionOk="0">
                    <a:moveTo>
                      <a:pt x="593" y="1"/>
                    </a:moveTo>
                    <a:cubicBezTo>
                      <a:pt x="452" y="6"/>
                      <a:pt x="313" y="17"/>
                      <a:pt x="174" y="17"/>
                    </a:cubicBezTo>
                    <a:cubicBezTo>
                      <a:pt x="135" y="17"/>
                      <a:pt x="95" y="16"/>
                      <a:pt x="56" y="13"/>
                    </a:cubicBezTo>
                    <a:cubicBezTo>
                      <a:pt x="1" y="13"/>
                      <a:pt x="1" y="94"/>
                      <a:pt x="56" y="98"/>
                    </a:cubicBezTo>
                    <a:cubicBezTo>
                      <a:pt x="150" y="104"/>
                      <a:pt x="248" y="109"/>
                      <a:pt x="345" y="109"/>
                    </a:cubicBezTo>
                    <a:cubicBezTo>
                      <a:pt x="433" y="109"/>
                      <a:pt x="521" y="105"/>
                      <a:pt x="606" y="94"/>
                    </a:cubicBezTo>
                    <a:cubicBezTo>
                      <a:pt x="658" y="88"/>
                      <a:pt x="645"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2" name="Google Shape;3802;p33"/>
              <p:cNvSpPr/>
              <p:nvPr/>
            </p:nvSpPr>
            <p:spPr>
              <a:xfrm>
                <a:off x="5923653" y="2878118"/>
                <a:ext cx="51682" cy="43145"/>
              </a:xfrm>
              <a:custGeom>
                <a:avLst/>
                <a:gdLst/>
                <a:ahLst/>
                <a:cxnLst/>
                <a:rect l="l" t="t" r="r" b="b"/>
                <a:pathLst>
                  <a:path w="787" h="657" extrusionOk="0">
                    <a:moveTo>
                      <a:pt x="62" y="1"/>
                    </a:moveTo>
                    <a:cubicBezTo>
                      <a:pt x="45" y="1"/>
                      <a:pt x="27" y="13"/>
                      <a:pt x="25" y="37"/>
                    </a:cubicBezTo>
                    <a:cubicBezTo>
                      <a:pt x="9" y="215"/>
                      <a:pt x="19" y="387"/>
                      <a:pt x="2" y="565"/>
                    </a:cubicBezTo>
                    <a:cubicBezTo>
                      <a:pt x="1" y="600"/>
                      <a:pt x="33" y="620"/>
                      <a:pt x="63" y="620"/>
                    </a:cubicBezTo>
                    <a:cubicBezTo>
                      <a:pt x="86" y="620"/>
                      <a:pt x="108" y="608"/>
                      <a:pt x="113" y="581"/>
                    </a:cubicBezTo>
                    <a:cubicBezTo>
                      <a:pt x="132" y="458"/>
                      <a:pt x="161" y="338"/>
                      <a:pt x="229" y="235"/>
                    </a:cubicBezTo>
                    <a:cubicBezTo>
                      <a:pt x="254" y="192"/>
                      <a:pt x="270" y="172"/>
                      <a:pt x="284" y="172"/>
                    </a:cubicBezTo>
                    <a:cubicBezTo>
                      <a:pt x="300" y="172"/>
                      <a:pt x="313" y="197"/>
                      <a:pt x="330" y="241"/>
                    </a:cubicBezTo>
                    <a:cubicBezTo>
                      <a:pt x="359" y="313"/>
                      <a:pt x="349" y="403"/>
                      <a:pt x="356" y="478"/>
                    </a:cubicBezTo>
                    <a:cubicBezTo>
                      <a:pt x="356" y="519"/>
                      <a:pt x="386" y="540"/>
                      <a:pt x="417" y="540"/>
                    </a:cubicBezTo>
                    <a:cubicBezTo>
                      <a:pt x="449" y="540"/>
                      <a:pt x="482" y="519"/>
                      <a:pt x="485" y="478"/>
                    </a:cubicBezTo>
                    <a:cubicBezTo>
                      <a:pt x="485" y="413"/>
                      <a:pt x="495" y="345"/>
                      <a:pt x="524" y="283"/>
                    </a:cubicBezTo>
                    <a:cubicBezTo>
                      <a:pt x="539" y="250"/>
                      <a:pt x="586" y="168"/>
                      <a:pt x="623" y="168"/>
                    </a:cubicBezTo>
                    <a:cubicBezTo>
                      <a:pt x="633" y="168"/>
                      <a:pt x="643" y="174"/>
                      <a:pt x="650" y="189"/>
                    </a:cubicBezTo>
                    <a:cubicBezTo>
                      <a:pt x="670" y="225"/>
                      <a:pt x="637" y="335"/>
                      <a:pt x="637" y="377"/>
                    </a:cubicBezTo>
                    <a:cubicBezTo>
                      <a:pt x="634" y="449"/>
                      <a:pt x="624" y="523"/>
                      <a:pt x="624" y="594"/>
                    </a:cubicBezTo>
                    <a:cubicBezTo>
                      <a:pt x="624" y="633"/>
                      <a:pt x="661" y="657"/>
                      <a:pt x="694" y="657"/>
                    </a:cubicBezTo>
                    <a:cubicBezTo>
                      <a:pt x="720" y="657"/>
                      <a:pt x="743" y="643"/>
                      <a:pt x="748" y="611"/>
                    </a:cubicBezTo>
                    <a:cubicBezTo>
                      <a:pt x="767" y="481"/>
                      <a:pt x="786" y="322"/>
                      <a:pt x="780" y="183"/>
                    </a:cubicBezTo>
                    <a:cubicBezTo>
                      <a:pt x="777" y="105"/>
                      <a:pt x="744" y="21"/>
                      <a:pt x="663" y="8"/>
                    </a:cubicBezTo>
                    <a:cubicBezTo>
                      <a:pt x="655" y="7"/>
                      <a:pt x="647" y="6"/>
                      <a:pt x="639" y="6"/>
                    </a:cubicBezTo>
                    <a:cubicBezTo>
                      <a:pt x="552" y="6"/>
                      <a:pt x="491" y="71"/>
                      <a:pt x="443" y="157"/>
                    </a:cubicBezTo>
                    <a:cubicBezTo>
                      <a:pt x="418" y="82"/>
                      <a:pt x="376" y="19"/>
                      <a:pt x="304" y="19"/>
                    </a:cubicBezTo>
                    <a:cubicBezTo>
                      <a:pt x="291" y="19"/>
                      <a:pt x="279" y="21"/>
                      <a:pt x="265" y="24"/>
                    </a:cubicBezTo>
                    <a:cubicBezTo>
                      <a:pt x="197" y="40"/>
                      <a:pt x="142" y="102"/>
                      <a:pt x="103" y="173"/>
                    </a:cubicBezTo>
                    <a:cubicBezTo>
                      <a:pt x="103" y="128"/>
                      <a:pt x="100" y="86"/>
                      <a:pt x="100" y="37"/>
                    </a:cubicBezTo>
                    <a:cubicBezTo>
                      <a:pt x="98" y="13"/>
                      <a:pt x="80"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3" name="Google Shape;3803;p33"/>
              <p:cNvSpPr/>
              <p:nvPr/>
            </p:nvSpPr>
            <p:spPr>
              <a:xfrm>
                <a:off x="5985250" y="2900510"/>
                <a:ext cx="8997" cy="8997"/>
              </a:xfrm>
              <a:custGeom>
                <a:avLst/>
                <a:gdLst/>
                <a:ahLst/>
                <a:cxnLst/>
                <a:rect l="l" t="t" r="r" b="b"/>
                <a:pathLst>
                  <a:path w="137" h="137" extrusionOk="0">
                    <a:moveTo>
                      <a:pt x="64" y="0"/>
                    </a:moveTo>
                    <a:cubicBezTo>
                      <a:pt x="41" y="0"/>
                      <a:pt x="19" y="13"/>
                      <a:pt x="10" y="43"/>
                    </a:cubicBezTo>
                    <a:cubicBezTo>
                      <a:pt x="1" y="75"/>
                      <a:pt x="7" y="95"/>
                      <a:pt x="27" y="121"/>
                    </a:cubicBezTo>
                    <a:cubicBezTo>
                      <a:pt x="36" y="130"/>
                      <a:pt x="52" y="136"/>
                      <a:pt x="67" y="136"/>
                    </a:cubicBezTo>
                    <a:cubicBezTo>
                      <a:pt x="78" y="136"/>
                      <a:pt x="89" y="134"/>
                      <a:pt x="98" y="127"/>
                    </a:cubicBezTo>
                    <a:cubicBezTo>
                      <a:pt x="121" y="108"/>
                      <a:pt x="137" y="91"/>
                      <a:pt x="134" y="59"/>
                    </a:cubicBezTo>
                    <a:cubicBezTo>
                      <a:pt x="126" y="22"/>
                      <a:pt x="94"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4" name="Google Shape;3804;p33"/>
              <p:cNvSpPr/>
              <p:nvPr/>
            </p:nvSpPr>
            <p:spPr>
              <a:xfrm>
                <a:off x="5992933" y="2835631"/>
                <a:ext cx="67049" cy="93120"/>
              </a:xfrm>
              <a:custGeom>
                <a:avLst/>
                <a:gdLst/>
                <a:ahLst/>
                <a:cxnLst/>
                <a:rect l="l" t="t" r="r" b="b"/>
                <a:pathLst>
                  <a:path w="1021" h="1418" extrusionOk="0">
                    <a:moveTo>
                      <a:pt x="952" y="1"/>
                    </a:moveTo>
                    <a:cubicBezTo>
                      <a:pt x="929" y="1"/>
                      <a:pt x="905" y="14"/>
                      <a:pt x="894" y="43"/>
                    </a:cubicBezTo>
                    <a:cubicBezTo>
                      <a:pt x="778" y="419"/>
                      <a:pt x="719" y="824"/>
                      <a:pt x="694" y="1222"/>
                    </a:cubicBezTo>
                    <a:cubicBezTo>
                      <a:pt x="431" y="940"/>
                      <a:pt x="379" y="516"/>
                      <a:pt x="94" y="250"/>
                    </a:cubicBezTo>
                    <a:cubicBezTo>
                      <a:pt x="85" y="241"/>
                      <a:pt x="74" y="238"/>
                      <a:pt x="64" y="238"/>
                    </a:cubicBezTo>
                    <a:cubicBezTo>
                      <a:pt x="30" y="238"/>
                      <a:pt x="0" y="282"/>
                      <a:pt x="33" y="312"/>
                    </a:cubicBezTo>
                    <a:cubicBezTo>
                      <a:pt x="347" y="616"/>
                      <a:pt x="370" y="1102"/>
                      <a:pt x="703" y="1400"/>
                    </a:cubicBezTo>
                    <a:cubicBezTo>
                      <a:pt x="717" y="1412"/>
                      <a:pt x="733" y="1417"/>
                      <a:pt x="747" y="1417"/>
                    </a:cubicBezTo>
                    <a:cubicBezTo>
                      <a:pt x="778" y="1417"/>
                      <a:pt x="806" y="1394"/>
                      <a:pt x="810" y="1355"/>
                    </a:cubicBezTo>
                    <a:cubicBezTo>
                      <a:pt x="843" y="917"/>
                      <a:pt x="930" y="506"/>
                      <a:pt x="1011" y="75"/>
                    </a:cubicBezTo>
                    <a:cubicBezTo>
                      <a:pt x="1021" y="29"/>
                      <a:pt x="987"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5" name="Google Shape;3805;p33"/>
              <p:cNvSpPr/>
              <p:nvPr/>
            </p:nvSpPr>
            <p:spPr>
              <a:xfrm>
                <a:off x="6095178" y="2849158"/>
                <a:ext cx="53258" cy="63569"/>
              </a:xfrm>
              <a:custGeom>
                <a:avLst/>
                <a:gdLst/>
                <a:ahLst/>
                <a:cxnLst/>
                <a:rect l="l" t="t" r="r" b="b"/>
                <a:pathLst>
                  <a:path w="811" h="968" extrusionOk="0">
                    <a:moveTo>
                      <a:pt x="389" y="0"/>
                    </a:moveTo>
                    <a:cubicBezTo>
                      <a:pt x="377" y="0"/>
                      <a:pt x="367" y="7"/>
                      <a:pt x="364" y="25"/>
                    </a:cubicBezTo>
                    <a:cubicBezTo>
                      <a:pt x="361" y="44"/>
                      <a:pt x="361" y="60"/>
                      <a:pt x="358" y="80"/>
                    </a:cubicBezTo>
                    <a:cubicBezTo>
                      <a:pt x="248" y="106"/>
                      <a:pt x="144" y="138"/>
                      <a:pt x="40" y="170"/>
                    </a:cubicBezTo>
                    <a:cubicBezTo>
                      <a:pt x="0" y="180"/>
                      <a:pt x="16" y="239"/>
                      <a:pt x="57" y="239"/>
                    </a:cubicBezTo>
                    <a:cubicBezTo>
                      <a:pt x="59" y="239"/>
                      <a:pt x="61" y="239"/>
                      <a:pt x="63" y="238"/>
                    </a:cubicBezTo>
                    <a:cubicBezTo>
                      <a:pt x="154" y="219"/>
                      <a:pt x="251" y="203"/>
                      <a:pt x="345" y="190"/>
                    </a:cubicBezTo>
                    <a:lnTo>
                      <a:pt x="345" y="190"/>
                    </a:lnTo>
                    <a:cubicBezTo>
                      <a:pt x="326" y="430"/>
                      <a:pt x="332" y="676"/>
                      <a:pt x="342" y="909"/>
                    </a:cubicBezTo>
                    <a:cubicBezTo>
                      <a:pt x="343" y="948"/>
                      <a:pt x="375" y="967"/>
                      <a:pt x="405" y="967"/>
                    </a:cubicBezTo>
                    <a:cubicBezTo>
                      <a:pt x="436" y="967"/>
                      <a:pt x="465" y="948"/>
                      <a:pt x="462" y="909"/>
                    </a:cubicBezTo>
                    <a:cubicBezTo>
                      <a:pt x="445" y="666"/>
                      <a:pt x="445" y="420"/>
                      <a:pt x="436" y="174"/>
                    </a:cubicBezTo>
                    <a:cubicBezTo>
                      <a:pt x="543" y="157"/>
                      <a:pt x="653" y="145"/>
                      <a:pt x="760" y="125"/>
                    </a:cubicBezTo>
                    <a:cubicBezTo>
                      <a:pt x="810" y="116"/>
                      <a:pt x="799" y="31"/>
                      <a:pt x="749" y="31"/>
                    </a:cubicBezTo>
                    <a:cubicBezTo>
                      <a:pt x="749" y="31"/>
                      <a:pt x="748" y="31"/>
                      <a:pt x="747" y="31"/>
                    </a:cubicBezTo>
                    <a:cubicBezTo>
                      <a:pt x="646" y="31"/>
                      <a:pt x="543" y="44"/>
                      <a:pt x="442" y="64"/>
                    </a:cubicBezTo>
                    <a:cubicBezTo>
                      <a:pt x="439" y="57"/>
                      <a:pt x="436" y="44"/>
                      <a:pt x="426" y="25"/>
                    </a:cubicBezTo>
                    <a:cubicBezTo>
                      <a:pt x="419" y="10"/>
                      <a:pt x="403"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6" name="Google Shape;3806;p33"/>
              <p:cNvSpPr/>
              <p:nvPr/>
            </p:nvSpPr>
            <p:spPr>
              <a:xfrm>
                <a:off x="6137993" y="2885341"/>
                <a:ext cx="33689" cy="8143"/>
              </a:xfrm>
              <a:custGeom>
                <a:avLst/>
                <a:gdLst/>
                <a:ahLst/>
                <a:cxnLst/>
                <a:rect l="l" t="t" r="r" b="b"/>
                <a:pathLst>
                  <a:path w="513" h="124" extrusionOk="0">
                    <a:moveTo>
                      <a:pt x="54" y="1"/>
                    </a:moveTo>
                    <a:cubicBezTo>
                      <a:pt x="15" y="1"/>
                      <a:pt x="0" y="61"/>
                      <a:pt x="43" y="73"/>
                    </a:cubicBezTo>
                    <a:cubicBezTo>
                      <a:pt x="154" y="101"/>
                      <a:pt x="279" y="124"/>
                      <a:pt x="396" y="124"/>
                    </a:cubicBezTo>
                    <a:cubicBezTo>
                      <a:pt x="415" y="124"/>
                      <a:pt x="435" y="123"/>
                      <a:pt x="454" y="122"/>
                    </a:cubicBezTo>
                    <a:cubicBezTo>
                      <a:pt x="513" y="122"/>
                      <a:pt x="513" y="34"/>
                      <a:pt x="454" y="34"/>
                    </a:cubicBezTo>
                    <a:cubicBezTo>
                      <a:pt x="321" y="34"/>
                      <a:pt x="195" y="34"/>
                      <a:pt x="62" y="2"/>
                    </a:cubicBezTo>
                    <a:cubicBezTo>
                      <a:pt x="59" y="1"/>
                      <a:pt x="56"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7" name="Google Shape;3807;p33"/>
              <p:cNvSpPr/>
              <p:nvPr/>
            </p:nvSpPr>
            <p:spPr>
              <a:xfrm>
                <a:off x="6142130" y="2872799"/>
                <a:ext cx="40190" cy="6961"/>
              </a:xfrm>
              <a:custGeom>
                <a:avLst/>
                <a:gdLst/>
                <a:ahLst/>
                <a:cxnLst/>
                <a:rect l="l" t="t" r="r" b="b"/>
                <a:pathLst>
                  <a:path w="612" h="106" extrusionOk="0">
                    <a:moveTo>
                      <a:pt x="394" y="1"/>
                    </a:moveTo>
                    <a:cubicBezTo>
                      <a:pt x="276" y="1"/>
                      <a:pt x="156" y="13"/>
                      <a:pt x="41" y="31"/>
                    </a:cubicBezTo>
                    <a:cubicBezTo>
                      <a:pt x="0" y="40"/>
                      <a:pt x="9" y="105"/>
                      <a:pt x="45" y="105"/>
                    </a:cubicBezTo>
                    <a:cubicBezTo>
                      <a:pt x="46" y="105"/>
                      <a:pt x="47" y="105"/>
                      <a:pt x="48" y="105"/>
                    </a:cubicBezTo>
                    <a:cubicBezTo>
                      <a:pt x="113" y="101"/>
                      <a:pt x="177" y="100"/>
                      <a:pt x="241" y="100"/>
                    </a:cubicBezTo>
                    <a:cubicBezTo>
                      <a:pt x="341" y="100"/>
                      <a:pt x="441" y="103"/>
                      <a:pt x="544" y="105"/>
                    </a:cubicBezTo>
                    <a:cubicBezTo>
                      <a:pt x="545" y="105"/>
                      <a:pt x="546" y="105"/>
                      <a:pt x="547" y="105"/>
                    </a:cubicBezTo>
                    <a:cubicBezTo>
                      <a:pt x="612" y="105"/>
                      <a:pt x="610" y="14"/>
                      <a:pt x="547" y="8"/>
                    </a:cubicBezTo>
                    <a:cubicBezTo>
                      <a:pt x="497" y="3"/>
                      <a:pt x="446"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8" name="Google Shape;3808;p33"/>
              <p:cNvSpPr/>
              <p:nvPr/>
            </p:nvSpPr>
            <p:spPr>
              <a:xfrm>
                <a:off x="6174570" y="2848567"/>
                <a:ext cx="60745" cy="64160"/>
              </a:xfrm>
              <a:custGeom>
                <a:avLst/>
                <a:gdLst/>
                <a:ahLst/>
                <a:cxnLst/>
                <a:rect l="l" t="t" r="r" b="b"/>
                <a:pathLst>
                  <a:path w="925" h="977" extrusionOk="0">
                    <a:moveTo>
                      <a:pt x="412" y="1"/>
                    </a:moveTo>
                    <a:cubicBezTo>
                      <a:pt x="271" y="1"/>
                      <a:pt x="108" y="113"/>
                      <a:pt x="20" y="205"/>
                    </a:cubicBezTo>
                    <a:cubicBezTo>
                      <a:pt x="0" y="228"/>
                      <a:pt x="19" y="255"/>
                      <a:pt x="41" y="255"/>
                    </a:cubicBezTo>
                    <a:cubicBezTo>
                      <a:pt x="47" y="255"/>
                      <a:pt x="53" y="253"/>
                      <a:pt x="59" y="247"/>
                    </a:cubicBezTo>
                    <a:cubicBezTo>
                      <a:pt x="124" y="189"/>
                      <a:pt x="237" y="98"/>
                      <a:pt x="331" y="98"/>
                    </a:cubicBezTo>
                    <a:cubicBezTo>
                      <a:pt x="626" y="98"/>
                      <a:pt x="542" y="319"/>
                      <a:pt x="487" y="455"/>
                    </a:cubicBezTo>
                    <a:cubicBezTo>
                      <a:pt x="425" y="604"/>
                      <a:pt x="344" y="746"/>
                      <a:pt x="254" y="879"/>
                    </a:cubicBezTo>
                    <a:cubicBezTo>
                      <a:pt x="231" y="914"/>
                      <a:pt x="262" y="977"/>
                      <a:pt x="308" y="977"/>
                    </a:cubicBezTo>
                    <a:cubicBezTo>
                      <a:pt x="310" y="977"/>
                      <a:pt x="311" y="976"/>
                      <a:pt x="312" y="976"/>
                    </a:cubicBezTo>
                    <a:cubicBezTo>
                      <a:pt x="450" y="964"/>
                      <a:pt x="586" y="959"/>
                      <a:pt x="723" y="959"/>
                    </a:cubicBezTo>
                    <a:cubicBezTo>
                      <a:pt x="763" y="959"/>
                      <a:pt x="803" y="959"/>
                      <a:pt x="843" y="960"/>
                    </a:cubicBezTo>
                    <a:cubicBezTo>
                      <a:pt x="844" y="960"/>
                      <a:pt x="845" y="960"/>
                      <a:pt x="846" y="960"/>
                    </a:cubicBezTo>
                    <a:cubicBezTo>
                      <a:pt x="924" y="960"/>
                      <a:pt x="923" y="837"/>
                      <a:pt x="837" y="834"/>
                    </a:cubicBezTo>
                    <a:cubicBezTo>
                      <a:pt x="776" y="831"/>
                      <a:pt x="714" y="829"/>
                      <a:pt x="652" y="829"/>
                    </a:cubicBezTo>
                    <a:cubicBezTo>
                      <a:pt x="577" y="829"/>
                      <a:pt x="502" y="832"/>
                      <a:pt x="429" y="837"/>
                    </a:cubicBezTo>
                    <a:cubicBezTo>
                      <a:pt x="558" y="623"/>
                      <a:pt x="736" y="312"/>
                      <a:pt x="600" y="105"/>
                    </a:cubicBezTo>
                    <a:cubicBezTo>
                      <a:pt x="551" y="30"/>
                      <a:pt x="484"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9" name="Google Shape;3809;p33"/>
              <p:cNvSpPr/>
              <p:nvPr/>
            </p:nvSpPr>
            <p:spPr>
              <a:xfrm>
                <a:off x="6236430" y="2854412"/>
                <a:ext cx="56870" cy="48924"/>
              </a:xfrm>
              <a:custGeom>
                <a:avLst/>
                <a:gdLst/>
                <a:ahLst/>
                <a:cxnLst/>
                <a:rect l="l" t="t" r="r" b="b"/>
                <a:pathLst>
                  <a:path w="866" h="745" extrusionOk="0">
                    <a:moveTo>
                      <a:pt x="277" y="0"/>
                    </a:moveTo>
                    <a:cubicBezTo>
                      <a:pt x="155" y="0"/>
                      <a:pt x="62" y="104"/>
                      <a:pt x="11" y="207"/>
                    </a:cubicBezTo>
                    <a:cubicBezTo>
                      <a:pt x="0" y="232"/>
                      <a:pt x="20" y="255"/>
                      <a:pt x="42" y="255"/>
                    </a:cubicBezTo>
                    <a:cubicBezTo>
                      <a:pt x="52" y="255"/>
                      <a:pt x="62" y="250"/>
                      <a:pt x="70" y="239"/>
                    </a:cubicBezTo>
                    <a:cubicBezTo>
                      <a:pt x="110" y="181"/>
                      <a:pt x="176" y="93"/>
                      <a:pt x="255" y="93"/>
                    </a:cubicBezTo>
                    <a:cubicBezTo>
                      <a:pt x="259" y="93"/>
                      <a:pt x="263" y="93"/>
                      <a:pt x="267" y="94"/>
                    </a:cubicBezTo>
                    <a:cubicBezTo>
                      <a:pt x="290" y="94"/>
                      <a:pt x="306" y="100"/>
                      <a:pt x="316" y="110"/>
                    </a:cubicBezTo>
                    <a:cubicBezTo>
                      <a:pt x="248" y="269"/>
                      <a:pt x="212" y="479"/>
                      <a:pt x="241" y="644"/>
                    </a:cubicBezTo>
                    <a:cubicBezTo>
                      <a:pt x="244" y="668"/>
                      <a:pt x="260" y="678"/>
                      <a:pt x="278" y="678"/>
                    </a:cubicBezTo>
                    <a:cubicBezTo>
                      <a:pt x="303" y="678"/>
                      <a:pt x="330" y="659"/>
                      <a:pt x="332" y="631"/>
                    </a:cubicBezTo>
                    <a:cubicBezTo>
                      <a:pt x="342" y="550"/>
                      <a:pt x="332" y="469"/>
                      <a:pt x="342" y="388"/>
                    </a:cubicBezTo>
                    <a:cubicBezTo>
                      <a:pt x="348" y="311"/>
                      <a:pt x="361" y="239"/>
                      <a:pt x="374" y="162"/>
                    </a:cubicBezTo>
                    <a:cubicBezTo>
                      <a:pt x="381" y="175"/>
                      <a:pt x="394" y="188"/>
                      <a:pt x="403" y="197"/>
                    </a:cubicBezTo>
                    <a:cubicBezTo>
                      <a:pt x="436" y="230"/>
                      <a:pt x="468" y="259"/>
                      <a:pt x="507" y="275"/>
                    </a:cubicBezTo>
                    <a:cubicBezTo>
                      <a:pt x="497" y="418"/>
                      <a:pt x="491" y="560"/>
                      <a:pt x="494" y="696"/>
                    </a:cubicBezTo>
                    <a:cubicBezTo>
                      <a:pt x="494" y="729"/>
                      <a:pt x="520" y="745"/>
                      <a:pt x="546" y="745"/>
                    </a:cubicBezTo>
                    <a:cubicBezTo>
                      <a:pt x="572" y="745"/>
                      <a:pt x="598" y="729"/>
                      <a:pt x="598" y="696"/>
                    </a:cubicBezTo>
                    <a:cubicBezTo>
                      <a:pt x="601" y="563"/>
                      <a:pt x="598" y="431"/>
                      <a:pt x="585" y="295"/>
                    </a:cubicBezTo>
                    <a:lnTo>
                      <a:pt x="585" y="295"/>
                    </a:lnTo>
                    <a:cubicBezTo>
                      <a:pt x="599" y="297"/>
                      <a:pt x="614" y="298"/>
                      <a:pt x="628" y="298"/>
                    </a:cubicBezTo>
                    <a:cubicBezTo>
                      <a:pt x="708" y="298"/>
                      <a:pt x="788" y="267"/>
                      <a:pt x="834" y="204"/>
                    </a:cubicBezTo>
                    <a:cubicBezTo>
                      <a:pt x="865" y="170"/>
                      <a:pt x="842" y="111"/>
                      <a:pt x="807" y="111"/>
                    </a:cubicBezTo>
                    <a:cubicBezTo>
                      <a:pt x="798" y="111"/>
                      <a:pt x="789" y="115"/>
                      <a:pt x="779" y="123"/>
                    </a:cubicBezTo>
                    <a:cubicBezTo>
                      <a:pt x="726" y="161"/>
                      <a:pt x="673" y="184"/>
                      <a:pt x="620" y="184"/>
                    </a:cubicBezTo>
                    <a:cubicBezTo>
                      <a:pt x="572" y="184"/>
                      <a:pt x="525" y="166"/>
                      <a:pt x="478" y="123"/>
                    </a:cubicBezTo>
                    <a:cubicBezTo>
                      <a:pt x="426" y="74"/>
                      <a:pt x="390" y="16"/>
                      <a:pt x="313" y="3"/>
                    </a:cubicBezTo>
                    <a:cubicBezTo>
                      <a:pt x="300" y="1"/>
                      <a:pt x="28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0" name="Google Shape;3810;p33"/>
              <p:cNvSpPr/>
              <p:nvPr/>
            </p:nvSpPr>
            <p:spPr>
              <a:xfrm>
                <a:off x="6288439" y="2813041"/>
                <a:ext cx="110654" cy="154784"/>
              </a:xfrm>
              <a:custGeom>
                <a:avLst/>
                <a:gdLst/>
                <a:ahLst/>
                <a:cxnLst/>
                <a:rect l="l" t="t" r="r" b="b"/>
                <a:pathLst>
                  <a:path w="1685" h="2357" extrusionOk="0">
                    <a:moveTo>
                      <a:pt x="566" y="1"/>
                    </a:moveTo>
                    <a:cubicBezTo>
                      <a:pt x="540" y="1"/>
                      <a:pt x="509" y="25"/>
                      <a:pt x="505" y="50"/>
                    </a:cubicBezTo>
                    <a:cubicBezTo>
                      <a:pt x="460" y="380"/>
                      <a:pt x="480" y="704"/>
                      <a:pt x="486" y="1031"/>
                    </a:cubicBezTo>
                    <a:cubicBezTo>
                      <a:pt x="486" y="1436"/>
                      <a:pt x="392" y="1773"/>
                      <a:pt x="230" y="2123"/>
                    </a:cubicBezTo>
                    <a:cubicBezTo>
                      <a:pt x="139" y="1822"/>
                      <a:pt x="107" y="1508"/>
                      <a:pt x="110" y="1190"/>
                    </a:cubicBezTo>
                    <a:cubicBezTo>
                      <a:pt x="110" y="1163"/>
                      <a:pt x="90" y="1149"/>
                      <a:pt x="69" y="1149"/>
                    </a:cubicBezTo>
                    <a:cubicBezTo>
                      <a:pt x="49" y="1149"/>
                      <a:pt x="28" y="1163"/>
                      <a:pt x="26" y="1190"/>
                    </a:cubicBezTo>
                    <a:cubicBezTo>
                      <a:pt x="0" y="1572"/>
                      <a:pt x="52" y="1942"/>
                      <a:pt x="156" y="2311"/>
                    </a:cubicBezTo>
                    <a:cubicBezTo>
                      <a:pt x="165" y="2339"/>
                      <a:pt x="194" y="2357"/>
                      <a:pt x="221" y="2357"/>
                    </a:cubicBezTo>
                    <a:cubicBezTo>
                      <a:pt x="241" y="2357"/>
                      <a:pt x="259" y="2348"/>
                      <a:pt x="269" y="2327"/>
                    </a:cubicBezTo>
                    <a:cubicBezTo>
                      <a:pt x="502" y="1880"/>
                      <a:pt x="619" y="1472"/>
                      <a:pt x="616" y="970"/>
                    </a:cubicBezTo>
                    <a:cubicBezTo>
                      <a:pt x="609" y="801"/>
                      <a:pt x="515" y="260"/>
                      <a:pt x="700" y="144"/>
                    </a:cubicBezTo>
                    <a:cubicBezTo>
                      <a:pt x="713" y="135"/>
                      <a:pt x="736" y="131"/>
                      <a:pt x="764" y="131"/>
                    </a:cubicBezTo>
                    <a:cubicBezTo>
                      <a:pt x="859" y="131"/>
                      <a:pt x="1017" y="171"/>
                      <a:pt x="1082" y="176"/>
                    </a:cubicBezTo>
                    <a:cubicBezTo>
                      <a:pt x="1254" y="192"/>
                      <a:pt x="1429" y="205"/>
                      <a:pt x="1597" y="222"/>
                    </a:cubicBezTo>
                    <a:cubicBezTo>
                      <a:pt x="1599" y="222"/>
                      <a:pt x="1601" y="222"/>
                      <a:pt x="1603" y="222"/>
                    </a:cubicBezTo>
                    <a:cubicBezTo>
                      <a:pt x="1684" y="222"/>
                      <a:pt x="1676" y="95"/>
                      <a:pt x="1597" y="89"/>
                    </a:cubicBezTo>
                    <a:cubicBezTo>
                      <a:pt x="1257" y="60"/>
                      <a:pt x="914" y="30"/>
                      <a:pt x="570" y="1"/>
                    </a:cubicBezTo>
                    <a:cubicBezTo>
                      <a:pt x="569" y="1"/>
                      <a:pt x="56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1" name="Google Shape;3811;p33"/>
              <p:cNvSpPr/>
              <p:nvPr/>
            </p:nvSpPr>
            <p:spPr>
              <a:xfrm>
                <a:off x="6335128" y="2885604"/>
                <a:ext cx="70070" cy="12609"/>
              </a:xfrm>
              <a:custGeom>
                <a:avLst/>
                <a:gdLst/>
                <a:ahLst/>
                <a:cxnLst/>
                <a:rect l="l" t="t" r="r" b="b"/>
                <a:pathLst>
                  <a:path w="1067" h="192" extrusionOk="0">
                    <a:moveTo>
                      <a:pt x="982" y="1"/>
                    </a:moveTo>
                    <a:cubicBezTo>
                      <a:pt x="975" y="1"/>
                      <a:pt x="968" y="2"/>
                      <a:pt x="961" y="4"/>
                    </a:cubicBezTo>
                    <a:cubicBezTo>
                      <a:pt x="767" y="51"/>
                      <a:pt x="581" y="68"/>
                      <a:pt x="393" y="68"/>
                    </a:cubicBezTo>
                    <a:cubicBezTo>
                      <a:pt x="283" y="68"/>
                      <a:pt x="171" y="62"/>
                      <a:pt x="57" y="53"/>
                    </a:cubicBezTo>
                    <a:cubicBezTo>
                      <a:pt x="55" y="53"/>
                      <a:pt x="53" y="52"/>
                      <a:pt x="51" y="52"/>
                    </a:cubicBezTo>
                    <a:cubicBezTo>
                      <a:pt x="8" y="52"/>
                      <a:pt x="0" y="121"/>
                      <a:pt x="44" y="134"/>
                    </a:cubicBezTo>
                    <a:cubicBezTo>
                      <a:pt x="184" y="174"/>
                      <a:pt x="331" y="191"/>
                      <a:pt x="478" y="191"/>
                    </a:cubicBezTo>
                    <a:cubicBezTo>
                      <a:pt x="653" y="191"/>
                      <a:pt x="829" y="166"/>
                      <a:pt x="996" y="124"/>
                    </a:cubicBezTo>
                    <a:cubicBezTo>
                      <a:pt x="1067" y="106"/>
                      <a:pt x="1047"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2" name="Google Shape;3812;p33"/>
              <p:cNvSpPr/>
              <p:nvPr/>
            </p:nvSpPr>
            <p:spPr>
              <a:xfrm>
                <a:off x="6347343" y="2845350"/>
                <a:ext cx="48858" cy="40978"/>
              </a:xfrm>
              <a:custGeom>
                <a:avLst/>
                <a:gdLst/>
                <a:ahLst/>
                <a:cxnLst/>
                <a:rect l="l" t="t" r="r" b="b"/>
                <a:pathLst>
                  <a:path w="744" h="624" extrusionOk="0">
                    <a:moveTo>
                      <a:pt x="399" y="115"/>
                    </a:moveTo>
                    <a:cubicBezTo>
                      <a:pt x="425" y="115"/>
                      <a:pt x="457" y="118"/>
                      <a:pt x="486" y="125"/>
                    </a:cubicBezTo>
                    <a:cubicBezTo>
                      <a:pt x="486" y="180"/>
                      <a:pt x="467" y="206"/>
                      <a:pt x="422" y="219"/>
                    </a:cubicBezTo>
                    <a:cubicBezTo>
                      <a:pt x="344" y="267"/>
                      <a:pt x="247" y="280"/>
                      <a:pt x="156" y="284"/>
                    </a:cubicBezTo>
                    <a:cubicBezTo>
                      <a:pt x="159" y="248"/>
                      <a:pt x="179" y="215"/>
                      <a:pt x="214" y="186"/>
                    </a:cubicBezTo>
                    <a:cubicBezTo>
                      <a:pt x="263" y="141"/>
                      <a:pt x="334" y="118"/>
                      <a:pt x="399" y="115"/>
                    </a:cubicBezTo>
                    <a:close/>
                    <a:moveTo>
                      <a:pt x="432" y="1"/>
                    </a:moveTo>
                    <a:cubicBezTo>
                      <a:pt x="338" y="1"/>
                      <a:pt x="234" y="30"/>
                      <a:pt x="188" y="60"/>
                    </a:cubicBezTo>
                    <a:cubicBezTo>
                      <a:pt x="107" y="115"/>
                      <a:pt x="49" y="190"/>
                      <a:pt x="33" y="277"/>
                    </a:cubicBezTo>
                    <a:cubicBezTo>
                      <a:pt x="4" y="287"/>
                      <a:pt x="0" y="332"/>
                      <a:pt x="30" y="345"/>
                    </a:cubicBezTo>
                    <a:cubicBezTo>
                      <a:pt x="33" y="410"/>
                      <a:pt x="65" y="475"/>
                      <a:pt x="127" y="526"/>
                    </a:cubicBezTo>
                    <a:cubicBezTo>
                      <a:pt x="206" y="592"/>
                      <a:pt x="307" y="623"/>
                      <a:pt x="408" y="623"/>
                    </a:cubicBezTo>
                    <a:cubicBezTo>
                      <a:pt x="513" y="623"/>
                      <a:pt x="618" y="589"/>
                      <a:pt x="700" y="523"/>
                    </a:cubicBezTo>
                    <a:cubicBezTo>
                      <a:pt x="744" y="485"/>
                      <a:pt x="702" y="419"/>
                      <a:pt x="655" y="419"/>
                    </a:cubicBezTo>
                    <a:cubicBezTo>
                      <a:pt x="646" y="419"/>
                      <a:pt x="637" y="421"/>
                      <a:pt x="629" y="426"/>
                    </a:cubicBezTo>
                    <a:cubicBezTo>
                      <a:pt x="558" y="471"/>
                      <a:pt x="482" y="500"/>
                      <a:pt x="402" y="500"/>
                    </a:cubicBezTo>
                    <a:cubicBezTo>
                      <a:pt x="372" y="500"/>
                      <a:pt x="342" y="496"/>
                      <a:pt x="311" y="488"/>
                    </a:cubicBezTo>
                    <a:cubicBezTo>
                      <a:pt x="237" y="465"/>
                      <a:pt x="175" y="413"/>
                      <a:pt x="156" y="358"/>
                    </a:cubicBezTo>
                    <a:lnTo>
                      <a:pt x="156" y="358"/>
                    </a:lnTo>
                    <a:cubicBezTo>
                      <a:pt x="162" y="358"/>
                      <a:pt x="169" y="358"/>
                      <a:pt x="175" y="358"/>
                    </a:cubicBezTo>
                    <a:cubicBezTo>
                      <a:pt x="355" y="358"/>
                      <a:pt x="597" y="313"/>
                      <a:pt x="616" y="151"/>
                    </a:cubicBezTo>
                    <a:cubicBezTo>
                      <a:pt x="631" y="37"/>
                      <a:pt x="538"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3" name="Google Shape;3813;p33"/>
              <p:cNvSpPr/>
              <p:nvPr/>
            </p:nvSpPr>
            <p:spPr>
              <a:xfrm>
                <a:off x="6323768" y="2904122"/>
                <a:ext cx="60876" cy="83992"/>
              </a:xfrm>
              <a:custGeom>
                <a:avLst/>
                <a:gdLst/>
                <a:ahLst/>
                <a:cxnLst/>
                <a:rect l="l" t="t" r="r" b="b"/>
                <a:pathLst>
                  <a:path w="927" h="1279" extrusionOk="0">
                    <a:moveTo>
                      <a:pt x="497" y="271"/>
                    </a:moveTo>
                    <a:cubicBezTo>
                      <a:pt x="507" y="271"/>
                      <a:pt x="516" y="272"/>
                      <a:pt x="525" y="273"/>
                    </a:cubicBezTo>
                    <a:cubicBezTo>
                      <a:pt x="522" y="295"/>
                      <a:pt x="536" y="325"/>
                      <a:pt x="563" y="325"/>
                    </a:cubicBezTo>
                    <a:cubicBezTo>
                      <a:pt x="564" y="325"/>
                      <a:pt x="565" y="325"/>
                      <a:pt x="567" y="325"/>
                    </a:cubicBezTo>
                    <a:lnTo>
                      <a:pt x="570" y="325"/>
                    </a:lnTo>
                    <a:cubicBezTo>
                      <a:pt x="567" y="328"/>
                      <a:pt x="564" y="331"/>
                      <a:pt x="564" y="338"/>
                    </a:cubicBezTo>
                    <a:cubicBezTo>
                      <a:pt x="557" y="370"/>
                      <a:pt x="551" y="396"/>
                      <a:pt x="534" y="425"/>
                    </a:cubicBezTo>
                    <a:cubicBezTo>
                      <a:pt x="521" y="470"/>
                      <a:pt x="500" y="492"/>
                      <a:pt x="470" y="492"/>
                    </a:cubicBezTo>
                    <a:cubicBezTo>
                      <a:pt x="429" y="492"/>
                      <a:pt x="372" y="448"/>
                      <a:pt x="298" y="360"/>
                    </a:cubicBezTo>
                    <a:cubicBezTo>
                      <a:pt x="333" y="306"/>
                      <a:pt x="421" y="271"/>
                      <a:pt x="497" y="271"/>
                    </a:cubicBezTo>
                    <a:close/>
                    <a:moveTo>
                      <a:pt x="425" y="825"/>
                    </a:moveTo>
                    <a:cubicBezTo>
                      <a:pt x="447" y="825"/>
                      <a:pt x="471" y="827"/>
                      <a:pt x="496" y="830"/>
                    </a:cubicBezTo>
                    <a:cubicBezTo>
                      <a:pt x="486" y="843"/>
                      <a:pt x="470" y="859"/>
                      <a:pt x="457" y="879"/>
                    </a:cubicBezTo>
                    <a:cubicBezTo>
                      <a:pt x="411" y="953"/>
                      <a:pt x="450" y="1099"/>
                      <a:pt x="340" y="1135"/>
                    </a:cubicBezTo>
                    <a:cubicBezTo>
                      <a:pt x="332" y="1135"/>
                      <a:pt x="324" y="1135"/>
                      <a:pt x="316" y="1135"/>
                    </a:cubicBezTo>
                    <a:cubicBezTo>
                      <a:pt x="196" y="1135"/>
                      <a:pt x="161" y="1087"/>
                      <a:pt x="201" y="992"/>
                    </a:cubicBezTo>
                    <a:cubicBezTo>
                      <a:pt x="228" y="879"/>
                      <a:pt x="302" y="825"/>
                      <a:pt x="425" y="825"/>
                    </a:cubicBezTo>
                    <a:close/>
                    <a:moveTo>
                      <a:pt x="838" y="0"/>
                    </a:moveTo>
                    <a:cubicBezTo>
                      <a:pt x="814" y="0"/>
                      <a:pt x="792" y="13"/>
                      <a:pt x="784" y="36"/>
                    </a:cubicBezTo>
                    <a:cubicBezTo>
                      <a:pt x="777" y="56"/>
                      <a:pt x="777" y="79"/>
                      <a:pt x="787" y="95"/>
                    </a:cubicBezTo>
                    <a:cubicBezTo>
                      <a:pt x="768" y="127"/>
                      <a:pt x="732" y="153"/>
                      <a:pt x="703" y="176"/>
                    </a:cubicBezTo>
                    <a:cubicBezTo>
                      <a:pt x="677" y="195"/>
                      <a:pt x="648" y="208"/>
                      <a:pt x="619" y="218"/>
                    </a:cubicBezTo>
                    <a:cubicBezTo>
                      <a:pt x="580" y="177"/>
                      <a:pt x="528" y="160"/>
                      <a:pt x="473" y="160"/>
                    </a:cubicBezTo>
                    <a:cubicBezTo>
                      <a:pt x="301" y="160"/>
                      <a:pt x="97" y="334"/>
                      <a:pt x="159" y="506"/>
                    </a:cubicBezTo>
                    <a:cubicBezTo>
                      <a:pt x="190" y="601"/>
                      <a:pt x="293" y="665"/>
                      <a:pt x="390" y="665"/>
                    </a:cubicBezTo>
                    <a:cubicBezTo>
                      <a:pt x="403" y="665"/>
                      <a:pt x="415" y="664"/>
                      <a:pt x="427" y="662"/>
                    </a:cubicBezTo>
                    <a:cubicBezTo>
                      <a:pt x="466" y="652"/>
                      <a:pt x="502" y="639"/>
                      <a:pt x="531" y="620"/>
                    </a:cubicBezTo>
                    <a:lnTo>
                      <a:pt x="531" y="620"/>
                    </a:lnTo>
                    <a:cubicBezTo>
                      <a:pt x="521" y="652"/>
                      <a:pt x="515" y="684"/>
                      <a:pt x="502" y="717"/>
                    </a:cubicBezTo>
                    <a:cubicBezTo>
                      <a:pt x="476" y="710"/>
                      <a:pt x="450" y="707"/>
                      <a:pt x="425" y="707"/>
                    </a:cubicBezTo>
                    <a:cubicBezTo>
                      <a:pt x="208" y="707"/>
                      <a:pt x="0" y="936"/>
                      <a:pt x="87" y="1167"/>
                    </a:cubicBezTo>
                    <a:cubicBezTo>
                      <a:pt x="119" y="1243"/>
                      <a:pt x="184" y="1278"/>
                      <a:pt x="256" y="1278"/>
                    </a:cubicBezTo>
                    <a:cubicBezTo>
                      <a:pt x="280" y="1278"/>
                      <a:pt x="303" y="1275"/>
                      <a:pt x="327" y="1267"/>
                    </a:cubicBezTo>
                    <a:cubicBezTo>
                      <a:pt x="392" y="1248"/>
                      <a:pt x="450" y="1206"/>
                      <a:pt x="486" y="1154"/>
                    </a:cubicBezTo>
                    <a:cubicBezTo>
                      <a:pt x="517" y="1110"/>
                      <a:pt x="548" y="923"/>
                      <a:pt x="608" y="923"/>
                    </a:cubicBezTo>
                    <a:cubicBezTo>
                      <a:pt x="610" y="923"/>
                      <a:pt x="613" y="923"/>
                      <a:pt x="615" y="924"/>
                    </a:cubicBezTo>
                    <a:cubicBezTo>
                      <a:pt x="621" y="926"/>
                      <a:pt x="626" y="926"/>
                      <a:pt x="631" y="926"/>
                    </a:cubicBezTo>
                    <a:cubicBezTo>
                      <a:pt x="691" y="926"/>
                      <a:pt x="710" y="829"/>
                      <a:pt x="648" y="814"/>
                    </a:cubicBezTo>
                    <a:cubicBezTo>
                      <a:pt x="628" y="811"/>
                      <a:pt x="606" y="807"/>
                      <a:pt x="589" y="807"/>
                    </a:cubicBezTo>
                    <a:cubicBezTo>
                      <a:pt x="645" y="655"/>
                      <a:pt x="667" y="516"/>
                      <a:pt x="667" y="357"/>
                    </a:cubicBezTo>
                    <a:cubicBezTo>
                      <a:pt x="667" y="338"/>
                      <a:pt x="654" y="322"/>
                      <a:pt x="638" y="312"/>
                    </a:cubicBezTo>
                    <a:cubicBezTo>
                      <a:pt x="726" y="289"/>
                      <a:pt x="800" y="241"/>
                      <a:pt x="862" y="166"/>
                    </a:cubicBezTo>
                    <a:cubicBezTo>
                      <a:pt x="887" y="127"/>
                      <a:pt x="926" y="79"/>
                      <a:pt x="894" y="30"/>
                    </a:cubicBezTo>
                    <a:cubicBezTo>
                      <a:pt x="880" y="10"/>
                      <a:pt x="858"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14" name="Google Shape;3814;p33"/>
            <p:cNvGrpSpPr/>
            <p:nvPr/>
          </p:nvGrpSpPr>
          <p:grpSpPr>
            <a:xfrm rot="-1872959">
              <a:off x="8299211" y="767806"/>
              <a:ext cx="677116" cy="330879"/>
              <a:chOff x="7053208" y="3451133"/>
              <a:chExt cx="306539" cy="149789"/>
            </a:xfrm>
          </p:grpSpPr>
          <p:sp>
            <p:nvSpPr>
              <p:cNvPr id="3815" name="Google Shape;3815;p33"/>
              <p:cNvSpPr/>
              <p:nvPr/>
            </p:nvSpPr>
            <p:spPr>
              <a:xfrm>
                <a:off x="7053208" y="3487841"/>
                <a:ext cx="57067" cy="94762"/>
              </a:xfrm>
              <a:custGeom>
                <a:avLst/>
                <a:gdLst/>
                <a:ahLst/>
                <a:cxnLst/>
                <a:rect l="l" t="t" r="r" b="b"/>
                <a:pathLst>
                  <a:path w="869" h="1443" extrusionOk="0">
                    <a:moveTo>
                      <a:pt x="267" y="0"/>
                    </a:moveTo>
                    <a:cubicBezTo>
                      <a:pt x="250" y="0"/>
                      <a:pt x="233" y="9"/>
                      <a:pt x="230" y="27"/>
                    </a:cubicBezTo>
                    <a:cubicBezTo>
                      <a:pt x="227" y="53"/>
                      <a:pt x="221" y="82"/>
                      <a:pt x="214" y="105"/>
                    </a:cubicBezTo>
                    <a:cubicBezTo>
                      <a:pt x="211" y="115"/>
                      <a:pt x="204" y="124"/>
                      <a:pt x="211" y="134"/>
                    </a:cubicBezTo>
                    <a:cubicBezTo>
                      <a:pt x="133" y="539"/>
                      <a:pt x="72" y="947"/>
                      <a:pt x="7" y="1355"/>
                    </a:cubicBezTo>
                    <a:cubicBezTo>
                      <a:pt x="1" y="1393"/>
                      <a:pt x="22" y="1443"/>
                      <a:pt x="67" y="1443"/>
                    </a:cubicBezTo>
                    <a:cubicBezTo>
                      <a:pt x="69" y="1443"/>
                      <a:pt x="70" y="1443"/>
                      <a:pt x="72" y="1443"/>
                    </a:cubicBezTo>
                    <a:cubicBezTo>
                      <a:pt x="282" y="1427"/>
                      <a:pt x="493" y="1401"/>
                      <a:pt x="697" y="1349"/>
                    </a:cubicBezTo>
                    <a:cubicBezTo>
                      <a:pt x="767" y="1330"/>
                      <a:pt x="742" y="1231"/>
                      <a:pt x="676" y="1231"/>
                    </a:cubicBezTo>
                    <a:cubicBezTo>
                      <a:pt x="673" y="1231"/>
                      <a:pt x="669" y="1231"/>
                      <a:pt x="664" y="1232"/>
                    </a:cubicBezTo>
                    <a:cubicBezTo>
                      <a:pt x="490" y="1255"/>
                      <a:pt x="318" y="1284"/>
                      <a:pt x="149" y="1300"/>
                    </a:cubicBezTo>
                    <a:cubicBezTo>
                      <a:pt x="172" y="1135"/>
                      <a:pt x="198" y="973"/>
                      <a:pt x="217" y="805"/>
                    </a:cubicBezTo>
                    <a:cubicBezTo>
                      <a:pt x="288" y="813"/>
                      <a:pt x="365" y="820"/>
                      <a:pt x="440" y="820"/>
                    </a:cubicBezTo>
                    <a:cubicBezTo>
                      <a:pt x="505" y="820"/>
                      <a:pt x="568" y="815"/>
                      <a:pt x="626" y="801"/>
                    </a:cubicBezTo>
                    <a:cubicBezTo>
                      <a:pt x="690" y="785"/>
                      <a:pt x="674" y="691"/>
                      <a:pt x="609" y="688"/>
                    </a:cubicBezTo>
                    <a:cubicBezTo>
                      <a:pt x="603" y="688"/>
                      <a:pt x="597" y="688"/>
                      <a:pt x="590" y="688"/>
                    </a:cubicBezTo>
                    <a:cubicBezTo>
                      <a:pt x="524" y="688"/>
                      <a:pt x="453" y="701"/>
                      <a:pt x="383" y="704"/>
                    </a:cubicBezTo>
                    <a:cubicBezTo>
                      <a:pt x="331" y="707"/>
                      <a:pt x="282" y="707"/>
                      <a:pt x="230" y="707"/>
                    </a:cubicBezTo>
                    <a:cubicBezTo>
                      <a:pt x="253" y="529"/>
                      <a:pt x="272" y="351"/>
                      <a:pt x="295" y="173"/>
                    </a:cubicBezTo>
                    <a:cubicBezTo>
                      <a:pt x="360" y="183"/>
                      <a:pt x="428" y="183"/>
                      <a:pt x="496" y="183"/>
                    </a:cubicBezTo>
                    <a:cubicBezTo>
                      <a:pt x="565" y="185"/>
                      <a:pt x="633" y="187"/>
                      <a:pt x="702" y="187"/>
                    </a:cubicBezTo>
                    <a:cubicBezTo>
                      <a:pt x="731" y="187"/>
                      <a:pt x="759" y="187"/>
                      <a:pt x="788" y="186"/>
                    </a:cubicBezTo>
                    <a:cubicBezTo>
                      <a:pt x="865" y="186"/>
                      <a:pt x="869" y="72"/>
                      <a:pt x="788" y="69"/>
                    </a:cubicBezTo>
                    <a:cubicBezTo>
                      <a:pt x="759" y="68"/>
                      <a:pt x="731" y="68"/>
                      <a:pt x="702" y="68"/>
                    </a:cubicBezTo>
                    <a:cubicBezTo>
                      <a:pt x="633" y="68"/>
                      <a:pt x="565" y="70"/>
                      <a:pt x="496" y="72"/>
                    </a:cubicBezTo>
                    <a:cubicBezTo>
                      <a:pt x="431" y="72"/>
                      <a:pt x="366" y="72"/>
                      <a:pt x="308" y="82"/>
                    </a:cubicBezTo>
                    <a:cubicBezTo>
                      <a:pt x="308" y="69"/>
                      <a:pt x="311" y="53"/>
                      <a:pt x="311" y="40"/>
                    </a:cubicBezTo>
                    <a:cubicBezTo>
                      <a:pt x="313" y="14"/>
                      <a:pt x="289"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6" name="Google Shape;3816;p33"/>
              <p:cNvSpPr/>
              <p:nvPr/>
            </p:nvSpPr>
            <p:spPr>
              <a:xfrm>
                <a:off x="7119335" y="3550488"/>
                <a:ext cx="35396" cy="37892"/>
              </a:xfrm>
              <a:custGeom>
                <a:avLst/>
                <a:gdLst/>
                <a:ahLst/>
                <a:cxnLst/>
                <a:rect l="l" t="t" r="r" b="b"/>
                <a:pathLst>
                  <a:path w="539" h="577" extrusionOk="0">
                    <a:moveTo>
                      <a:pt x="81" y="1"/>
                    </a:moveTo>
                    <a:cubicBezTo>
                      <a:pt x="70" y="1"/>
                      <a:pt x="59" y="8"/>
                      <a:pt x="53" y="22"/>
                    </a:cubicBezTo>
                    <a:cubicBezTo>
                      <a:pt x="1" y="168"/>
                      <a:pt x="7" y="395"/>
                      <a:pt x="62" y="541"/>
                    </a:cubicBezTo>
                    <a:cubicBezTo>
                      <a:pt x="71" y="565"/>
                      <a:pt x="97" y="577"/>
                      <a:pt x="120" y="577"/>
                    </a:cubicBezTo>
                    <a:cubicBezTo>
                      <a:pt x="147" y="577"/>
                      <a:pt x="171" y="561"/>
                      <a:pt x="166" y="528"/>
                    </a:cubicBezTo>
                    <a:cubicBezTo>
                      <a:pt x="156" y="479"/>
                      <a:pt x="150" y="434"/>
                      <a:pt x="137" y="385"/>
                    </a:cubicBezTo>
                    <a:cubicBezTo>
                      <a:pt x="140" y="382"/>
                      <a:pt x="140" y="382"/>
                      <a:pt x="140" y="379"/>
                    </a:cubicBezTo>
                    <a:cubicBezTo>
                      <a:pt x="147" y="382"/>
                      <a:pt x="150" y="382"/>
                      <a:pt x="153" y="385"/>
                    </a:cubicBezTo>
                    <a:cubicBezTo>
                      <a:pt x="236" y="420"/>
                      <a:pt x="348" y="441"/>
                      <a:pt x="442" y="441"/>
                    </a:cubicBezTo>
                    <a:cubicBezTo>
                      <a:pt x="454" y="441"/>
                      <a:pt x="466" y="441"/>
                      <a:pt x="477" y="440"/>
                    </a:cubicBezTo>
                    <a:cubicBezTo>
                      <a:pt x="539" y="427"/>
                      <a:pt x="539" y="349"/>
                      <a:pt x="477" y="343"/>
                    </a:cubicBezTo>
                    <a:cubicBezTo>
                      <a:pt x="425" y="333"/>
                      <a:pt x="373" y="336"/>
                      <a:pt x="318" y="333"/>
                    </a:cubicBezTo>
                    <a:cubicBezTo>
                      <a:pt x="279" y="330"/>
                      <a:pt x="234" y="327"/>
                      <a:pt x="195" y="320"/>
                    </a:cubicBezTo>
                    <a:cubicBezTo>
                      <a:pt x="250" y="262"/>
                      <a:pt x="305" y="197"/>
                      <a:pt x="354" y="136"/>
                    </a:cubicBezTo>
                    <a:cubicBezTo>
                      <a:pt x="373" y="104"/>
                      <a:pt x="342" y="70"/>
                      <a:pt x="312" y="70"/>
                    </a:cubicBezTo>
                    <a:cubicBezTo>
                      <a:pt x="302" y="70"/>
                      <a:pt x="291" y="74"/>
                      <a:pt x="283" y="84"/>
                    </a:cubicBezTo>
                    <a:cubicBezTo>
                      <a:pt x="228" y="149"/>
                      <a:pt x="176" y="217"/>
                      <a:pt x="121" y="288"/>
                    </a:cubicBezTo>
                    <a:lnTo>
                      <a:pt x="121" y="281"/>
                    </a:lnTo>
                    <a:cubicBezTo>
                      <a:pt x="114" y="200"/>
                      <a:pt x="117" y="116"/>
                      <a:pt x="111" y="29"/>
                    </a:cubicBezTo>
                    <a:cubicBezTo>
                      <a:pt x="107" y="11"/>
                      <a:pt x="9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7" name="Google Shape;3817;p33"/>
              <p:cNvSpPr/>
              <p:nvPr/>
            </p:nvSpPr>
            <p:spPr>
              <a:xfrm>
                <a:off x="7135555" y="3534005"/>
                <a:ext cx="45050" cy="8209"/>
              </a:xfrm>
              <a:custGeom>
                <a:avLst/>
                <a:gdLst/>
                <a:ahLst/>
                <a:cxnLst/>
                <a:rect l="l" t="t" r="r" b="b"/>
                <a:pathLst>
                  <a:path w="686" h="125" extrusionOk="0">
                    <a:moveTo>
                      <a:pt x="612" y="0"/>
                    </a:moveTo>
                    <a:cubicBezTo>
                      <a:pt x="608" y="0"/>
                      <a:pt x="604" y="0"/>
                      <a:pt x="599" y="1"/>
                    </a:cubicBezTo>
                    <a:cubicBezTo>
                      <a:pt x="418" y="24"/>
                      <a:pt x="240" y="34"/>
                      <a:pt x="52" y="34"/>
                    </a:cubicBezTo>
                    <a:cubicBezTo>
                      <a:pt x="0" y="34"/>
                      <a:pt x="0" y="111"/>
                      <a:pt x="52" y="115"/>
                    </a:cubicBezTo>
                    <a:cubicBezTo>
                      <a:pt x="128" y="121"/>
                      <a:pt x="204" y="124"/>
                      <a:pt x="280" y="124"/>
                    </a:cubicBezTo>
                    <a:cubicBezTo>
                      <a:pt x="392" y="124"/>
                      <a:pt x="504" y="117"/>
                      <a:pt x="612" y="102"/>
                    </a:cubicBezTo>
                    <a:cubicBezTo>
                      <a:pt x="686" y="95"/>
                      <a:pt x="678" y="0"/>
                      <a:pt x="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8" name="Google Shape;3818;p33"/>
              <p:cNvSpPr/>
              <p:nvPr/>
            </p:nvSpPr>
            <p:spPr>
              <a:xfrm>
                <a:off x="7136803" y="3520477"/>
                <a:ext cx="47742" cy="7683"/>
              </a:xfrm>
              <a:custGeom>
                <a:avLst/>
                <a:gdLst/>
                <a:ahLst/>
                <a:cxnLst/>
                <a:rect l="l" t="t" r="r" b="b"/>
                <a:pathLst>
                  <a:path w="727" h="117" extrusionOk="0">
                    <a:moveTo>
                      <a:pt x="466" y="1"/>
                    </a:moveTo>
                    <a:cubicBezTo>
                      <a:pt x="329" y="1"/>
                      <a:pt x="189" y="12"/>
                      <a:pt x="56" y="22"/>
                    </a:cubicBezTo>
                    <a:cubicBezTo>
                      <a:pt x="1" y="26"/>
                      <a:pt x="1" y="97"/>
                      <a:pt x="56" y="97"/>
                    </a:cubicBezTo>
                    <a:cubicBezTo>
                      <a:pt x="192" y="106"/>
                      <a:pt x="339" y="117"/>
                      <a:pt x="482" y="117"/>
                    </a:cubicBezTo>
                    <a:cubicBezTo>
                      <a:pt x="543" y="117"/>
                      <a:pt x="603" y="115"/>
                      <a:pt x="661" y="110"/>
                    </a:cubicBezTo>
                    <a:cubicBezTo>
                      <a:pt x="726" y="103"/>
                      <a:pt x="726" y="13"/>
                      <a:pt x="661" y="10"/>
                    </a:cubicBezTo>
                    <a:cubicBezTo>
                      <a:pt x="598" y="3"/>
                      <a:pt x="533"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9" name="Google Shape;3819;p33"/>
              <p:cNvSpPr/>
              <p:nvPr/>
            </p:nvSpPr>
            <p:spPr>
              <a:xfrm>
                <a:off x="7203390" y="3535844"/>
                <a:ext cx="125364" cy="13791"/>
              </a:xfrm>
              <a:custGeom>
                <a:avLst/>
                <a:gdLst/>
                <a:ahLst/>
                <a:cxnLst/>
                <a:rect l="l" t="t" r="r" b="b"/>
                <a:pathLst>
                  <a:path w="1909" h="210" extrusionOk="0">
                    <a:moveTo>
                      <a:pt x="356" y="1"/>
                    </a:moveTo>
                    <a:cubicBezTo>
                      <a:pt x="254" y="1"/>
                      <a:pt x="153" y="3"/>
                      <a:pt x="52" y="9"/>
                    </a:cubicBezTo>
                    <a:cubicBezTo>
                      <a:pt x="17" y="15"/>
                      <a:pt x="0" y="70"/>
                      <a:pt x="46" y="80"/>
                    </a:cubicBezTo>
                    <a:cubicBezTo>
                      <a:pt x="622" y="177"/>
                      <a:pt x="1238" y="177"/>
                      <a:pt x="1828" y="210"/>
                    </a:cubicBezTo>
                    <a:cubicBezTo>
                      <a:pt x="1830" y="210"/>
                      <a:pt x="1832" y="210"/>
                      <a:pt x="1833" y="210"/>
                    </a:cubicBezTo>
                    <a:cubicBezTo>
                      <a:pt x="1909" y="210"/>
                      <a:pt x="1907" y="86"/>
                      <a:pt x="1828" y="83"/>
                    </a:cubicBezTo>
                    <a:cubicBezTo>
                      <a:pt x="1345" y="56"/>
                      <a:pt x="84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0" name="Google Shape;3820;p33"/>
              <p:cNvSpPr/>
              <p:nvPr/>
            </p:nvSpPr>
            <p:spPr>
              <a:xfrm>
                <a:off x="7210220" y="3487118"/>
                <a:ext cx="49384" cy="34280"/>
              </a:xfrm>
              <a:custGeom>
                <a:avLst/>
                <a:gdLst/>
                <a:ahLst/>
                <a:cxnLst/>
                <a:rect l="l" t="t" r="r" b="b"/>
                <a:pathLst>
                  <a:path w="752" h="522" extrusionOk="0">
                    <a:moveTo>
                      <a:pt x="565" y="0"/>
                    </a:moveTo>
                    <a:cubicBezTo>
                      <a:pt x="501" y="0"/>
                      <a:pt x="456" y="46"/>
                      <a:pt x="421" y="109"/>
                    </a:cubicBezTo>
                    <a:cubicBezTo>
                      <a:pt x="397" y="48"/>
                      <a:pt x="355" y="2"/>
                      <a:pt x="289" y="2"/>
                    </a:cubicBezTo>
                    <a:cubicBezTo>
                      <a:pt x="284" y="2"/>
                      <a:pt x="280" y="2"/>
                      <a:pt x="276" y="2"/>
                    </a:cubicBezTo>
                    <a:cubicBezTo>
                      <a:pt x="201" y="12"/>
                      <a:pt x="143" y="77"/>
                      <a:pt x="104" y="148"/>
                    </a:cubicBezTo>
                    <a:cubicBezTo>
                      <a:pt x="97" y="126"/>
                      <a:pt x="97" y="96"/>
                      <a:pt x="97" y="70"/>
                    </a:cubicBezTo>
                    <a:cubicBezTo>
                      <a:pt x="96" y="45"/>
                      <a:pt x="78" y="33"/>
                      <a:pt x="60" y="33"/>
                    </a:cubicBezTo>
                    <a:cubicBezTo>
                      <a:pt x="41" y="33"/>
                      <a:pt x="21" y="46"/>
                      <a:pt x="16" y="70"/>
                    </a:cubicBezTo>
                    <a:cubicBezTo>
                      <a:pt x="0" y="200"/>
                      <a:pt x="13" y="343"/>
                      <a:pt x="46" y="469"/>
                    </a:cubicBezTo>
                    <a:cubicBezTo>
                      <a:pt x="53" y="496"/>
                      <a:pt x="75" y="508"/>
                      <a:pt x="98" y="508"/>
                    </a:cubicBezTo>
                    <a:cubicBezTo>
                      <a:pt x="132" y="508"/>
                      <a:pt x="167" y="481"/>
                      <a:pt x="156" y="440"/>
                    </a:cubicBezTo>
                    <a:cubicBezTo>
                      <a:pt x="143" y="398"/>
                      <a:pt x="136" y="359"/>
                      <a:pt x="127" y="317"/>
                    </a:cubicBezTo>
                    <a:cubicBezTo>
                      <a:pt x="146" y="245"/>
                      <a:pt x="178" y="164"/>
                      <a:pt x="233" y="138"/>
                    </a:cubicBezTo>
                    <a:cubicBezTo>
                      <a:pt x="259" y="145"/>
                      <a:pt x="288" y="148"/>
                      <a:pt x="318" y="155"/>
                    </a:cubicBezTo>
                    <a:cubicBezTo>
                      <a:pt x="324" y="184"/>
                      <a:pt x="334" y="213"/>
                      <a:pt x="340" y="245"/>
                    </a:cubicBezTo>
                    <a:cubicBezTo>
                      <a:pt x="350" y="291"/>
                      <a:pt x="353" y="333"/>
                      <a:pt x="357" y="378"/>
                    </a:cubicBezTo>
                    <a:cubicBezTo>
                      <a:pt x="357" y="391"/>
                      <a:pt x="357" y="404"/>
                      <a:pt x="363" y="411"/>
                    </a:cubicBezTo>
                    <a:cubicBezTo>
                      <a:pt x="366" y="445"/>
                      <a:pt x="396" y="464"/>
                      <a:pt x="423" y="464"/>
                    </a:cubicBezTo>
                    <a:cubicBezTo>
                      <a:pt x="449" y="464"/>
                      <a:pt x="473" y="447"/>
                      <a:pt x="470" y="411"/>
                    </a:cubicBezTo>
                    <a:cubicBezTo>
                      <a:pt x="467" y="356"/>
                      <a:pt x="467" y="297"/>
                      <a:pt x="486" y="242"/>
                    </a:cubicBezTo>
                    <a:cubicBezTo>
                      <a:pt x="499" y="203"/>
                      <a:pt x="518" y="168"/>
                      <a:pt x="548" y="138"/>
                    </a:cubicBezTo>
                    <a:cubicBezTo>
                      <a:pt x="593" y="155"/>
                      <a:pt x="616" y="184"/>
                      <a:pt x="622" y="229"/>
                    </a:cubicBezTo>
                    <a:cubicBezTo>
                      <a:pt x="648" y="323"/>
                      <a:pt x="577" y="404"/>
                      <a:pt x="616" y="492"/>
                    </a:cubicBezTo>
                    <a:cubicBezTo>
                      <a:pt x="627" y="514"/>
                      <a:pt x="651" y="522"/>
                      <a:pt x="671" y="522"/>
                    </a:cubicBezTo>
                    <a:cubicBezTo>
                      <a:pt x="674" y="522"/>
                      <a:pt x="677" y="521"/>
                      <a:pt x="680" y="521"/>
                    </a:cubicBezTo>
                    <a:cubicBezTo>
                      <a:pt x="713" y="511"/>
                      <a:pt x="726" y="495"/>
                      <a:pt x="739" y="462"/>
                    </a:cubicBezTo>
                    <a:cubicBezTo>
                      <a:pt x="745" y="443"/>
                      <a:pt x="739" y="424"/>
                      <a:pt x="723" y="411"/>
                    </a:cubicBezTo>
                    <a:cubicBezTo>
                      <a:pt x="726" y="378"/>
                      <a:pt x="742" y="346"/>
                      <a:pt x="742" y="317"/>
                    </a:cubicBezTo>
                    <a:cubicBezTo>
                      <a:pt x="752" y="255"/>
                      <a:pt x="745" y="200"/>
                      <a:pt x="726" y="151"/>
                    </a:cubicBezTo>
                    <a:cubicBezTo>
                      <a:pt x="706" y="87"/>
                      <a:pt x="661" y="15"/>
                      <a:pt x="590" y="2"/>
                    </a:cubicBezTo>
                    <a:cubicBezTo>
                      <a:pt x="581" y="1"/>
                      <a:pt x="573"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1" name="Google Shape;3821;p33"/>
              <p:cNvSpPr/>
              <p:nvPr/>
            </p:nvSpPr>
            <p:spPr>
              <a:xfrm>
                <a:off x="7259602" y="3457765"/>
                <a:ext cx="59825" cy="72500"/>
              </a:xfrm>
              <a:custGeom>
                <a:avLst/>
                <a:gdLst/>
                <a:ahLst/>
                <a:cxnLst/>
                <a:rect l="l" t="t" r="r" b="b"/>
                <a:pathLst>
                  <a:path w="911" h="1104" extrusionOk="0">
                    <a:moveTo>
                      <a:pt x="820" y="1"/>
                    </a:moveTo>
                    <a:cubicBezTo>
                      <a:pt x="800" y="1"/>
                      <a:pt x="780" y="10"/>
                      <a:pt x="768" y="32"/>
                    </a:cubicBezTo>
                    <a:cubicBezTo>
                      <a:pt x="631" y="284"/>
                      <a:pt x="541" y="560"/>
                      <a:pt x="505" y="841"/>
                    </a:cubicBezTo>
                    <a:cubicBezTo>
                      <a:pt x="356" y="582"/>
                      <a:pt x="217" y="317"/>
                      <a:pt x="84" y="48"/>
                    </a:cubicBezTo>
                    <a:cubicBezTo>
                      <a:pt x="76" y="35"/>
                      <a:pt x="65" y="30"/>
                      <a:pt x="53" y="30"/>
                    </a:cubicBezTo>
                    <a:cubicBezTo>
                      <a:pt x="27" y="30"/>
                      <a:pt x="0" y="58"/>
                      <a:pt x="16" y="90"/>
                    </a:cubicBezTo>
                    <a:cubicBezTo>
                      <a:pt x="158" y="427"/>
                      <a:pt x="327" y="751"/>
                      <a:pt x="495" y="1075"/>
                    </a:cubicBezTo>
                    <a:cubicBezTo>
                      <a:pt x="506" y="1095"/>
                      <a:pt x="523" y="1103"/>
                      <a:pt x="542" y="1103"/>
                    </a:cubicBezTo>
                    <a:cubicBezTo>
                      <a:pt x="573" y="1103"/>
                      <a:pt x="607" y="1077"/>
                      <a:pt x="609" y="1042"/>
                    </a:cubicBezTo>
                    <a:cubicBezTo>
                      <a:pt x="638" y="705"/>
                      <a:pt x="722" y="398"/>
                      <a:pt x="881" y="96"/>
                    </a:cubicBezTo>
                    <a:cubicBezTo>
                      <a:pt x="910" y="47"/>
                      <a:pt x="865"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2" name="Google Shape;3822;p33"/>
              <p:cNvSpPr/>
              <p:nvPr/>
            </p:nvSpPr>
            <p:spPr>
              <a:xfrm>
                <a:off x="7323563" y="3451133"/>
                <a:ext cx="36184" cy="38745"/>
              </a:xfrm>
              <a:custGeom>
                <a:avLst/>
                <a:gdLst/>
                <a:ahLst/>
                <a:cxnLst/>
                <a:rect l="l" t="t" r="r" b="b"/>
                <a:pathLst>
                  <a:path w="551" h="590" extrusionOk="0">
                    <a:moveTo>
                      <a:pt x="163" y="0"/>
                    </a:moveTo>
                    <a:cubicBezTo>
                      <a:pt x="131" y="0"/>
                      <a:pt x="97" y="11"/>
                      <a:pt x="66" y="35"/>
                    </a:cubicBezTo>
                    <a:cubicBezTo>
                      <a:pt x="27" y="68"/>
                      <a:pt x="61" y="115"/>
                      <a:pt x="99" y="115"/>
                    </a:cubicBezTo>
                    <a:cubicBezTo>
                      <a:pt x="106" y="115"/>
                      <a:pt x="114" y="113"/>
                      <a:pt x="121" y="110"/>
                    </a:cubicBezTo>
                    <a:cubicBezTo>
                      <a:pt x="138" y="101"/>
                      <a:pt x="153" y="96"/>
                      <a:pt x="166" y="96"/>
                    </a:cubicBezTo>
                    <a:cubicBezTo>
                      <a:pt x="244" y="96"/>
                      <a:pt x="224" y="259"/>
                      <a:pt x="202" y="304"/>
                    </a:cubicBezTo>
                    <a:cubicBezTo>
                      <a:pt x="169" y="369"/>
                      <a:pt x="121" y="414"/>
                      <a:pt x="62" y="447"/>
                    </a:cubicBezTo>
                    <a:cubicBezTo>
                      <a:pt x="1" y="476"/>
                      <a:pt x="33" y="563"/>
                      <a:pt x="95" y="567"/>
                    </a:cubicBezTo>
                    <a:cubicBezTo>
                      <a:pt x="218" y="576"/>
                      <a:pt x="344" y="589"/>
                      <a:pt x="467" y="589"/>
                    </a:cubicBezTo>
                    <a:cubicBezTo>
                      <a:pt x="471" y="590"/>
                      <a:pt x="474" y="590"/>
                      <a:pt x="477" y="590"/>
                    </a:cubicBezTo>
                    <a:cubicBezTo>
                      <a:pt x="551" y="590"/>
                      <a:pt x="539" y="482"/>
                      <a:pt x="467" y="469"/>
                    </a:cubicBezTo>
                    <a:cubicBezTo>
                      <a:pt x="396" y="463"/>
                      <a:pt x="325" y="456"/>
                      <a:pt x="257" y="450"/>
                    </a:cubicBezTo>
                    <a:cubicBezTo>
                      <a:pt x="318" y="369"/>
                      <a:pt x="354" y="269"/>
                      <a:pt x="338" y="165"/>
                    </a:cubicBezTo>
                    <a:cubicBezTo>
                      <a:pt x="321" y="72"/>
                      <a:pt x="24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3" name="Google Shape;3823;p33"/>
              <p:cNvSpPr/>
              <p:nvPr/>
            </p:nvSpPr>
            <p:spPr>
              <a:xfrm>
                <a:off x="7236159" y="3552326"/>
                <a:ext cx="67706" cy="48596"/>
              </a:xfrm>
              <a:custGeom>
                <a:avLst/>
                <a:gdLst/>
                <a:ahLst/>
                <a:cxnLst/>
                <a:rect l="l" t="t" r="r" b="b"/>
                <a:pathLst>
                  <a:path w="1031" h="740" extrusionOk="0">
                    <a:moveTo>
                      <a:pt x="484" y="0"/>
                    </a:moveTo>
                    <a:cubicBezTo>
                      <a:pt x="312" y="0"/>
                      <a:pt x="0" y="133"/>
                      <a:pt x="185" y="253"/>
                    </a:cubicBezTo>
                    <a:cubicBezTo>
                      <a:pt x="191" y="257"/>
                      <a:pt x="197" y="259"/>
                      <a:pt x="203" y="259"/>
                    </a:cubicBezTo>
                    <a:cubicBezTo>
                      <a:pt x="234" y="259"/>
                      <a:pt x="263" y="216"/>
                      <a:pt x="234" y="189"/>
                    </a:cubicBezTo>
                    <a:cubicBezTo>
                      <a:pt x="204" y="163"/>
                      <a:pt x="412" y="104"/>
                      <a:pt x="438" y="104"/>
                    </a:cubicBezTo>
                    <a:cubicBezTo>
                      <a:pt x="609" y="127"/>
                      <a:pt x="577" y="273"/>
                      <a:pt x="525" y="370"/>
                    </a:cubicBezTo>
                    <a:cubicBezTo>
                      <a:pt x="477" y="464"/>
                      <a:pt x="409" y="551"/>
                      <a:pt x="347" y="642"/>
                    </a:cubicBezTo>
                    <a:cubicBezTo>
                      <a:pt x="318" y="681"/>
                      <a:pt x="357" y="739"/>
                      <a:pt x="405" y="739"/>
                    </a:cubicBezTo>
                    <a:cubicBezTo>
                      <a:pt x="587" y="736"/>
                      <a:pt x="768" y="739"/>
                      <a:pt x="946" y="723"/>
                    </a:cubicBezTo>
                    <a:cubicBezTo>
                      <a:pt x="1031" y="723"/>
                      <a:pt x="1031" y="610"/>
                      <a:pt x="950" y="607"/>
                    </a:cubicBezTo>
                    <a:cubicBezTo>
                      <a:pt x="907" y="605"/>
                      <a:pt x="865" y="604"/>
                      <a:pt x="822" y="604"/>
                    </a:cubicBezTo>
                    <a:cubicBezTo>
                      <a:pt x="726" y="604"/>
                      <a:pt x="629" y="608"/>
                      <a:pt x="535" y="610"/>
                    </a:cubicBezTo>
                    <a:cubicBezTo>
                      <a:pt x="658" y="415"/>
                      <a:pt x="820" y="121"/>
                      <a:pt x="551" y="10"/>
                    </a:cubicBezTo>
                    <a:cubicBezTo>
                      <a:pt x="534" y="3"/>
                      <a:pt x="510"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824" name="Google Shape;3824;p33"/>
          <p:cNvGrpSpPr/>
          <p:nvPr/>
        </p:nvGrpSpPr>
        <p:grpSpPr>
          <a:xfrm>
            <a:off x="6016833" y="-476172"/>
            <a:ext cx="3672779" cy="6096711"/>
            <a:chOff x="6016833" y="-476172"/>
            <a:chExt cx="3672779" cy="6096711"/>
          </a:xfrm>
        </p:grpSpPr>
        <p:grpSp>
          <p:nvGrpSpPr>
            <p:cNvPr id="3825" name="Google Shape;3825;p33"/>
            <p:cNvGrpSpPr/>
            <p:nvPr/>
          </p:nvGrpSpPr>
          <p:grpSpPr>
            <a:xfrm rot="720474">
              <a:off x="8344647" y="1237206"/>
              <a:ext cx="1160214" cy="655733"/>
              <a:chOff x="4710963" y="556836"/>
              <a:chExt cx="599550" cy="338855"/>
            </a:xfrm>
          </p:grpSpPr>
          <p:sp>
            <p:nvSpPr>
              <p:cNvPr id="3826" name="Google Shape;3826;p33"/>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7" name="Google Shape;3827;p33"/>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8" name="Google Shape;3828;p33"/>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9" name="Google Shape;3829;p33"/>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0" name="Google Shape;3830;p33"/>
            <p:cNvGrpSpPr/>
            <p:nvPr/>
          </p:nvGrpSpPr>
          <p:grpSpPr>
            <a:xfrm rot="3407784">
              <a:off x="6676188" y="4701009"/>
              <a:ext cx="705076" cy="807114"/>
              <a:chOff x="4838621" y="3330436"/>
              <a:chExt cx="342600" cy="392181"/>
            </a:xfrm>
          </p:grpSpPr>
          <p:sp>
            <p:nvSpPr>
              <p:cNvPr id="3831" name="Google Shape;3831;p33"/>
              <p:cNvSpPr/>
              <p:nvPr/>
            </p:nvSpPr>
            <p:spPr>
              <a:xfrm>
                <a:off x="4838621" y="3330436"/>
                <a:ext cx="342600" cy="392181"/>
              </a:xfrm>
              <a:custGeom>
                <a:avLst/>
                <a:gdLst/>
                <a:ahLst/>
                <a:cxnLst/>
                <a:rect l="l" t="t" r="r" b="b"/>
                <a:pathLst>
                  <a:path w="5217" h="5972" extrusionOk="0">
                    <a:moveTo>
                      <a:pt x="2444" y="129"/>
                    </a:moveTo>
                    <a:cubicBezTo>
                      <a:pt x="2956" y="129"/>
                      <a:pt x="3632" y="198"/>
                      <a:pt x="3697" y="762"/>
                    </a:cubicBezTo>
                    <a:cubicBezTo>
                      <a:pt x="3762" y="1323"/>
                      <a:pt x="2803" y="1468"/>
                      <a:pt x="2288" y="1507"/>
                    </a:cubicBezTo>
                    <a:lnTo>
                      <a:pt x="2262" y="1446"/>
                    </a:lnTo>
                    <a:cubicBezTo>
                      <a:pt x="2259" y="1439"/>
                      <a:pt x="2255" y="1437"/>
                      <a:pt x="2250" y="1437"/>
                    </a:cubicBezTo>
                    <a:cubicBezTo>
                      <a:pt x="2240" y="1437"/>
                      <a:pt x="2227" y="1448"/>
                      <a:pt x="2229" y="1459"/>
                    </a:cubicBezTo>
                    <a:cubicBezTo>
                      <a:pt x="2236" y="1475"/>
                      <a:pt x="2239" y="1491"/>
                      <a:pt x="2239" y="1507"/>
                    </a:cubicBezTo>
                    <a:cubicBezTo>
                      <a:pt x="2197" y="1511"/>
                      <a:pt x="2158" y="1511"/>
                      <a:pt x="2126" y="1511"/>
                    </a:cubicBezTo>
                    <a:cubicBezTo>
                      <a:pt x="2085" y="1512"/>
                      <a:pt x="2038" y="1513"/>
                      <a:pt x="1985" y="1513"/>
                    </a:cubicBezTo>
                    <a:cubicBezTo>
                      <a:pt x="1470" y="1513"/>
                      <a:pt x="454" y="1423"/>
                      <a:pt x="389" y="879"/>
                    </a:cubicBezTo>
                    <a:cubicBezTo>
                      <a:pt x="409" y="879"/>
                      <a:pt x="425" y="866"/>
                      <a:pt x="431" y="843"/>
                    </a:cubicBezTo>
                    <a:cubicBezTo>
                      <a:pt x="635" y="234"/>
                      <a:pt x="1630" y="147"/>
                      <a:pt x="2161" y="134"/>
                    </a:cubicBezTo>
                    <a:cubicBezTo>
                      <a:pt x="2245" y="132"/>
                      <a:pt x="2341" y="129"/>
                      <a:pt x="2444" y="129"/>
                    </a:cubicBezTo>
                    <a:close/>
                    <a:moveTo>
                      <a:pt x="3839" y="850"/>
                    </a:moveTo>
                    <a:cubicBezTo>
                      <a:pt x="4066" y="1280"/>
                      <a:pt x="4218" y="1750"/>
                      <a:pt x="4384" y="2207"/>
                    </a:cubicBezTo>
                    <a:cubicBezTo>
                      <a:pt x="4571" y="2712"/>
                      <a:pt x="4785" y="3218"/>
                      <a:pt x="4934" y="3736"/>
                    </a:cubicBezTo>
                    <a:cubicBezTo>
                      <a:pt x="4999" y="3953"/>
                      <a:pt x="5048" y="4180"/>
                      <a:pt x="5028" y="4400"/>
                    </a:cubicBezTo>
                    <a:cubicBezTo>
                      <a:pt x="5025" y="4397"/>
                      <a:pt x="5018" y="4397"/>
                      <a:pt x="5015" y="4394"/>
                    </a:cubicBezTo>
                    <a:cubicBezTo>
                      <a:pt x="5011" y="4392"/>
                      <a:pt x="5007" y="4391"/>
                      <a:pt x="5004" y="4391"/>
                    </a:cubicBezTo>
                    <a:cubicBezTo>
                      <a:pt x="4975" y="4391"/>
                      <a:pt x="4961" y="4440"/>
                      <a:pt x="4996" y="4449"/>
                    </a:cubicBezTo>
                    <a:cubicBezTo>
                      <a:pt x="5006" y="4455"/>
                      <a:pt x="5015" y="4455"/>
                      <a:pt x="5025" y="4459"/>
                    </a:cubicBezTo>
                    <a:cubicBezTo>
                      <a:pt x="5012" y="4530"/>
                      <a:pt x="4993" y="4608"/>
                      <a:pt x="4963" y="4682"/>
                    </a:cubicBezTo>
                    <a:cubicBezTo>
                      <a:pt x="4847" y="4964"/>
                      <a:pt x="4594" y="5136"/>
                      <a:pt x="4335" y="5281"/>
                    </a:cubicBezTo>
                    <a:cubicBezTo>
                      <a:pt x="3859" y="5557"/>
                      <a:pt x="3324" y="5728"/>
                      <a:pt x="2777" y="5803"/>
                    </a:cubicBezTo>
                    <a:cubicBezTo>
                      <a:pt x="2589" y="5827"/>
                      <a:pt x="2401" y="5840"/>
                      <a:pt x="2212" y="5840"/>
                    </a:cubicBezTo>
                    <a:cubicBezTo>
                      <a:pt x="1849" y="5840"/>
                      <a:pt x="1486" y="5794"/>
                      <a:pt x="1134" y="5702"/>
                    </a:cubicBezTo>
                    <a:cubicBezTo>
                      <a:pt x="894" y="5638"/>
                      <a:pt x="622" y="5563"/>
                      <a:pt x="438" y="5395"/>
                    </a:cubicBezTo>
                    <a:cubicBezTo>
                      <a:pt x="392" y="5353"/>
                      <a:pt x="357" y="5307"/>
                      <a:pt x="328" y="5265"/>
                    </a:cubicBezTo>
                    <a:cubicBezTo>
                      <a:pt x="331" y="5265"/>
                      <a:pt x="331" y="5268"/>
                      <a:pt x="334" y="5268"/>
                    </a:cubicBezTo>
                    <a:cubicBezTo>
                      <a:pt x="365" y="5270"/>
                      <a:pt x="396" y="5271"/>
                      <a:pt x="427" y="5271"/>
                    </a:cubicBezTo>
                    <a:cubicBezTo>
                      <a:pt x="517" y="5271"/>
                      <a:pt x="608" y="5264"/>
                      <a:pt x="697" y="5252"/>
                    </a:cubicBezTo>
                    <a:cubicBezTo>
                      <a:pt x="748" y="5249"/>
                      <a:pt x="749" y="5171"/>
                      <a:pt x="700" y="5171"/>
                    </a:cubicBezTo>
                    <a:cubicBezTo>
                      <a:pt x="699" y="5171"/>
                      <a:pt x="698" y="5171"/>
                      <a:pt x="697" y="5171"/>
                    </a:cubicBezTo>
                    <a:cubicBezTo>
                      <a:pt x="574" y="5174"/>
                      <a:pt x="447" y="5184"/>
                      <a:pt x="328" y="5207"/>
                    </a:cubicBezTo>
                    <a:cubicBezTo>
                      <a:pt x="311" y="5210"/>
                      <a:pt x="308" y="5220"/>
                      <a:pt x="308" y="5233"/>
                    </a:cubicBezTo>
                    <a:cubicBezTo>
                      <a:pt x="169" y="4980"/>
                      <a:pt x="217" y="4659"/>
                      <a:pt x="230" y="4378"/>
                    </a:cubicBezTo>
                    <a:cubicBezTo>
                      <a:pt x="282" y="3305"/>
                      <a:pt x="347" y="2226"/>
                      <a:pt x="376" y="1151"/>
                    </a:cubicBezTo>
                    <a:cubicBezTo>
                      <a:pt x="652" y="1588"/>
                      <a:pt x="1597" y="1647"/>
                      <a:pt x="2009" y="1647"/>
                    </a:cubicBezTo>
                    <a:cubicBezTo>
                      <a:pt x="2090" y="1647"/>
                      <a:pt x="2171" y="1643"/>
                      <a:pt x="2252" y="1640"/>
                    </a:cubicBezTo>
                    <a:cubicBezTo>
                      <a:pt x="2255" y="1676"/>
                      <a:pt x="2255" y="1711"/>
                      <a:pt x="2255" y="1750"/>
                    </a:cubicBezTo>
                    <a:cubicBezTo>
                      <a:pt x="2255" y="1768"/>
                      <a:pt x="2271" y="1779"/>
                      <a:pt x="2287" y="1779"/>
                    </a:cubicBezTo>
                    <a:cubicBezTo>
                      <a:pt x="2300" y="1779"/>
                      <a:pt x="2312" y="1772"/>
                      <a:pt x="2317" y="1757"/>
                    </a:cubicBezTo>
                    <a:cubicBezTo>
                      <a:pt x="2323" y="1718"/>
                      <a:pt x="2323" y="1676"/>
                      <a:pt x="2320" y="1637"/>
                    </a:cubicBezTo>
                    <a:cubicBezTo>
                      <a:pt x="2683" y="1608"/>
                      <a:pt x="3049" y="1527"/>
                      <a:pt x="3379" y="1387"/>
                    </a:cubicBezTo>
                    <a:cubicBezTo>
                      <a:pt x="3616" y="1290"/>
                      <a:pt x="3817" y="1154"/>
                      <a:pt x="3839" y="879"/>
                    </a:cubicBezTo>
                    <a:lnTo>
                      <a:pt x="3839" y="850"/>
                    </a:lnTo>
                    <a:close/>
                    <a:moveTo>
                      <a:pt x="2336" y="1"/>
                    </a:moveTo>
                    <a:cubicBezTo>
                      <a:pt x="1724" y="1"/>
                      <a:pt x="554" y="69"/>
                      <a:pt x="318" y="782"/>
                    </a:cubicBezTo>
                    <a:cubicBezTo>
                      <a:pt x="311" y="788"/>
                      <a:pt x="302" y="798"/>
                      <a:pt x="298" y="811"/>
                    </a:cubicBezTo>
                    <a:lnTo>
                      <a:pt x="298" y="830"/>
                    </a:lnTo>
                    <a:cubicBezTo>
                      <a:pt x="295" y="837"/>
                      <a:pt x="292" y="843"/>
                      <a:pt x="292" y="853"/>
                    </a:cubicBezTo>
                    <a:cubicBezTo>
                      <a:pt x="201" y="2003"/>
                      <a:pt x="153" y="3159"/>
                      <a:pt x="98" y="4313"/>
                    </a:cubicBezTo>
                    <a:cubicBezTo>
                      <a:pt x="75" y="4701"/>
                      <a:pt x="0" y="5152"/>
                      <a:pt x="302" y="5453"/>
                    </a:cubicBezTo>
                    <a:cubicBezTo>
                      <a:pt x="574" y="5722"/>
                      <a:pt x="1005" y="5822"/>
                      <a:pt x="1364" y="5890"/>
                    </a:cubicBezTo>
                    <a:cubicBezTo>
                      <a:pt x="1643" y="5945"/>
                      <a:pt x="1927" y="5972"/>
                      <a:pt x="2211" y="5972"/>
                    </a:cubicBezTo>
                    <a:cubicBezTo>
                      <a:pt x="2823" y="5972"/>
                      <a:pt x="3435" y="5846"/>
                      <a:pt x="3995" y="5596"/>
                    </a:cubicBezTo>
                    <a:cubicBezTo>
                      <a:pt x="4345" y="5443"/>
                      <a:pt x="4750" y="5242"/>
                      <a:pt x="4976" y="4925"/>
                    </a:cubicBezTo>
                    <a:cubicBezTo>
                      <a:pt x="5216" y="4595"/>
                      <a:pt x="5193" y="4186"/>
                      <a:pt x="5096" y="3814"/>
                    </a:cubicBezTo>
                    <a:cubicBezTo>
                      <a:pt x="4944" y="3215"/>
                      <a:pt x="4685" y="2631"/>
                      <a:pt x="4471" y="2048"/>
                    </a:cubicBezTo>
                    <a:cubicBezTo>
                      <a:pt x="4277" y="1523"/>
                      <a:pt x="4102" y="982"/>
                      <a:pt x="3797" y="509"/>
                    </a:cubicBezTo>
                    <a:cubicBezTo>
                      <a:pt x="3784" y="493"/>
                      <a:pt x="3774" y="487"/>
                      <a:pt x="3758" y="480"/>
                    </a:cubicBezTo>
                    <a:cubicBezTo>
                      <a:pt x="3515" y="53"/>
                      <a:pt x="2786" y="1"/>
                      <a:pt x="2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2" name="Google Shape;3832;p33"/>
              <p:cNvSpPr/>
              <p:nvPr/>
            </p:nvSpPr>
            <p:spPr>
              <a:xfrm>
                <a:off x="4856286" y="3644523"/>
                <a:ext cx="29157" cy="20949"/>
              </a:xfrm>
              <a:custGeom>
                <a:avLst/>
                <a:gdLst/>
                <a:ahLst/>
                <a:cxnLst/>
                <a:rect l="l" t="t" r="r" b="b"/>
                <a:pathLst>
                  <a:path w="444" h="319" extrusionOk="0">
                    <a:moveTo>
                      <a:pt x="384" y="0"/>
                    </a:moveTo>
                    <a:cubicBezTo>
                      <a:pt x="377" y="0"/>
                      <a:pt x="370" y="2"/>
                      <a:pt x="363" y="6"/>
                    </a:cubicBezTo>
                    <a:cubicBezTo>
                      <a:pt x="237" y="71"/>
                      <a:pt x="120" y="161"/>
                      <a:pt x="23" y="262"/>
                    </a:cubicBezTo>
                    <a:cubicBezTo>
                      <a:pt x="0" y="287"/>
                      <a:pt x="23" y="319"/>
                      <a:pt x="49" y="319"/>
                    </a:cubicBezTo>
                    <a:cubicBezTo>
                      <a:pt x="57" y="319"/>
                      <a:pt x="64" y="316"/>
                      <a:pt x="72" y="310"/>
                    </a:cubicBezTo>
                    <a:cubicBezTo>
                      <a:pt x="175" y="223"/>
                      <a:pt x="289" y="152"/>
                      <a:pt x="405" y="80"/>
                    </a:cubicBezTo>
                    <a:cubicBezTo>
                      <a:pt x="444" y="56"/>
                      <a:pt x="421" y="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3" name="Google Shape;3833;p33"/>
              <p:cNvSpPr/>
              <p:nvPr/>
            </p:nvSpPr>
            <p:spPr>
              <a:xfrm>
                <a:off x="4900021" y="3626005"/>
                <a:ext cx="32835" cy="14053"/>
              </a:xfrm>
              <a:custGeom>
                <a:avLst/>
                <a:gdLst/>
                <a:ahLst/>
                <a:cxnLst/>
                <a:rect l="l" t="t" r="r" b="b"/>
                <a:pathLst>
                  <a:path w="500" h="214" extrusionOk="0">
                    <a:moveTo>
                      <a:pt x="427" y="1"/>
                    </a:moveTo>
                    <a:cubicBezTo>
                      <a:pt x="419" y="1"/>
                      <a:pt x="411" y="2"/>
                      <a:pt x="403" y="6"/>
                    </a:cubicBezTo>
                    <a:cubicBezTo>
                      <a:pt x="287" y="58"/>
                      <a:pt x="167" y="103"/>
                      <a:pt x="44" y="139"/>
                    </a:cubicBezTo>
                    <a:cubicBezTo>
                      <a:pt x="1" y="154"/>
                      <a:pt x="13" y="214"/>
                      <a:pt x="56" y="214"/>
                    </a:cubicBezTo>
                    <a:cubicBezTo>
                      <a:pt x="59" y="214"/>
                      <a:pt x="61" y="214"/>
                      <a:pt x="63" y="213"/>
                    </a:cubicBezTo>
                    <a:cubicBezTo>
                      <a:pt x="199" y="184"/>
                      <a:pt x="329" y="142"/>
                      <a:pt x="452" y="87"/>
                    </a:cubicBezTo>
                    <a:cubicBezTo>
                      <a:pt x="499" y="62"/>
                      <a:pt x="47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4" name="Google Shape;3834;p33"/>
              <p:cNvSpPr/>
              <p:nvPr/>
            </p:nvSpPr>
            <p:spPr>
              <a:xfrm>
                <a:off x="4950388" y="3614448"/>
                <a:ext cx="36447" cy="9653"/>
              </a:xfrm>
              <a:custGeom>
                <a:avLst/>
                <a:gdLst/>
                <a:ahLst/>
                <a:cxnLst/>
                <a:rect l="l" t="t" r="r" b="b"/>
                <a:pathLst>
                  <a:path w="555" h="147" extrusionOk="0">
                    <a:moveTo>
                      <a:pt x="500" y="0"/>
                    </a:moveTo>
                    <a:cubicBezTo>
                      <a:pt x="498" y="0"/>
                      <a:pt x="497" y="0"/>
                      <a:pt x="495" y="1"/>
                    </a:cubicBezTo>
                    <a:cubicBezTo>
                      <a:pt x="343" y="17"/>
                      <a:pt x="187" y="49"/>
                      <a:pt x="38" y="75"/>
                    </a:cubicBezTo>
                    <a:cubicBezTo>
                      <a:pt x="0" y="85"/>
                      <a:pt x="5" y="147"/>
                      <a:pt x="45" y="147"/>
                    </a:cubicBezTo>
                    <a:cubicBezTo>
                      <a:pt x="46" y="147"/>
                      <a:pt x="47" y="147"/>
                      <a:pt x="48" y="146"/>
                    </a:cubicBezTo>
                    <a:cubicBezTo>
                      <a:pt x="200" y="130"/>
                      <a:pt x="359" y="114"/>
                      <a:pt x="508" y="85"/>
                    </a:cubicBezTo>
                    <a:cubicBezTo>
                      <a:pt x="554" y="76"/>
                      <a:pt x="54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5" name="Google Shape;3835;p33"/>
              <p:cNvSpPr/>
              <p:nvPr/>
            </p:nvSpPr>
            <p:spPr>
              <a:xfrm>
                <a:off x="5019865" y="3600986"/>
                <a:ext cx="32178" cy="7224"/>
              </a:xfrm>
              <a:custGeom>
                <a:avLst/>
                <a:gdLst/>
                <a:ahLst/>
                <a:cxnLst/>
                <a:rect l="l" t="t" r="r" b="b"/>
                <a:pathLst>
                  <a:path w="490" h="110" extrusionOk="0">
                    <a:moveTo>
                      <a:pt x="361" y="1"/>
                    </a:moveTo>
                    <a:cubicBezTo>
                      <a:pt x="257" y="1"/>
                      <a:pt x="151" y="7"/>
                      <a:pt x="46" y="18"/>
                    </a:cubicBezTo>
                    <a:cubicBezTo>
                      <a:pt x="0" y="21"/>
                      <a:pt x="0" y="86"/>
                      <a:pt x="46" y="92"/>
                    </a:cubicBezTo>
                    <a:cubicBezTo>
                      <a:pt x="155" y="101"/>
                      <a:pt x="267" y="109"/>
                      <a:pt x="375" y="109"/>
                    </a:cubicBezTo>
                    <a:cubicBezTo>
                      <a:pt x="392" y="109"/>
                      <a:pt x="408" y="109"/>
                      <a:pt x="425" y="108"/>
                    </a:cubicBezTo>
                    <a:cubicBezTo>
                      <a:pt x="490" y="102"/>
                      <a:pt x="490" y="2"/>
                      <a:pt x="425" y="2"/>
                    </a:cubicBezTo>
                    <a:cubicBezTo>
                      <a:pt x="404" y="1"/>
                      <a:pt x="382" y="1"/>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6" name="Google Shape;3836;p33"/>
              <p:cNvSpPr/>
              <p:nvPr/>
            </p:nvSpPr>
            <p:spPr>
              <a:xfrm>
                <a:off x="5069641" y="3601249"/>
                <a:ext cx="41766" cy="9062"/>
              </a:xfrm>
              <a:custGeom>
                <a:avLst/>
                <a:gdLst/>
                <a:ahLst/>
                <a:cxnLst/>
                <a:rect l="l" t="t" r="r" b="b"/>
                <a:pathLst>
                  <a:path w="636" h="138" extrusionOk="0">
                    <a:moveTo>
                      <a:pt x="255" y="0"/>
                    </a:moveTo>
                    <a:cubicBezTo>
                      <a:pt x="186" y="0"/>
                      <a:pt x="116" y="4"/>
                      <a:pt x="49" y="11"/>
                    </a:cubicBezTo>
                    <a:cubicBezTo>
                      <a:pt x="1" y="14"/>
                      <a:pt x="1" y="88"/>
                      <a:pt x="49" y="88"/>
                    </a:cubicBezTo>
                    <a:cubicBezTo>
                      <a:pt x="70" y="87"/>
                      <a:pt x="92" y="87"/>
                      <a:pt x="113" y="87"/>
                    </a:cubicBezTo>
                    <a:cubicBezTo>
                      <a:pt x="261" y="87"/>
                      <a:pt x="401" y="114"/>
                      <a:pt x="551" y="137"/>
                    </a:cubicBezTo>
                    <a:cubicBezTo>
                      <a:pt x="555" y="137"/>
                      <a:pt x="558" y="138"/>
                      <a:pt x="561" y="138"/>
                    </a:cubicBezTo>
                    <a:cubicBezTo>
                      <a:pt x="618" y="138"/>
                      <a:pt x="636" y="61"/>
                      <a:pt x="580" y="43"/>
                    </a:cubicBezTo>
                    <a:cubicBezTo>
                      <a:pt x="477" y="11"/>
                      <a:pt x="366"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7" name="Google Shape;3837;p33"/>
              <p:cNvSpPr/>
              <p:nvPr/>
            </p:nvSpPr>
            <p:spPr>
              <a:xfrm>
                <a:off x="5127101" y="3609063"/>
                <a:ext cx="38548" cy="13659"/>
              </a:xfrm>
              <a:custGeom>
                <a:avLst/>
                <a:gdLst/>
                <a:ahLst/>
                <a:cxnLst/>
                <a:rect l="l" t="t" r="r" b="b"/>
                <a:pathLst>
                  <a:path w="587" h="208" extrusionOk="0">
                    <a:moveTo>
                      <a:pt x="96" y="1"/>
                    </a:moveTo>
                    <a:cubicBezTo>
                      <a:pt x="81" y="1"/>
                      <a:pt x="67" y="1"/>
                      <a:pt x="52" y="2"/>
                    </a:cubicBezTo>
                    <a:cubicBezTo>
                      <a:pt x="0" y="2"/>
                      <a:pt x="3" y="76"/>
                      <a:pt x="52" y="76"/>
                    </a:cubicBezTo>
                    <a:cubicBezTo>
                      <a:pt x="208" y="86"/>
                      <a:pt x="337" y="131"/>
                      <a:pt x="473" y="199"/>
                    </a:cubicBezTo>
                    <a:cubicBezTo>
                      <a:pt x="483" y="205"/>
                      <a:pt x="493" y="207"/>
                      <a:pt x="502" y="207"/>
                    </a:cubicBezTo>
                    <a:cubicBezTo>
                      <a:pt x="553" y="207"/>
                      <a:pt x="587" y="132"/>
                      <a:pt x="532" y="102"/>
                    </a:cubicBezTo>
                    <a:cubicBezTo>
                      <a:pt x="399" y="31"/>
                      <a:pt x="245"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8" name="Google Shape;3838;p33"/>
              <p:cNvSpPr/>
              <p:nvPr/>
            </p:nvSpPr>
            <p:spPr>
              <a:xfrm>
                <a:off x="4866399" y="3384677"/>
                <a:ext cx="28895" cy="8209"/>
              </a:xfrm>
              <a:custGeom>
                <a:avLst/>
                <a:gdLst/>
                <a:ahLst/>
                <a:cxnLst/>
                <a:rect l="l" t="t" r="r" b="b"/>
                <a:pathLst>
                  <a:path w="440" h="125" extrusionOk="0">
                    <a:moveTo>
                      <a:pt x="389" y="0"/>
                    </a:moveTo>
                    <a:cubicBezTo>
                      <a:pt x="386" y="0"/>
                      <a:pt x="384" y="0"/>
                      <a:pt x="381" y="1"/>
                    </a:cubicBezTo>
                    <a:cubicBezTo>
                      <a:pt x="267" y="11"/>
                      <a:pt x="148" y="33"/>
                      <a:pt x="37" y="56"/>
                    </a:cubicBezTo>
                    <a:cubicBezTo>
                      <a:pt x="0" y="65"/>
                      <a:pt x="4" y="125"/>
                      <a:pt x="41" y="125"/>
                    </a:cubicBezTo>
                    <a:cubicBezTo>
                      <a:pt x="43" y="125"/>
                      <a:pt x="45" y="124"/>
                      <a:pt x="47" y="124"/>
                    </a:cubicBezTo>
                    <a:cubicBezTo>
                      <a:pt x="160" y="118"/>
                      <a:pt x="280" y="101"/>
                      <a:pt x="394" y="82"/>
                    </a:cubicBezTo>
                    <a:cubicBezTo>
                      <a:pt x="440" y="73"/>
                      <a:pt x="431"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9" name="Google Shape;3839;p33"/>
              <p:cNvSpPr/>
              <p:nvPr/>
            </p:nvSpPr>
            <p:spPr>
              <a:xfrm>
                <a:off x="4918473" y="3378767"/>
                <a:ext cx="28238" cy="8143"/>
              </a:xfrm>
              <a:custGeom>
                <a:avLst/>
                <a:gdLst/>
                <a:ahLst/>
                <a:cxnLst/>
                <a:rect l="l" t="t" r="r" b="b"/>
                <a:pathLst>
                  <a:path w="430" h="124" extrusionOk="0">
                    <a:moveTo>
                      <a:pt x="378" y="0"/>
                    </a:moveTo>
                    <a:cubicBezTo>
                      <a:pt x="377" y="0"/>
                      <a:pt x="376" y="0"/>
                      <a:pt x="375" y="0"/>
                    </a:cubicBezTo>
                    <a:cubicBezTo>
                      <a:pt x="262" y="13"/>
                      <a:pt x="145" y="42"/>
                      <a:pt x="32" y="62"/>
                    </a:cubicBezTo>
                    <a:cubicBezTo>
                      <a:pt x="0" y="68"/>
                      <a:pt x="2" y="123"/>
                      <a:pt x="35" y="123"/>
                    </a:cubicBezTo>
                    <a:cubicBezTo>
                      <a:pt x="36" y="123"/>
                      <a:pt x="37" y="123"/>
                      <a:pt x="38" y="123"/>
                    </a:cubicBezTo>
                    <a:cubicBezTo>
                      <a:pt x="151" y="110"/>
                      <a:pt x="275" y="101"/>
                      <a:pt x="388" y="81"/>
                    </a:cubicBezTo>
                    <a:cubicBezTo>
                      <a:pt x="429" y="75"/>
                      <a:pt x="424"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0" name="Google Shape;3840;p33"/>
              <p:cNvSpPr/>
              <p:nvPr/>
            </p:nvSpPr>
            <p:spPr>
              <a:xfrm>
                <a:off x="4970745" y="3366750"/>
                <a:ext cx="34477" cy="20226"/>
              </a:xfrm>
              <a:custGeom>
                <a:avLst/>
                <a:gdLst/>
                <a:ahLst/>
                <a:cxnLst/>
                <a:rect l="l" t="t" r="r" b="b"/>
                <a:pathLst>
                  <a:path w="525" h="308" extrusionOk="0">
                    <a:moveTo>
                      <a:pt x="172" y="0"/>
                    </a:moveTo>
                    <a:cubicBezTo>
                      <a:pt x="120" y="0"/>
                      <a:pt x="66" y="26"/>
                      <a:pt x="33" y="73"/>
                    </a:cubicBezTo>
                    <a:cubicBezTo>
                      <a:pt x="16" y="99"/>
                      <a:pt x="7" y="122"/>
                      <a:pt x="3" y="151"/>
                    </a:cubicBezTo>
                    <a:cubicBezTo>
                      <a:pt x="0" y="186"/>
                      <a:pt x="16" y="216"/>
                      <a:pt x="46" y="242"/>
                    </a:cubicBezTo>
                    <a:cubicBezTo>
                      <a:pt x="52" y="248"/>
                      <a:pt x="65" y="258"/>
                      <a:pt x="71" y="261"/>
                    </a:cubicBezTo>
                    <a:cubicBezTo>
                      <a:pt x="100" y="289"/>
                      <a:pt x="138" y="308"/>
                      <a:pt x="177" y="308"/>
                    </a:cubicBezTo>
                    <a:cubicBezTo>
                      <a:pt x="183" y="308"/>
                      <a:pt x="189" y="307"/>
                      <a:pt x="195" y="306"/>
                    </a:cubicBezTo>
                    <a:cubicBezTo>
                      <a:pt x="279" y="297"/>
                      <a:pt x="324" y="219"/>
                      <a:pt x="314" y="144"/>
                    </a:cubicBezTo>
                    <a:cubicBezTo>
                      <a:pt x="373" y="144"/>
                      <a:pt x="434" y="138"/>
                      <a:pt x="489" y="128"/>
                    </a:cubicBezTo>
                    <a:cubicBezTo>
                      <a:pt x="525" y="122"/>
                      <a:pt x="518" y="63"/>
                      <a:pt x="476" y="63"/>
                    </a:cubicBezTo>
                    <a:cubicBezTo>
                      <a:pt x="418" y="63"/>
                      <a:pt x="357" y="67"/>
                      <a:pt x="295" y="73"/>
                    </a:cubicBezTo>
                    <a:cubicBezTo>
                      <a:pt x="268" y="23"/>
                      <a:pt x="22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1" name="Google Shape;3841;p33"/>
              <p:cNvSpPr/>
              <p:nvPr/>
            </p:nvSpPr>
            <p:spPr>
              <a:xfrm>
                <a:off x="5028336" y="3359264"/>
                <a:ext cx="44590" cy="10048"/>
              </a:xfrm>
              <a:custGeom>
                <a:avLst/>
                <a:gdLst/>
                <a:ahLst/>
                <a:cxnLst/>
                <a:rect l="l" t="t" r="r" b="b"/>
                <a:pathLst>
                  <a:path w="679" h="153" extrusionOk="0">
                    <a:moveTo>
                      <a:pt x="544" y="1"/>
                    </a:moveTo>
                    <a:cubicBezTo>
                      <a:pt x="373" y="1"/>
                      <a:pt x="203" y="32"/>
                      <a:pt x="43" y="80"/>
                    </a:cubicBezTo>
                    <a:cubicBezTo>
                      <a:pt x="1" y="89"/>
                      <a:pt x="12" y="152"/>
                      <a:pt x="54" y="152"/>
                    </a:cubicBezTo>
                    <a:cubicBezTo>
                      <a:pt x="57" y="152"/>
                      <a:pt x="60" y="152"/>
                      <a:pt x="63" y="151"/>
                    </a:cubicBezTo>
                    <a:cubicBezTo>
                      <a:pt x="226" y="119"/>
                      <a:pt x="390" y="106"/>
                      <a:pt x="558" y="106"/>
                    </a:cubicBezTo>
                    <a:cubicBezTo>
                      <a:pt x="577" y="106"/>
                      <a:pt x="595" y="106"/>
                      <a:pt x="613" y="106"/>
                    </a:cubicBezTo>
                    <a:cubicBezTo>
                      <a:pt x="678" y="106"/>
                      <a:pt x="678" y="6"/>
                      <a:pt x="613" y="2"/>
                    </a:cubicBezTo>
                    <a:cubicBezTo>
                      <a:pt x="590" y="1"/>
                      <a:pt x="567"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2" name="Google Shape;3842;p33"/>
              <p:cNvSpPr/>
              <p:nvPr/>
            </p:nvSpPr>
            <p:spPr>
              <a:xfrm>
                <a:off x="4981121" y="3388814"/>
                <a:ext cx="6895" cy="21014"/>
              </a:xfrm>
              <a:custGeom>
                <a:avLst/>
                <a:gdLst/>
                <a:ahLst/>
                <a:cxnLst/>
                <a:rect l="l" t="t" r="r" b="b"/>
                <a:pathLst>
                  <a:path w="105" h="320" extrusionOk="0">
                    <a:moveTo>
                      <a:pt x="52" y="0"/>
                    </a:moveTo>
                    <a:cubicBezTo>
                      <a:pt x="38" y="0"/>
                      <a:pt x="25" y="8"/>
                      <a:pt x="24" y="22"/>
                    </a:cubicBezTo>
                    <a:cubicBezTo>
                      <a:pt x="7" y="103"/>
                      <a:pt x="1" y="197"/>
                      <a:pt x="11" y="278"/>
                    </a:cubicBezTo>
                    <a:cubicBezTo>
                      <a:pt x="15" y="306"/>
                      <a:pt x="35" y="319"/>
                      <a:pt x="54" y="319"/>
                    </a:cubicBezTo>
                    <a:cubicBezTo>
                      <a:pt x="74" y="319"/>
                      <a:pt x="93" y="306"/>
                      <a:pt x="98" y="278"/>
                    </a:cubicBezTo>
                    <a:cubicBezTo>
                      <a:pt x="105" y="197"/>
                      <a:pt x="98" y="103"/>
                      <a:pt x="82" y="22"/>
                    </a:cubicBezTo>
                    <a:cubicBezTo>
                      <a:pt x="79" y="8"/>
                      <a:pt x="65"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3" name="Google Shape;3843;p33"/>
              <p:cNvSpPr/>
              <p:nvPr/>
            </p:nvSpPr>
            <p:spPr>
              <a:xfrm>
                <a:off x="4986243" y="3459210"/>
                <a:ext cx="7946" cy="22787"/>
              </a:xfrm>
              <a:custGeom>
                <a:avLst/>
                <a:gdLst/>
                <a:ahLst/>
                <a:cxnLst/>
                <a:rect l="l" t="t" r="r" b="b"/>
                <a:pathLst>
                  <a:path w="121" h="347" extrusionOk="0">
                    <a:moveTo>
                      <a:pt x="34" y="0"/>
                    </a:moveTo>
                    <a:cubicBezTo>
                      <a:pt x="16" y="0"/>
                      <a:pt x="0" y="11"/>
                      <a:pt x="4" y="35"/>
                    </a:cubicBezTo>
                    <a:cubicBezTo>
                      <a:pt x="7" y="123"/>
                      <a:pt x="14" y="214"/>
                      <a:pt x="17" y="301"/>
                    </a:cubicBezTo>
                    <a:cubicBezTo>
                      <a:pt x="20" y="331"/>
                      <a:pt x="41" y="346"/>
                      <a:pt x="63" y="346"/>
                    </a:cubicBezTo>
                    <a:cubicBezTo>
                      <a:pt x="85" y="346"/>
                      <a:pt x="108" y="331"/>
                      <a:pt x="111" y="301"/>
                    </a:cubicBezTo>
                    <a:cubicBezTo>
                      <a:pt x="121" y="214"/>
                      <a:pt x="104" y="113"/>
                      <a:pt x="72" y="26"/>
                    </a:cubicBezTo>
                    <a:cubicBezTo>
                      <a:pt x="66" y="9"/>
                      <a:pt x="49" y="0"/>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4" name="Google Shape;3844;p33"/>
              <p:cNvSpPr/>
              <p:nvPr/>
            </p:nvSpPr>
            <p:spPr>
              <a:xfrm>
                <a:off x="4987885" y="3497560"/>
                <a:ext cx="9259" cy="24101"/>
              </a:xfrm>
              <a:custGeom>
                <a:avLst/>
                <a:gdLst/>
                <a:ahLst/>
                <a:cxnLst/>
                <a:rect l="l" t="t" r="r" b="b"/>
                <a:pathLst>
                  <a:path w="141" h="367" extrusionOk="0">
                    <a:moveTo>
                      <a:pt x="40" y="1"/>
                    </a:moveTo>
                    <a:cubicBezTo>
                      <a:pt x="20" y="1"/>
                      <a:pt x="1" y="20"/>
                      <a:pt x="5" y="48"/>
                    </a:cubicBezTo>
                    <a:cubicBezTo>
                      <a:pt x="21" y="138"/>
                      <a:pt x="44" y="232"/>
                      <a:pt x="47" y="329"/>
                    </a:cubicBezTo>
                    <a:cubicBezTo>
                      <a:pt x="47" y="353"/>
                      <a:pt x="67" y="366"/>
                      <a:pt x="86" y="366"/>
                    </a:cubicBezTo>
                    <a:cubicBezTo>
                      <a:pt x="101" y="366"/>
                      <a:pt x="115" y="358"/>
                      <a:pt x="118" y="339"/>
                    </a:cubicBezTo>
                    <a:cubicBezTo>
                      <a:pt x="141" y="229"/>
                      <a:pt x="128" y="106"/>
                      <a:pt x="70" y="18"/>
                    </a:cubicBezTo>
                    <a:cubicBezTo>
                      <a:pt x="62" y="6"/>
                      <a:pt x="51"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5" name="Google Shape;3845;p33"/>
              <p:cNvSpPr/>
              <p:nvPr/>
            </p:nvSpPr>
            <p:spPr>
              <a:xfrm>
                <a:off x="4993138" y="3531050"/>
                <a:ext cx="5845" cy="16615"/>
              </a:xfrm>
              <a:custGeom>
                <a:avLst/>
                <a:gdLst/>
                <a:ahLst/>
                <a:cxnLst/>
                <a:rect l="l" t="t" r="r" b="b"/>
                <a:pathLst>
                  <a:path w="89" h="253" extrusionOk="0">
                    <a:moveTo>
                      <a:pt x="20" y="1"/>
                    </a:moveTo>
                    <a:cubicBezTo>
                      <a:pt x="10" y="1"/>
                      <a:pt x="1" y="6"/>
                      <a:pt x="3" y="17"/>
                    </a:cubicBezTo>
                    <a:cubicBezTo>
                      <a:pt x="6" y="88"/>
                      <a:pt x="6" y="160"/>
                      <a:pt x="19" y="228"/>
                    </a:cubicBezTo>
                    <a:cubicBezTo>
                      <a:pt x="23" y="245"/>
                      <a:pt x="38" y="253"/>
                      <a:pt x="53" y="253"/>
                    </a:cubicBezTo>
                    <a:cubicBezTo>
                      <a:pt x="71" y="253"/>
                      <a:pt x="89" y="241"/>
                      <a:pt x="84" y="221"/>
                    </a:cubicBezTo>
                    <a:cubicBezTo>
                      <a:pt x="77" y="147"/>
                      <a:pt x="54" y="82"/>
                      <a:pt x="38" y="14"/>
                    </a:cubicBezTo>
                    <a:cubicBezTo>
                      <a:pt x="37" y="5"/>
                      <a:pt x="28"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6" name="Google Shape;3846;p33"/>
              <p:cNvSpPr/>
              <p:nvPr/>
            </p:nvSpPr>
            <p:spPr>
              <a:xfrm>
                <a:off x="4996027" y="3558630"/>
                <a:ext cx="6698" cy="19964"/>
              </a:xfrm>
              <a:custGeom>
                <a:avLst/>
                <a:gdLst/>
                <a:ahLst/>
                <a:cxnLst/>
                <a:rect l="l" t="t" r="r" b="b"/>
                <a:pathLst>
                  <a:path w="102" h="304" extrusionOk="0">
                    <a:moveTo>
                      <a:pt x="25" y="0"/>
                    </a:moveTo>
                    <a:cubicBezTo>
                      <a:pt x="14" y="0"/>
                      <a:pt x="1" y="9"/>
                      <a:pt x="1" y="25"/>
                    </a:cubicBezTo>
                    <a:cubicBezTo>
                      <a:pt x="7" y="106"/>
                      <a:pt x="7" y="190"/>
                      <a:pt x="17" y="271"/>
                    </a:cubicBezTo>
                    <a:cubicBezTo>
                      <a:pt x="19" y="291"/>
                      <a:pt x="36" y="304"/>
                      <a:pt x="52" y="304"/>
                    </a:cubicBezTo>
                    <a:cubicBezTo>
                      <a:pt x="65" y="304"/>
                      <a:pt x="77" y="296"/>
                      <a:pt x="82" y="277"/>
                    </a:cubicBezTo>
                    <a:cubicBezTo>
                      <a:pt x="101" y="187"/>
                      <a:pt x="85" y="99"/>
                      <a:pt x="43" y="12"/>
                    </a:cubicBezTo>
                    <a:cubicBezTo>
                      <a:pt x="40" y="4"/>
                      <a:pt x="33" y="0"/>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7" name="Google Shape;3847;p33"/>
              <p:cNvSpPr/>
              <p:nvPr/>
            </p:nvSpPr>
            <p:spPr>
              <a:xfrm>
                <a:off x="4998588" y="3589297"/>
                <a:ext cx="5582" cy="21868"/>
              </a:xfrm>
              <a:custGeom>
                <a:avLst/>
                <a:gdLst/>
                <a:ahLst/>
                <a:cxnLst/>
                <a:rect l="l" t="t" r="r" b="b"/>
                <a:pathLst>
                  <a:path w="85" h="333" extrusionOk="0">
                    <a:moveTo>
                      <a:pt x="32" y="1"/>
                    </a:moveTo>
                    <a:cubicBezTo>
                      <a:pt x="17" y="1"/>
                      <a:pt x="1" y="12"/>
                      <a:pt x="1" y="31"/>
                    </a:cubicBezTo>
                    <a:cubicBezTo>
                      <a:pt x="1" y="125"/>
                      <a:pt x="4" y="215"/>
                      <a:pt x="20" y="309"/>
                    </a:cubicBezTo>
                    <a:cubicBezTo>
                      <a:pt x="24" y="325"/>
                      <a:pt x="38" y="333"/>
                      <a:pt x="52" y="333"/>
                    </a:cubicBezTo>
                    <a:cubicBezTo>
                      <a:pt x="68" y="333"/>
                      <a:pt x="85" y="322"/>
                      <a:pt x="85" y="303"/>
                    </a:cubicBezTo>
                    <a:cubicBezTo>
                      <a:pt x="85" y="206"/>
                      <a:pt x="75" y="112"/>
                      <a:pt x="59" y="21"/>
                    </a:cubicBezTo>
                    <a:cubicBezTo>
                      <a:pt x="55" y="7"/>
                      <a:pt x="43"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8" name="Google Shape;3848;p33"/>
              <p:cNvSpPr/>
              <p:nvPr/>
            </p:nvSpPr>
            <p:spPr>
              <a:xfrm>
                <a:off x="5006666" y="3655293"/>
                <a:ext cx="66" cy="66"/>
              </a:xfrm>
              <a:custGeom>
                <a:avLst/>
                <a:gdLst/>
                <a:ahLst/>
                <a:cxnLst/>
                <a:rect l="l" t="t" r="r" b="b"/>
                <a:pathLst>
                  <a:path w="1" h="1" extrusionOk="0">
                    <a:moveTo>
                      <a:pt x="1" y="1"/>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9" name="Google Shape;3849;p33"/>
              <p:cNvSpPr/>
              <p:nvPr/>
            </p:nvSpPr>
            <p:spPr>
              <a:xfrm>
                <a:off x="4995371" y="3624298"/>
                <a:ext cx="20686" cy="40518"/>
              </a:xfrm>
              <a:custGeom>
                <a:avLst/>
                <a:gdLst/>
                <a:ahLst/>
                <a:cxnLst/>
                <a:rect l="l" t="t" r="r" b="b"/>
                <a:pathLst>
                  <a:path w="315" h="617" extrusionOk="0">
                    <a:moveTo>
                      <a:pt x="103" y="1"/>
                    </a:moveTo>
                    <a:cubicBezTo>
                      <a:pt x="86" y="1"/>
                      <a:pt x="69" y="16"/>
                      <a:pt x="75" y="39"/>
                    </a:cubicBezTo>
                    <a:cubicBezTo>
                      <a:pt x="95" y="129"/>
                      <a:pt x="108" y="210"/>
                      <a:pt x="114" y="298"/>
                    </a:cubicBezTo>
                    <a:cubicBezTo>
                      <a:pt x="118" y="324"/>
                      <a:pt x="140" y="340"/>
                      <a:pt x="160" y="340"/>
                    </a:cubicBezTo>
                    <a:cubicBezTo>
                      <a:pt x="131" y="340"/>
                      <a:pt x="101" y="350"/>
                      <a:pt x="79" y="375"/>
                    </a:cubicBezTo>
                    <a:cubicBezTo>
                      <a:pt x="59" y="395"/>
                      <a:pt x="50" y="427"/>
                      <a:pt x="50" y="456"/>
                    </a:cubicBezTo>
                    <a:cubicBezTo>
                      <a:pt x="33" y="469"/>
                      <a:pt x="17" y="489"/>
                      <a:pt x="14" y="508"/>
                    </a:cubicBezTo>
                    <a:cubicBezTo>
                      <a:pt x="1" y="563"/>
                      <a:pt x="69" y="602"/>
                      <a:pt x="114" y="612"/>
                    </a:cubicBezTo>
                    <a:cubicBezTo>
                      <a:pt x="127" y="615"/>
                      <a:pt x="139" y="617"/>
                      <a:pt x="152" y="617"/>
                    </a:cubicBezTo>
                    <a:cubicBezTo>
                      <a:pt x="237" y="617"/>
                      <a:pt x="315" y="543"/>
                      <a:pt x="289" y="450"/>
                    </a:cubicBezTo>
                    <a:cubicBezTo>
                      <a:pt x="273" y="388"/>
                      <a:pt x="221" y="343"/>
                      <a:pt x="163" y="340"/>
                    </a:cubicBezTo>
                    <a:cubicBezTo>
                      <a:pt x="176" y="337"/>
                      <a:pt x="189" y="327"/>
                      <a:pt x="192" y="311"/>
                    </a:cubicBezTo>
                    <a:cubicBezTo>
                      <a:pt x="212" y="214"/>
                      <a:pt x="182" y="100"/>
                      <a:pt x="131" y="16"/>
                    </a:cubicBezTo>
                    <a:cubicBezTo>
                      <a:pt x="124" y="5"/>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0" name="Google Shape;3850;p33"/>
              <p:cNvSpPr/>
              <p:nvPr/>
            </p:nvSpPr>
            <p:spPr>
              <a:xfrm>
                <a:off x="5006666" y="3655293"/>
                <a:ext cx="66" cy="66"/>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1" name="Google Shape;3851;p33"/>
              <p:cNvSpPr/>
              <p:nvPr/>
            </p:nvSpPr>
            <p:spPr>
              <a:xfrm>
                <a:off x="4901137" y="3663567"/>
                <a:ext cx="31587" cy="9916"/>
              </a:xfrm>
              <a:custGeom>
                <a:avLst/>
                <a:gdLst/>
                <a:ahLst/>
                <a:cxnLst/>
                <a:rect l="l" t="t" r="r" b="b"/>
                <a:pathLst>
                  <a:path w="481" h="151" extrusionOk="0">
                    <a:moveTo>
                      <a:pt x="412" y="0"/>
                    </a:moveTo>
                    <a:cubicBezTo>
                      <a:pt x="409" y="0"/>
                      <a:pt x="406" y="0"/>
                      <a:pt x="403" y="1"/>
                    </a:cubicBezTo>
                    <a:cubicBezTo>
                      <a:pt x="283" y="20"/>
                      <a:pt x="166" y="50"/>
                      <a:pt x="46" y="79"/>
                    </a:cubicBezTo>
                    <a:cubicBezTo>
                      <a:pt x="1" y="88"/>
                      <a:pt x="18" y="151"/>
                      <a:pt x="60" y="151"/>
                    </a:cubicBezTo>
                    <a:cubicBezTo>
                      <a:pt x="63" y="151"/>
                      <a:pt x="66" y="151"/>
                      <a:pt x="69" y="150"/>
                    </a:cubicBezTo>
                    <a:cubicBezTo>
                      <a:pt x="189" y="131"/>
                      <a:pt x="312" y="114"/>
                      <a:pt x="428" y="85"/>
                    </a:cubicBezTo>
                    <a:cubicBezTo>
                      <a:pt x="480" y="70"/>
                      <a:pt x="463"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2" name="Google Shape;3852;p33"/>
              <p:cNvSpPr/>
              <p:nvPr/>
            </p:nvSpPr>
            <p:spPr>
              <a:xfrm>
                <a:off x="4939684" y="3657591"/>
                <a:ext cx="28107" cy="8800"/>
              </a:xfrm>
              <a:custGeom>
                <a:avLst/>
                <a:gdLst/>
                <a:ahLst/>
                <a:cxnLst/>
                <a:rect l="l" t="t" r="r" b="b"/>
                <a:pathLst>
                  <a:path w="428" h="134" extrusionOk="0">
                    <a:moveTo>
                      <a:pt x="366" y="0"/>
                    </a:moveTo>
                    <a:cubicBezTo>
                      <a:pt x="363" y="0"/>
                      <a:pt x="360" y="1"/>
                      <a:pt x="357" y="1"/>
                    </a:cubicBezTo>
                    <a:cubicBezTo>
                      <a:pt x="253" y="27"/>
                      <a:pt x="156" y="43"/>
                      <a:pt x="52" y="50"/>
                    </a:cubicBezTo>
                    <a:cubicBezTo>
                      <a:pt x="0" y="56"/>
                      <a:pt x="0" y="128"/>
                      <a:pt x="52" y="131"/>
                    </a:cubicBezTo>
                    <a:cubicBezTo>
                      <a:pt x="73" y="133"/>
                      <a:pt x="94" y="134"/>
                      <a:pt x="116" y="134"/>
                    </a:cubicBezTo>
                    <a:cubicBezTo>
                      <a:pt x="205" y="134"/>
                      <a:pt x="295" y="118"/>
                      <a:pt x="376" y="89"/>
                    </a:cubicBezTo>
                    <a:cubicBezTo>
                      <a:pt x="428" y="67"/>
                      <a:pt x="41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3" name="Google Shape;3853;p33"/>
              <p:cNvSpPr/>
              <p:nvPr/>
            </p:nvSpPr>
            <p:spPr>
              <a:xfrm>
                <a:off x="5021704" y="3641371"/>
                <a:ext cx="29420" cy="11689"/>
              </a:xfrm>
              <a:custGeom>
                <a:avLst/>
                <a:gdLst/>
                <a:ahLst/>
                <a:cxnLst/>
                <a:rect l="l" t="t" r="r" b="b"/>
                <a:pathLst>
                  <a:path w="448" h="178" extrusionOk="0">
                    <a:moveTo>
                      <a:pt x="378" y="0"/>
                    </a:moveTo>
                    <a:cubicBezTo>
                      <a:pt x="374" y="0"/>
                      <a:pt x="369" y="1"/>
                      <a:pt x="364" y="2"/>
                    </a:cubicBezTo>
                    <a:cubicBezTo>
                      <a:pt x="261" y="28"/>
                      <a:pt x="154" y="54"/>
                      <a:pt x="50" y="93"/>
                    </a:cubicBezTo>
                    <a:cubicBezTo>
                      <a:pt x="1" y="108"/>
                      <a:pt x="16" y="177"/>
                      <a:pt x="66" y="177"/>
                    </a:cubicBezTo>
                    <a:cubicBezTo>
                      <a:pt x="68" y="177"/>
                      <a:pt x="71" y="177"/>
                      <a:pt x="73" y="177"/>
                    </a:cubicBezTo>
                    <a:cubicBezTo>
                      <a:pt x="180" y="158"/>
                      <a:pt x="290" y="128"/>
                      <a:pt x="390" y="99"/>
                    </a:cubicBezTo>
                    <a:cubicBezTo>
                      <a:pt x="447" y="81"/>
                      <a:pt x="43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4" name="Google Shape;3854;p33"/>
              <p:cNvSpPr/>
              <p:nvPr/>
            </p:nvSpPr>
            <p:spPr>
              <a:xfrm>
                <a:off x="5076011" y="3635330"/>
                <a:ext cx="34542" cy="7092"/>
              </a:xfrm>
              <a:custGeom>
                <a:avLst/>
                <a:gdLst/>
                <a:ahLst/>
                <a:cxnLst/>
                <a:rect l="l" t="t" r="r" b="b"/>
                <a:pathLst>
                  <a:path w="526" h="108" extrusionOk="0">
                    <a:moveTo>
                      <a:pt x="473" y="0"/>
                    </a:moveTo>
                    <a:cubicBezTo>
                      <a:pt x="472" y="0"/>
                      <a:pt x="471" y="0"/>
                      <a:pt x="470" y="0"/>
                    </a:cubicBezTo>
                    <a:cubicBezTo>
                      <a:pt x="328" y="7"/>
                      <a:pt x="185" y="26"/>
                      <a:pt x="46" y="39"/>
                    </a:cubicBezTo>
                    <a:cubicBezTo>
                      <a:pt x="1" y="42"/>
                      <a:pt x="1" y="107"/>
                      <a:pt x="46" y="107"/>
                    </a:cubicBezTo>
                    <a:cubicBezTo>
                      <a:pt x="185" y="104"/>
                      <a:pt x="328" y="107"/>
                      <a:pt x="470" y="94"/>
                    </a:cubicBezTo>
                    <a:cubicBezTo>
                      <a:pt x="525" y="88"/>
                      <a:pt x="526"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5" name="Google Shape;3855;p33"/>
              <p:cNvSpPr/>
              <p:nvPr/>
            </p:nvSpPr>
            <p:spPr>
              <a:xfrm>
                <a:off x="5126116" y="3629223"/>
                <a:ext cx="33163" cy="7224"/>
              </a:xfrm>
              <a:custGeom>
                <a:avLst/>
                <a:gdLst/>
                <a:ahLst/>
                <a:cxnLst/>
                <a:rect l="l" t="t" r="r" b="b"/>
                <a:pathLst>
                  <a:path w="505" h="110" extrusionOk="0">
                    <a:moveTo>
                      <a:pt x="386" y="0"/>
                    </a:moveTo>
                    <a:cubicBezTo>
                      <a:pt x="267" y="0"/>
                      <a:pt x="153" y="22"/>
                      <a:pt x="35" y="41"/>
                    </a:cubicBezTo>
                    <a:cubicBezTo>
                      <a:pt x="1" y="51"/>
                      <a:pt x="5" y="110"/>
                      <a:pt x="39" y="110"/>
                    </a:cubicBezTo>
                    <a:cubicBezTo>
                      <a:pt x="41" y="110"/>
                      <a:pt x="43" y="110"/>
                      <a:pt x="44" y="109"/>
                    </a:cubicBezTo>
                    <a:cubicBezTo>
                      <a:pt x="177" y="100"/>
                      <a:pt x="310" y="103"/>
                      <a:pt x="449" y="93"/>
                    </a:cubicBezTo>
                    <a:cubicBezTo>
                      <a:pt x="504" y="90"/>
                      <a:pt x="504" y="6"/>
                      <a:pt x="449" y="2"/>
                    </a:cubicBezTo>
                    <a:cubicBezTo>
                      <a:pt x="428" y="1"/>
                      <a:pt x="407"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56" name="Google Shape;3856;p33"/>
            <p:cNvGrpSpPr/>
            <p:nvPr/>
          </p:nvGrpSpPr>
          <p:grpSpPr>
            <a:xfrm>
              <a:off x="6016833" y="-476172"/>
              <a:ext cx="1005993" cy="949609"/>
              <a:chOff x="3712416" y="2719728"/>
              <a:chExt cx="383381" cy="361907"/>
            </a:xfrm>
          </p:grpSpPr>
          <p:sp>
            <p:nvSpPr>
              <p:cNvPr id="3857" name="Google Shape;3857;p33"/>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8" name="Google Shape;3858;p33"/>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9" name="Google Shape;3859;p33"/>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0" name="Google Shape;3860;p33"/>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1" name="Google Shape;3861;p33"/>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2" name="Google Shape;3862;p33"/>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3" name="Google Shape;3863;p33"/>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4" name="Google Shape;3864;p33"/>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5" name="Google Shape;3865;p33"/>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6" name="Google Shape;3866;p33"/>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7" name="Google Shape;3867;p33"/>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8" name="Google Shape;3868;p33"/>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9" name="Google Shape;3869;p33"/>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0" name="Google Shape;3870;p33"/>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33"/>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2" name="Google Shape;3872;p33"/>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3" name="Google Shape;3873;p33"/>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4" name="Google Shape;3874;p33"/>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5" name="Google Shape;3875;p33"/>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6" name="Google Shape;3876;p33"/>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7" name="Google Shape;3877;p33"/>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8" name="Google Shape;3878;p33"/>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9" name="Google Shape;3879;p33"/>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0" name="Google Shape;3880;p33"/>
            <p:cNvGrpSpPr/>
            <p:nvPr/>
          </p:nvGrpSpPr>
          <p:grpSpPr>
            <a:xfrm rot="-1615669">
              <a:off x="8279915" y="3128080"/>
              <a:ext cx="1236398" cy="1061349"/>
              <a:chOff x="3639393" y="3293465"/>
              <a:chExt cx="543616" cy="466651"/>
            </a:xfrm>
          </p:grpSpPr>
          <p:sp>
            <p:nvSpPr>
              <p:cNvPr id="3881" name="Google Shape;3881;p33"/>
              <p:cNvSpPr/>
              <p:nvPr/>
            </p:nvSpPr>
            <p:spPr>
              <a:xfrm>
                <a:off x="3639393" y="3293465"/>
                <a:ext cx="543616" cy="466651"/>
              </a:xfrm>
              <a:custGeom>
                <a:avLst/>
                <a:gdLst/>
                <a:ahLst/>
                <a:cxnLst/>
                <a:rect l="l" t="t" r="r" b="b"/>
                <a:pathLst>
                  <a:path w="8278" h="7106" extrusionOk="0">
                    <a:moveTo>
                      <a:pt x="4199" y="4720"/>
                    </a:moveTo>
                    <a:cubicBezTo>
                      <a:pt x="4212" y="4931"/>
                      <a:pt x="4229" y="5141"/>
                      <a:pt x="4238" y="5352"/>
                    </a:cubicBezTo>
                    <a:cubicBezTo>
                      <a:pt x="4245" y="5514"/>
                      <a:pt x="4245" y="5676"/>
                      <a:pt x="4245" y="5838"/>
                    </a:cubicBezTo>
                    <a:cubicBezTo>
                      <a:pt x="3166" y="5831"/>
                      <a:pt x="2084" y="5815"/>
                      <a:pt x="1002" y="5802"/>
                    </a:cubicBezTo>
                    <a:cubicBezTo>
                      <a:pt x="2165" y="5718"/>
                      <a:pt x="3279" y="5446"/>
                      <a:pt x="4199" y="4720"/>
                    </a:cubicBezTo>
                    <a:close/>
                    <a:moveTo>
                      <a:pt x="6658" y="1"/>
                    </a:moveTo>
                    <a:cubicBezTo>
                      <a:pt x="6634" y="1"/>
                      <a:pt x="6611" y="14"/>
                      <a:pt x="6603" y="46"/>
                    </a:cubicBezTo>
                    <a:cubicBezTo>
                      <a:pt x="6179" y="1545"/>
                      <a:pt x="5667" y="3094"/>
                      <a:pt x="4562" y="4241"/>
                    </a:cubicBezTo>
                    <a:cubicBezTo>
                      <a:pt x="4478" y="4328"/>
                      <a:pt x="4391" y="4409"/>
                      <a:pt x="4300" y="4490"/>
                    </a:cubicBezTo>
                    <a:cubicBezTo>
                      <a:pt x="4290" y="4257"/>
                      <a:pt x="4287" y="4020"/>
                      <a:pt x="4290" y="3787"/>
                    </a:cubicBezTo>
                    <a:cubicBezTo>
                      <a:pt x="4303" y="2657"/>
                      <a:pt x="4274" y="1558"/>
                      <a:pt x="4063" y="444"/>
                    </a:cubicBezTo>
                    <a:cubicBezTo>
                      <a:pt x="4067" y="443"/>
                      <a:pt x="4071" y="443"/>
                      <a:pt x="4076" y="443"/>
                    </a:cubicBezTo>
                    <a:cubicBezTo>
                      <a:pt x="4181" y="443"/>
                      <a:pt x="4386" y="703"/>
                      <a:pt x="4446" y="774"/>
                    </a:cubicBezTo>
                    <a:cubicBezTo>
                      <a:pt x="4458" y="790"/>
                      <a:pt x="4473" y="796"/>
                      <a:pt x="4487" y="796"/>
                    </a:cubicBezTo>
                    <a:cubicBezTo>
                      <a:pt x="4534" y="796"/>
                      <a:pt x="4578" y="730"/>
                      <a:pt x="4536" y="680"/>
                    </a:cubicBezTo>
                    <a:cubicBezTo>
                      <a:pt x="4400" y="509"/>
                      <a:pt x="4245" y="376"/>
                      <a:pt x="4060" y="263"/>
                    </a:cubicBezTo>
                    <a:cubicBezTo>
                      <a:pt x="4051" y="257"/>
                      <a:pt x="4040" y="255"/>
                      <a:pt x="4029" y="255"/>
                    </a:cubicBezTo>
                    <a:cubicBezTo>
                      <a:pt x="4005" y="255"/>
                      <a:pt x="3980" y="266"/>
                      <a:pt x="3969" y="289"/>
                    </a:cubicBezTo>
                    <a:cubicBezTo>
                      <a:pt x="3882" y="467"/>
                      <a:pt x="3798" y="638"/>
                      <a:pt x="3707" y="817"/>
                    </a:cubicBezTo>
                    <a:cubicBezTo>
                      <a:pt x="3683" y="868"/>
                      <a:pt x="3727" y="916"/>
                      <a:pt x="3769" y="916"/>
                    </a:cubicBezTo>
                    <a:cubicBezTo>
                      <a:pt x="3789" y="916"/>
                      <a:pt x="3808" y="906"/>
                      <a:pt x="3820" y="881"/>
                    </a:cubicBezTo>
                    <a:cubicBezTo>
                      <a:pt x="3869" y="794"/>
                      <a:pt x="3918" y="703"/>
                      <a:pt x="3966" y="609"/>
                    </a:cubicBezTo>
                    <a:cubicBezTo>
                      <a:pt x="4157" y="1688"/>
                      <a:pt x="4173" y="2747"/>
                      <a:pt x="4170" y="3842"/>
                    </a:cubicBezTo>
                    <a:cubicBezTo>
                      <a:pt x="4170" y="4089"/>
                      <a:pt x="4180" y="4331"/>
                      <a:pt x="4196" y="4574"/>
                    </a:cubicBezTo>
                    <a:cubicBezTo>
                      <a:pt x="3749" y="4950"/>
                      <a:pt x="3234" y="5239"/>
                      <a:pt x="2667" y="5413"/>
                    </a:cubicBezTo>
                    <a:cubicBezTo>
                      <a:pt x="1860" y="5663"/>
                      <a:pt x="1018" y="5695"/>
                      <a:pt x="186" y="5776"/>
                    </a:cubicBezTo>
                    <a:cubicBezTo>
                      <a:pt x="173" y="5776"/>
                      <a:pt x="163" y="5786"/>
                      <a:pt x="160" y="5793"/>
                    </a:cubicBezTo>
                    <a:lnTo>
                      <a:pt x="49" y="5793"/>
                    </a:lnTo>
                    <a:cubicBezTo>
                      <a:pt x="1" y="5793"/>
                      <a:pt x="1" y="5867"/>
                      <a:pt x="49" y="5870"/>
                    </a:cubicBezTo>
                    <a:cubicBezTo>
                      <a:pt x="1449" y="5961"/>
                      <a:pt x="2848" y="5993"/>
                      <a:pt x="4254" y="6000"/>
                    </a:cubicBezTo>
                    <a:cubicBezTo>
                      <a:pt x="4251" y="6356"/>
                      <a:pt x="4229" y="6719"/>
                      <a:pt x="4196" y="7075"/>
                    </a:cubicBezTo>
                    <a:cubicBezTo>
                      <a:pt x="4194" y="7095"/>
                      <a:pt x="4212" y="7106"/>
                      <a:pt x="4229" y="7106"/>
                    </a:cubicBezTo>
                    <a:cubicBezTo>
                      <a:pt x="4244" y="7106"/>
                      <a:pt x="4258" y="7098"/>
                      <a:pt x="4261" y="7082"/>
                    </a:cubicBezTo>
                    <a:cubicBezTo>
                      <a:pt x="4319" y="6719"/>
                      <a:pt x="4339" y="6363"/>
                      <a:pt x="4342" y="6000"/>
                    </a:cubicBezTo>
                    <a:cubicBezTo>
                      <a:pt x="4515" y="6001"/>
                      <a:pt x="4689" y="6001"/>
                      <a:pt x="4863" y="6001"/>
                    </a:cubicBezTo>
                    <a:cubicBezTo>
                      <a:pt x="5852" y="6001"/>
                      <a:pt x="6841" y="5986"/>
                      <a:pt x="7831" y="5964"/>
                    </a:cubicBezTo>
                    <a:lnTo>
                      <a:pt x="7831" y="5964"/>
                    </a:lnTo>
                    <a:cubicBezTo>
                      <a:pt x="7769" y="6010"/>
                      <a:pt x="7701" y="6055"/>
                      <a:pt x="7630" y="6091"/>
                    </a:cubicBezTo>
                    <a:lnTo>
                      <a:pt x="7497" y="6155"/>
                    </a:lnTo>
                    <a:cubicBezTo>
                      <a:pt x="7429" y="6187"/>
                      <a:pt x="7475" y="6275"/>
                      <a:pt x="7538" y="6275"/>
                    </a:cubicBezTo>
                    <a:cubicBezTo>
                      <a:pt x="7547" y="6275"/>
                      <a:pt x="7556" y="6273"/>
                      <a:pt x="7565" y="6269"/>
                    </a:cubicBezTo>
                    <a:cubicBezTo>
                      <a:pt x="7614" y="6246"/>
                      <a:pt x="7662" y="6223"/>
                      <a:pt x="7711" y="6197"/>
                    </a:cubicBezTo>
                    <a:cubicBezTo>
                      <a:pt x="7886" y="6113"/>
                      <a:pt x="8058" y="6032"/>
                      <a:pt x="8229" y="5948"/>
                    </a:cubicBezTo>
                    <a:cubicBezTo>
                      <a:pt x="8278" y="5912"/>
                      <a:pt x="8246" y="5818"/>
                      <a:pt x="8181" y="5818"/>
                    </a:cubicBezTo>
                    <a:lnTo>
                      <a:pt x="8165" y="5818"/>
                    </a:lnTo>
                    <a:cubicBezTo>
                      <a:pt x="8197" y="5783"/>
                      <a:pt x="8187" y="5721"/>
                      <a:pt x="8139" y="5708"/>
                    </a:cubicBezTo>
                    <a:cubicBezTo>
                      <a:pt x="8019" y="5676"/>
                      <a:pt x="7902" y="5640"/>
                      <a:pt x="7782" y="5608"/>
                    </a:cubicBezTo>
                    <a:cubicBezTo>
                      <a:pt x="7776" y="5606"/>
                      <a:pt x="7769" y="5605"/>
                      <a:pt x="7763" y="5605"/>
                    </a:cubicBezTo>
                    <a:cubicBezTo>
                      <a:pt x="7696" y="5605"/>
                      <a:pt x="7669" y="5714"/>
                      <a:pt x="7743" y="5737"/>
                    </a:cubicBezTo>
                    <a:cubicBezTo>
                      <a:pt x="7831" y="5763"/>
                      <a:pt x="7912" y="5786"/>
                      <a:pt x="7996" y="5812"/>
                    </a:cubicBezTo>
                    <a:cubicBezTo>
                      <a:pt x="7993" y="5815"/>
                      <a:pt x="7983" y="5822"/>
                      <a:pt x="7977" y="5828"/>
                    </a:cubicBezTo>
                    <a:cubicBezTo>
                      <a:pt x="7185" y="5843"/>
                      <a:pt x="6393" y="5848"/>
                      <a:pt x="5602" y="5848"/>
                    </a:cubicBezTo>
                    <a:cubicBezTo>
                      <a:pt x="5179" y="5848"/>
                      <a:pt x="4755" y="5847"/>
                      <a:pt x="4332" y="5844"/>
                    </a:cubicBezTo>
                    <a:cubicBezTo>
                      <a:pt x="4332" y="5443"/>
                      <a:pt x="4310" y="5044"/>
                      <a:pt x="4300" y="4646"/>
                    </a:cubicBezTo>
                    <a:cubicBezTo>
                      <a:pt x="4391" y="4568"/>
                      <a:pt x="4481" y="4487"/>
                      <a:pt x="4569" y="4403"/>
                    </a:cubicBezTo>
                    <a:cubicBezTo>
                      <a:pt x="5745" y="3240"/>
                      <a:pt x="6279" y="1626"/>
                      <a:pt x="6720" y="78"/>
                    </a:cubicBezTo>
                    <a:cubicBezTo>
                      <a:pt x="6731" y="31"/>
                      <a:pt x="6694" y="1"/>
                      <a:pt x="6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2" name="Google Shape;3882;p33"/>
              <p:cNvSpPr/>
              <p:nvPr/>
            </p:nvSpPr>
            <p:spPr>
              <a:xfrm>
                <a:off x="4076610" y="3331158"/>
                <a:ext cx="6436" cy="22853"/>
              </a:xfrm>
              <a:custGeom>
                <a:avLst/>
                <a:gdLst/>
                <a:ahLst/>
                <a:cxnLst/>
                <a:rect l="l" t="t" r="r" b="b"/>
                <a:pathLst>
                  <a:path w="98" h="348" extrusionOk="0">
                    <a:moveTo>
                      <a:pt x="49" y="0"/>
                    </a:moveTo>
                    <a:cubicBezTo>
                      <a:pt x="32" y="0"/>
                      <a:pt x="15" y="11"/>
                      <a:pt x="13" y="32"/>
                    </a:cubicBezTo>
                    <a:cubicBezTo>
                      <a:pt x="7" y="123"/>
                      <a:pt x="0" y="210"/>
                      <a:pt x="7" y="304"/>
                    </a:cubicBezTo>
                    <a:cubicBezTo>
                      <a:pt x="7" y="333"/>
                      <a:pt x="29" y="348"/>
                      <a:pt x="50" y="348"/>
                    </a:cubicBezTo>
                    <a:cubicBezTo>
                      <a:pt x="72" y="348"/>
                      <a:pt x="94" y="333"/>
                      <a:pt x="94" y="304"/>
                    </a:cubicBezTo>
                    <a:cubicBezTo>
                      <a:pt x="97" y="217"/>
                      <a:pt x="94" y="123"/>
                      <a:pt x="88" y="32"/>
                    </a:cubicBezTo>
                    <a:cubicBezTo>
                      <a:pt x="84" y="11"/>
                      <a:pt x="67"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3" name="Google Shape;3883;p33"/>
              <p:cNvSpPr/>
              <p:nvPr/>
            </p:nvSpPr>
            <p:spPr>
              <a:xfrm>
                <a:off x="4075560" y="3372923"/>
                <a:ext cx="5976" cy="26137"/>
              </a:xfrm>
              <a:custGeom>
                <a:avLst/>
                <a:gdLst/>
                <a:ahLst/>
                <a:cxnLst/>
                <a:rect l="l" t="t" r="r" b="b"/>
                <a:pathLst>
                  <a:path w="91" h="398" extrusionOk="0">
                    <a:moveTo>
                      <a:pt x="45" y="0"/>
                    </a:moveTo>
                    <a:cubicBezTo>
                      <a:pt x="33" y="0"/>
                      <a:pt x="23" y="8"/>
                      <a:pt x="23" y="24"/>
                    </a:cubicBezTo>
                    <a:cubicBezTo>
                      <a:pt x="13" y="138"/>
                      <a:pt x="0" y="248"/>
                      <a:pt x="10" y="361"/>
                    </a:cubicBezTo>
                    <a:cubicBezTo>
                      <a:pt x="11" y="386"/>
                      <a:pt x="29" y="398"/>
                      <a:pt x="47" y="398"/>
                    </a:cubicBezTo>
                    <a:cubicBezTo>
                      <a:pt x="65" y="398"/>
                      <a:pt x="83" y="386"/>
                      <a:pt x="84" y="361"/>
                    </a:cubicBezTo>
                    <a:cubicBezTo>
                      <a:pt x="91" y="251"/>
                      <a:pt x="78" y="138"/>
                      <a:pt x="71" y="24"/>
                    </a:cubicBezTo>
                    <a:cubicBezTo>
                      <a:pt x="68" y="8"/>
                      <a:pt x="56" y="0"/>
                      <a:pt x="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4" name="Google Shape;3884;p33"/>
              <p:cNvSpPr/>
              <p:nvPr/>
            </p:nvSpPr>
            <p:spPr>
              <a:xfrm>
                <a:off x="4074180" y="3419941"/>
                <a:ext cx="7158" cy="20489"/>
              </a:xfrm>
              <a:custGeom>
                <a:avLst/>
                <a:gdLst/>
                <a:ahLst/>
                <a:cxnLst/>
                <a:rect l="l" t="t" r="r" b="b"/>
                <a:pathLst>
                  <a:path w="109" h="312" extrusionOk="0">
                    <a:moveTo>
                      <a:pt x="63" y="0"/>
                    </a:moveTo>
                    <a:cubicBezTo>
                      <a:pt x="48" y="0"/>
                      <a:pt x="34" y="10"/>
                      <a:pt x="34" y="31"/>
                    </a:cubicBezTo>
                    <a:cubicBezTo>
                      <a:pt x="34" y="112"/>
                      <a:pt x="18" y="186"/>
                      <a:pt x="5" y="264"/>
                    </a:cubicBezTo>
                    <a:cubicBezTo>
                      <a:pt x="1" y="293"/>
                      <a:pt x="24" y="312"/>
                      <a:pt x="46" y="312"/>
                    </a:cubicBezTo>
                    <a:cubicBezTo>
                      <a:pt x="61" y="312"/>
                      <a:pt x="76" y="303"/>
                      <a:pt x="83" y="284"/>
                    </a:cubicBezTo>
                    <a:cubicBezTo>
                      <a:pt x="108" y="199"/>
                      <a:pt x="108" y="115"/>
                      <a:pt x="96" y="31"/>
                    </a:cubicBezTo>
                    <a:cubicBezTo>
                      <a:pt x="94" y="11"/>
                      <a:pt x="78" y="0"/>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5" name="Google Shape;3885;p33"/>
              <p:cNvSpPr/>
              <p:nvPr/>
            </p:nvSpPr>
            <p:spPr>
              <a:xfrm>
                <a:off x="4073852" y="3462296"/>
                <a:ext cx="6961" cy="32835"/>
              </a:xfrm>
              <a:custGeom>
                <a:avLst/>
                <a:gdLst/>
                <a:ahLst/>
                <a:cxnLst/>
                <a:rect l="l" t="t" r="r" b="b"/>
                <a:pathLst>
                  <a:path w="106" h="500" extrusionOk="0">
                    <a:moveTo>
                      <a:pt x="52" y="1"/>
                    </a:moveTo>
                    <a:cubicBezTo>
                      <a:pt x="36" y="1"/>
                      <a:pt x="18" y="12"/>
                      <a:pt x="16" y="34"/>
                    </a:cubicBezTo>
                    <a:cubicBezTo>
                      <a:pt x="0" y="180"/>
                      <a:pt x="0" y="325"/>
                      <a:pt x="23" y="471"/>
                    </a:cubicBezTo>
                    <a:cubicBezTo>
                      <a:pt x="27" y="490"/>
                      <a:pt x="44" y="499"/>
                      <a:pt x="62" y="499"/>
                    </a:cubicBezTo>
                    <a:cubicBezTo>
                      <a:pt x="84" y="499"/>
                      <a:pt x="106" y="485"/>
                      <a:pt x="104" y="458"/>
                    </a:cubicBezTo>
                    <a:cubicBezTo>
                      <a:pt x="88" y="319"/>
                      <a:pt x="81" y="180"/>
                      <a:pt x="84" y="34"/>
                    </a:cubicBezTo>
                    <a:cubicBezTo>
                      <a:pt x="84" y="12"/>
                      <a:pt x="6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6" name="Google Shape;3886;p33"/>
              <p:cNvSpPr/>
              <p:nvPr/>
            </p:nvSpPr>
            <p:spPr>
              <a:xfrm>
                <a:off x="4077333" y="3510036"/>
                <a:ext cx="6107" cy="27778"/>
              </a:xfrm>
              <a:custGeom>
                <a:avLst/>
                <a:gdLst/>
                <a:ahLst/>
                <a:cxnLst/>
                <a:rect l="l" t="t" r="r" b="b"/>
                <a:pathLst>
                  <a:path w="93" h="423" extrusionOk="0">
                    <a:moveTo>
                      <a:pt x="69" y="0"/>
                    </a:moveTo>
                    <a:cubicBezTo>
                      <a:pt x="55" y="0"/>
                      <a:pt x="41" y="9"/>
                      <a:pt x="38" y="26"/>
                    </a:cubicBezTo>
                    <a:cubicBezTo>
                      <a:pt x="28" y="143"/>
                      <a:pt x="12" y="266"/>
                      <a:pt x="2" y="386"/>
                    </a:cubicBezTo>
                    <a:cubicBezTo>
                      <a:pt x="1" y="410"/>
                      <a:pt x="18" y="422"/>
                      <a:pt x="36" y="422"/>
                    </a:cubicBezTo>
                    <a:cubicBezTo>
                      <a:pt x="54" y="422"/>
                      <a:pt x="73" y="410"/>
                      <a:pt x="77" y="386"/>
                    </a:cubicBezTo>
                    <a:cubicBezTo>
                      <a:pt x="86" y="269"/>
                      <a:pt x="86" y="149"/>
                      <a:pt x="93" y="26"/>
                    </a:cubicBezTo>
                    <a:cubicBezTo>
                      <a:pt x="93" y="9"/>
                      <a:pt x="81"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7" name="Google Shape;3887;p33"/>
              <p:cNvSpPr/>
              <p:nvPr/>
            </p:nvSpPr>
            <p:spPr>
              <a:xfrm>
                <a:off x="4075757" y="3558696"/>
                <a:ext cx="7289" cy="24692"/>
              </a:xfrm>
              <a:custGeom>
                <a:avLst/>
                <a:gdLst/>
                <a:ahLst/>
                <a:cxnLst/>
                <a:rect l="l" t="t" r="r" b="b"/>
                <a:pathLst>
                  <a:path w="111" h="376" extrusionOk="0">
                    <a:moveTo>
                      <a:pt x="62" y="1"/>
                    </a:moveTo>
                    <a:cubicBezTo>
                      <a:pt x="50" y="1"/>
                      <a:pt x="38" y="10"/>
                      <a:pt x="36" y="27"/>
                    </a:cubicBezTo>
                    <a:cubicBezTo>
                      <a:pt x="29" y="130"/>
                      <a:pt x="26" y="228"/>
                      <a:pt x="7" y="335"/>
                    </a:cubicBezTo>
                    <a:cubicBezTo>
                      <a:pt x="1" y="358"/>
                      <a:pt x="21" y="376"/>
                      <a:pt x="41" y="376"/>
                    </a:cubicBezTo>
                    <a:cubicBezTo>
                      <a:pt x="54" y="376"/>
                      <a:pt x="66" y="369"/>
                      <a:pt x="72" y="351"/>
                    </a:cubicBezTo>
                    <a:cubicBezTo>
                      <a:pt x="104" y="241"/>
                      <a:pt x="110" y="127"/>
                      <a:pt x="84" y="17"/>
                    </a:cubicBezTo>
                    <a:cubicBezTo>
                      <a:pt x="80" y="6"/>
                      <a:pt x="71" y="1"/>
                      <a:pt x="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8" name="Google Shape;3888;p33"/>
              <p:cNvSpPr/>
              <p:nvPr/>
            </p:nvSpPr>
            <p:spPr>
              <a:xfrm>
                <a:off x="4076348" y="3601052"/>
                <a:ext cx="6698" cy="20555"/>
              </a:xfrm>
              <a:custGeom>
                <a:avLst/>
                <a:gdLst/>
                <a:ahLst/>
                <a:cxnLst/>
                <a:rect l="l" t="t" r="r" b="b"/>
                <a:pathLst>
                  <a:path w="102" h="313" extrusionOk="0">
                    <a:moveTo>
                      <a:pt x="35" y="0"/>
                    </a:moveTo>
                    <a:cubicBezTo>
                      <a:pt x="18" y="0"/>
                      <a:pt x="0" y="15"/>
                      <a:pt x="4" y="36"/>
                    </a:cubicBezTo>
                    <a:cubicBezTo>
                      <a:pt x="27" y="114"/>
                      <a:pt x="20" y="195"/>
                      <a:pt x="17" y="276"/>
                    </a:cubicBezTo>
                    <a:cubicBezTo>
                      <a:pt x="15" y="299"/>
                      <a:pt x="37" y="313"/>
                      <a:pt x="57" y="313"/>
                    </a:cubicBezTo>
                    <a:cubicBezTo>
                      <a:pt x="73" y="313"/>
                      <a:pt x="89" y="304"/>
                      <a:pt x="92" y="286"/>
                    </a:cubicBezTo>
                    <a:cubicBezTo>
                      <a:pt x="101" y="195"/>
                      <a:pt x="92" y="111"/>
                      <a:pt x="63" y="20"/>
                    </a:cubicBezTo>
                    <a:cubicBezTo>
                      <a:pt x="57" y="6"/>
                      <a:pt x="46"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33"/>
              <p:cNvSpPr/>
              <p:nvPr/>
            </p:nvSpPr>
            <p:spPr>
              <a:xfrm>
                <a:off x="4080419" y="3638088"/>
                <a:ext cx="6239" cy="20686"/>
              </a:xfrm>
              <a:custGeom>
                <a:avLst/>
                <a:gdLst/>
                <a:ahLst/>
                <a:cxnLst/>
                <a:rect l="l" t="t" r="r" b="b"/>
                <a:pathLst>
                  <a:path w="95" h="315" extrusionOk="0">
                    <a:moveTo>
                      <a:pt x="55" y="0"/>
                    </a:moveTo>
                    <a:cubicBezTo>
                      <a:pt x="41" y="0"/>
                      <a:pt x="26" y="10"/>
                      <a:pt x="23" y="29"/>
                    </a:cubicBezTo>
                    <a:cubicBezTo>
                      <a:pt x="17" y="110"/>
                      <a:pt x="1" y="191"/>
                      <a:pt x="4" y="276"/>
                    </a:cubicBezTo>
                    <a:cubicBezTo>
                      <a:pt x="4" y="302"/>
                      <a:pt x="23" y="315"/>
                      <a:pt x="43" y="315"/>
                    </a:cubicBezTo>
                    <a:cubicBezTo>
                      <a:pt x="63" y="315"/>
                      <a:pt x="83" y="302"/>
                      <a:pt x="85" y="276"/>
                    </a:cubicBezTo>
                    <a:cubicBezTo>
                      <a:pt x="94" y="191"/>
                      <a:pt x="85" y="110"/>
                      <a:pt x="82" y="29"/>
                    </a:cubicBezTo>
                    <a:cubicBezTo>
                      <a:pt x="82" y="10"/>
                      <a:pt x="69"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0" name="Google Shape;3890;p33"/>
              <p:cNvSpPr/>
              <p:nvPr/>
            </p:nvSpPr>
            <p:spPr>
              <a:xfrm>
                <a:off x="4084031" y="3665274"/>
                <a:ext cx="7749" cy="10442"/>
              </a:xfrm>
              <a:custGeom>
                <a:avLst/>
                <a:gdLst/>
                <a:ahLst/>
                <a:cxnLst/>
                <a:rect l="l" t="t" r="r" b="b"/>
                <a:pathLst>
                  <a:path w="118" h="159" extrusionOk="0">
                    <a:moveTo>
                      <a:pt x="27" y="1"/>
                    </a:moveTo>
                    <a:cubicBezTo>
                      <a:pt x="18" y="1"/>
                      <a:pt x="9" y="7"/>
                      <a:pt x="7" y="20"/>
                    </a:cubicBezTo>
                    <a:cubicBezTo>
                      <a:pt x="1" y="62"/>
                      <a:pt x="17" y="108"/>
                      <a:pt x="46" y="143"/>
                    </a:cubicBezTo>
                    <a:cubicBezTo>
                      <a:pt x="54" y="154"/>
                      <a:pt x="64" y="159"/>
                      <a:pt x="73" y="159"/>
                    </a:cubicBezTo>
                    <a:cubicBezTo>
                      <a:pt x="97" y="159"/>
                      <a:pt x="118" y="129"/>
                      <a:pt x="95" y="108"/>
                    </a:cubicBezTo>
                    <a:cubicBezTo>
                      <a:pt x="65" y="85"/>
                      <a:pt x="49" y="56"/>
                      <a:pt x="46" y="20"/>
                    </a:cubicBezTo>
                    <a:cubicBezTo>
                      <a:pt x="44" y="7"/>
                      <a:pt x="35"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91" name="Google Shape;3891;p33"/>
            <p:cNvGrpSpPr/>
            <p:nvPr/>
          </p:nvGrpSpPr>
          <p:grpSpPr>
            <a:xfrm rot="1830349">
              <a:off x="8362154" y="-68825"/>
              <a:ext cx="1071906" cy="771565"/>
              <a:chOff x="5859955" y="1906764"/>
              <a:chExt cx="497056" cy="357770"/>
            </a:xfrm>
          </p:grpSpPr>
          <p:sp>
            <p:nvSpPr>
              <p:cNvPr id="3892" name="Google Shape;3892;p33"/>
              <p:cNvSpPr/>
              <p:nvPr/>
            </p:nvSpPr>
            <p:spPr>
              <a:xfrm>
                <a:off x="5859955" y="1906764"/>
                <a:ext cx="497056" cy="357770"/>
              </a:xfrm>
              <a:custGeom>
                <a:avLst/>
                <a:gdLst/>
                <a:ahLst/>
                <a:cxnLst/>
                <a:rect l="l" t="t" r="r" b="b"/>
                <a:pathLst>
                  <a:path w="7569" h="5448" extrusionOk="0">
                    <a:moveTo>
                      <a:pt x="2576" y="543"/>
                    </a:moveTo>
                    <a:lnTo>
                      <a:pt x="2563" y="2739"/>
                    </a:lnTo>
                    <a:lnTo>
                      <a:pt x="2563" y="2791"/>
                    </a:lnTo>
                    <a:cubicBezTo>
                      <a:pt x="2152" y="2836"/>
                      <a:pt x="1795" y="3096"/>
                      <a:pt x="1850" y="3601"/>
                    </a:cubicBezTo>
                    <a:cubicBezTo>
                      <a:pt x="1854" y="3659"/>
                      <a:pt x="1876" y="3711"/>
                      <a:pt x="1896" y="3769"/>
                    </a:cubicBezTo>
                    <a:cubicBezTo>
                      <a:pt x="1426" y="3756"/>
                      <a:pt x="956" y="3743"/>
                      <a:pt x="487" y="3740"/>
                    </a:cubicBezTo>
                    <a:cubicBezTo>
                      <a:pt x="169" y="2720"/>
                      <a:pt x="525" y="1599"/>
                      <a:pt x="1432" y="980"/>
                    </a:cubicBezTo>
                    <a:cubicBezTo>
                      <a:pt x="1773" y="744"/>
                      <a:pt x="2165" y="601"/>
                      <a:pt x="2576" y="543"/>
                    </a:cubicBezTo>
                    <a:close/>
                    <a:moveTo>
                      <a:pt x="2563" y="2914"/>
                    </a:moveTo>
                    <a:cubicBezTo>
                      <a:pt x="2560" y="3206"/>
                      <a:pt x="2557" y="3494"/>
                      <a:pt x="2547" y="3782"/>
                    </a:cubicBezTo>
                    <a:cubicBezTo>
                      <a:pt x="2382" y="3776"/>
                      <a:pt x="2220" y="3773"/>
                      <a:pt x="2051" y="3769"/>
                    </a:cubicBezTo>
                    <a:cubicBezTo>
                      <a:pt x="2003" y="3685"/>
                      <a:pt x="1977" y="3594"/>
                      <a:pt x="1977" y="3517"/>
                    </a:cubicBezTo>
                    <a:cubicBezTo>
                      <a:pt x="1970" y="3160"/>
                      <a:pt x="2242" y="2953"/>
                      <a:pt x="2563" y="2914"/>
                    </a:cubicBezTo>
                    <a:close/>
                    <a:moveTo>
                      <a:pt x="2719" y="2904"/>
                    </a:moveTo>
                    <a:cubicBezTo>
                      <a:pt x="3227" y="2917"/>
                      <a:pt x="3707" y="3309"/>
                      <a:pt x="3765" y="3805"/>
                    </a:cubicBezTo>
                    <a:cubicBezTo>
                      <a:pt x="3415" y="3802"/>
                      <a:pt x="3059" y="3792"/>
                      <a:pt x="2702" y="3786"/>
                    </a:cubicBezTo>
                    <a:cubicBezTo>
                      <a:pt x="2702" y="3494"/>
                      <a:pt x="2696" y="3196"/>
                      <a:pt x="2696" y="2904"/>
                    </a:cubicBezTo>
                    <a:close/>
                    <a:moveTo>
                      <a:pt x="3036" y="513"/>
                    </a:moveTo>
                    <a:cubicBezTo>
                      <a:pt x="3674" y="513"/>
                      <a:pt x="4316" y="705"/>
                      <a:pt x="4831" y="1064"/>
                    </a:cubicBezTo>
                    <a:cubicBezTo>
                      <a:pt x="5670" y="1647"/>
                      <a:pt x="6007" y="2749"/>
                      <a:pt x="6055" y="3792"/>
                    </a:cubicBezTo>
                    <a:cubicBezTo>
                      <a:pt x="6039" y="3790"/>
                      <a:pt x="6021" y="3790"/>
                      <a:pt x="6004" y="3790"/>
                    </a:cubicBezTo>
                    <a:cubicBezTo>
                      <a:pt x="5986" y="3790"/>
                      <a:pt x="5968" y="3790"/>
                      <a:pt x="5952" y="3792"/>
                    </a:cubicBezTo>
                    <a:cubicBezTo>
                      <a:pt x="5304" y="3805"/>
                      <a:pt x="4656" y="3808"/>
                      <a:pt x="4008" y="3808"/>
                    </a:cubicBezTo>
                    <a:lnTo>
                      <a:pt x="3895" y="3808"/>
                    </a:lnTo>
                    <a:cubicBezTo>
                      <a:pt x="3856" y="3410"/>
                      <a:pt x="3571" y="3057"/>
                      <a:pt x="3179" y="2885"/>
                    </a:cubicBezTo>
                    <a:cubicBezTo>
                      <a:pt x="3030" y="2820"/>
                      <a:pt x="2864" y="2788"/>
                      <a:pt x="2696" y="2788"/>
                    </a:cubicBezTo>
                    <a:lnTo>
                      <a:pt x="2696" y="2746"/>
                    </a:lnTo>
                    <a:cubicBezTo>
                      <a:pt x="2699" y="2007"/>
                      <a:pt x="2706" y="1265"/>
                      <a:pt x="2709" y="530"/>
                    </a:cubicBezTo>
                    <a:cubicBezTo>
                      <a:pt x="2817" y="518"/>
                      <a:pt x="2926" y="513"/>
                      <a:pt x="3036" y="513"/>
                    </a:cubicBezTo>
                    <a:close/>
                    <a:moveTo>
                      <a:pt x="2168" y="3922"/>
                    </a:moveTo>
                    <a:lnTo>
                      <a:pt x="2168" y="3922"/>
                    </a:lnTo>
                    <a:cubicBezTo>
                      <a:pt x="2291" y="3925"/>
                      <a:pt x="2417" y="3925"/>
                      <a:pt x="2547" y="3925"/>
                    </a:cubicBezTo>
                    <a:cubicBezTo>
                      <a:pt x="2547" y="3977"/>
                      <a:pt x="2544" y="4019"/>
                      <a:pt x="2544" y="4064"/>
                    </a:cubicBezTo>
                    <a:cubicBezTo>
                      <a:pt x="2516" y="4075"/>
                      <a:pt x="2488" y="4080"/>
                      <a:pt x="2460" y="4080"/>
                    </a:cubicBezTo>
                    <a:cubicBezTo>
                      <a:pt x="2357" y="4080"/>
                      <a:pt x="2252" y="4016"/>
                      <a:pt x="2168" y="3922"/>
                    </a:cubicBezTo>
                    <a:close/>
                    <a:moveTo>
                      <a:pt x="2800" y="3935"/>
                    </a:moveTo>
                    <a:cubicBezTo>
                      <a:pt x="3124" y="3938"/>
                      <a:pt x="3447" y="3938"/>
                      <a:pt x="3771" y="3938"/>
                    </a:cubicBezTo>
                    <a:cubicBezTo>
                      <a:pt x="3771" y="4006"/>
                      <a:pt x="3758" y="4080"/>
                      <a:pt x="3739" y="4155"/>
                    </a:cubicBezTo>
                    <a:cubicBezTo>
                      <a:pt x="3593" y="4647"/>
                      <a:pt x="3159" y="4916"/>
                      <a:pt x="2686" y="5007"/>
                    </a:cubicBezTo>
                    <a:cubicBezTo>
                      <a:pt x="2696" y="4706"/>
                      <a:pt x="2702" y="4398"/>
                      <a:pt x="2702" y="4087"/>
                    </a:cubicBezTo>
                    <a:cubicBezTo>
                      <a:pt x="2735" y="4058"/>
                      <a:pt x="2767" y="4012"/>
                      <a:pt x="2793" y="3957"/>
                    </a:cubicBezTo>
                    <a:cubicBezTo>
                      <a:pt x="2800" y="3951"/>
                      <a:pt x="2800" y="3941"/>
                      <a:pt x="2800" y="3935"/>
                    </a:cubicBezTo>
                    <a:close/>
                    <a:moveTo>
                      <a:pt x="532" y="3857"/>
                    </a:moveTo>
                    <a:lnTo>
                      <a:pt x="532" y="3857"/>
                    </a:lnTo>
                    <a:cubicBezTo>
                      <a:pt x="1018" y="3889"/>
                      <a:pt x="1504" y="3905"/>
                      <a:pt x="1993" y="3918"/>
                    </a:cubicBezTo>
                    <a:cubicBezTo>
                      <a:pt x="2115" y="4074"/>
                      <a:pt x="2293" y="4187"/>
                      <a:pt x="2461" y="4187"/>
                    </a:cubicBezTo>
                    <a:cubicBezTo>
                      <a:pt x="2489" y="4187"/>
                      <a:pt x="2517" y="4184"/>
                      <a:pt x="2544" y="4178"/>
                    </a:cubicBezTo>
                    <a:lnTo>
                      <a:pt x="2544" y="4178"/>
                    </a:lnTo>
                    <a:cubicBezTo>
                      <a:pt x="2540" y="4463"/>
                      <a:pt x="2544" y="4744"/>
                      <a:pt x="2550" y="5030"/>
                    </a:cubicBezTo>
                    <a:cubicBezTo>
                      <a:pt x="2471" y="5040"/>
                      <a:pt x="2393" y="5045"/>
                      <a:pt x="2315" y="5045"/>
                    </a:cubicBezTo>
                    <a:cubicBezTo>
                      <a:pt x="2269" y="5045"/>
                      <a:pt x="2222" y="5043"/>
                      <a:pt x="2174" y="5039"/>
                    </a:cubicBezTo>
                    <a:cubicBezTo>
                      <a:pt x="1465" y="5000"/>
                      <a:pt x="921" y="4715"/>
                      <a:pt x="613" y="4058"/>
                    </a:cubicBezTo>
                    <a:cubicBezTo>
                      <a:pt x="584" y="3993"/>
                      <a:pt x="555" y="3925"/>
                      <a:pt x="532" y="3857"/>
                    </a:cubicBezTo>
                    <a:close/>
                    <a:moveTo>
                      <a:pt x="2642" y="0"/>
                    </a:moveTo>
                    <a:cubicBezTo>
                      <a:pt x="2609" y="0"/>
                      <a:pt x="2576" y="21"/>
                      <a:pt x="2576" y="63"/>
                    </a:cubicBezTo>
                    <a:lnTo>
                      <a:pt x="2576" y="416"/>
                    </a:lnTo>
                    <a:cubicBezTo>
                      <a:pt x="1682" y="543"/>
                      <a:pt x="859" y="1035"/>
                      <a:pt x="454" y="1920"/>
                    </a:cubicBezTo>
                    <a:cubicBezTo>
                      <a:pt x="195" y="2487"/>
                      <a:pt x="172" y="3141"/>
                      <a:pt x="347" y="3737"/>
                    </a:cubicBezTo>
                    <a:lnTo>
                      <a:pt x="56" y="3737"/>
                    </a:lnTo>
                    <a:cubicBezTo>
                      <a:pt x="1" y="3737"/>
                      <a:pt x="1" y="3818"/>
                      <a:pt x="56" y="3821"/>
                    </a:cubicBezTo>
                    <a:lnTo>
                      <a:pt x="383" y="3844"/>
                    </a:lnTo>
                    <a:cubicBezTo>
                      <a:pt x="406" y="3905"/>
                      <a:pt x="425" y="3964"/>
                      <a:pt x="448" y="4019"/>
                    </a:cubicBezTo>
                    <a:cubicBezTo>
                      <a:pt x="762" y="4761"/>
                      <a:pt x="1319" y="5104"/>
                      <a:pt x="2113" y="5166"/>
                    </a:cubicBezTo>
                    <a:cubicBezTo>
                      <a:pt x="2166" y="5170"/>
                      <a:pt x="2220" y="5173"/>
                      <a:pt x="2274" y="5173"/>
                    </a:cubicBezTo>
                    <a:cubicBezTo>
                      <a:pt x="2368" y="5173"/>
                      <a:pt x="2461" y="5166"/>
                      <a:pt x="2553" y="5156"/>
                    </a:cubicBezTo>
                    <a:cubicBezTo>
                      <a:pt x="2560" y="5237"/>
                      <a:pt x="2563" y="5324"/>
                      <a:pt x="2566" y="5405"/>
                    </a:cubicBezTo>
                    <a:cubicBezTo>
                      <a:pt x="2568" y="5434"/>
                      <a:pt x="2588" y="5448"/>
                      <a:pt x="2610" y="5448"/>
                    </a:cubicBezTo>
                    <a:cubicBezTo>
                      <a:pt x="2632" y="5448"/>
                      <a:pt x="2655" y="5433"/>
                      <a:pt x="2660" y="5405"/>
                    </a:cubicBezTo>
                    <a:cubicBezTo>
                      <a:pt x="2667" y="5315"/>
                      <a:pt x="2673" y="5227"/>
                      <a:pt x="2676" y="5136"/>
                    </a:cubicBezTo>
                    <a:cubicBezTo>
                      <a:pt x="3179" y="5049"/>
                      <a:pt x="3635" y="4780"/>
                      <a:pt x="3830" y="4275"/>
                    </a:cubicBezTo>
                    <a:cubicBezTo>
                      <a:pt x="3875" y="4161"/>
                      <a:pt x="3895" y="4045"/>
                      <a:pt x="3898" y="3931"/>
                    </a:cubicBezTo>
                    <a:cubicBezTo>
                      <a:pt x="4047" y="3932"/>
                      <a:pt x="4196" y="3933"/>
                      <a:pt x="4344" y="3933"/>
                    </a:cubicBezTo>
                    <a:cubicBezTo>
                      <a:pt x="4790" y="3933"/>
                      <a:pt x="5235" y="3929"/>
                      <a:pt x="5680" y="3922"/>
                    </a:cubicBezTo>
                    <a:cubicBezTo>
                      <a:pt x="5806" y="3922"/>
                      <a:pt x="5932" y="3918"/>
                      <a:pt x="6052" y="3915"/>
                    </a:cubicBezTo>
                    <a:lnTo>
                      <a:pt x="6052" y="3915"/>
                    </a:lnTo>
                    <a:cubicBezTo>
                      <a:pt x="6062" y="4233"/>
                      <a:pt x="6042" y="4550"/>
                      <a:pt x="6004" y="4838"/>
                    </a:cubicBezTo>
                    <a:cubicBezTo>
                      <a:pt x="5999" y="4881"/>
                      <a:pt x="6029" y="4902"/>
                      <a:pt x="6063" y="4902"/>
                    </a:cubicBezTo>
                    <a:cubicBezTo>
                      <a:pt x="6097" y="4902"/>
                      <a:pt x="6133" y="4881"/>
                      <a:pt x="6140" y="4838"/>
                    </a:cubicBezTo>
                    <a:cubicBezTo>
                      <a:pt x="6178" y="4537"/>
                      <a:pt x="6195" y="4226"/>
                      <a:pt x="6188" y="3915"/>
                    </a:cubicBezTo>
                    <a:cubicBezTo>
                      <a:pt x="6327" y="3909"/>
                      <a:pt x="6473" y="3909"/>
                      <a:pt x="6616" y="3905"/>
                    </a:cubicBezTo>
                    <a:lnTo>
                      <a:pt x="7017" y="3892"/>
                    </a:lnTo>
                    <a:cubicBezTo>
                      <a:pt x="7105" y="3889"/>
                      <a:pt x="7196" y="3889"/>
                      <a:pt x="7283" y="3886"/>
                    </a:cubicBezTo>
                    <a:cubicBezTo>
                      <a:pt x="7310" y="3895"/>
                      <a:pt x="7333" y="3900"/>
                      <a:pt x="7353" y="3900"/>
                    </a:cubicBezTo>
                    <a:cubicBezTo>
                      <a:pt x="7368" y="3900"/>
                      <a:pt x="7381" y="3898"/>
                      <a:pt x="7393" y="3892"/>
                    </a:cubicBezTo>
                    <a:cubicBezTo>
                      <a:pt x="7403" y="3918"/>
                      <a:pt x="7422" y="3938"/>
                      <a:pt x="7455" y="3938"/>
                    </a:cubicBezTo>
                    <a:lnTo>
                      <a:pt x="7484" y="3938"/>
                    </a:lnTo>
                    <a:cubicBezTo>
                      <a:pt x="7510" y="3938"/>
                      <a:pt x="7539" y="3918"/>
                      <a:pt x="7549" y="3889"/>
                    </a:cubicBezTo>
                    <a:cubicBezTo>
                      <a:pt x="7552" y="3876"/>
                      <a:pt x="7552" y="3867"/>
                      <a:pt x="7555" y="3857"/>
                    </a:cubicBezTo>
                    <a:cubicBezTo>
                      <a:pt x="7568" y="3834"/>
                      <a:pt x="7555" y="3805"/>
                      <a:pt x="7533" y="3786"/>
                    </a:cubicBezTo>
                    <a:cubicBezTo>
                      <a:pt x="7473" y="3746"/>
                      <a:pt x="7390" y="3733"/>
                      <a:pt x="7301" y="3733"/>
                    </a:cubicBezTo>
                    <a:cubicBezTo>
                      <a:pt x="7158" y="3733"/>
                      <a:pt x="6999" y="3765"/>
                      <a:pt x="6891" y="3769"/>
                    </a:cubicBezTo>
                    <a:cubicBezTo>
                      <a:pt x="6658" y="3776"/>
                      <a:pt x="6421" y="3779"/>
                      <a:pt x="6188" y="3786"/>
                    </a:cubicBezTo>
                    <a:cubicBezTo>
                      <a:pt x="6123" y="2490"/>
                      <a:pt x="5608" y="1171"/>
                      <a:pt x="4358" y="646"/>
                    </a:cubicBezTo>
                    <a:cubicBezTo>
                      <a:pt x="3944" y="471"/>
                      <a:pt x="3493" y="384"/>
                      <a:pt x="3046" y="384"/>
                    </a:cubicBezTo>
                    <a:cubicBezTo>
                      <a:pt x="2933" y="384"/>
                      <a:pt x="2821" y="389"/>
                      <a:pt x="2709" y="400"/>
                    </a:cubicBezTo>
                    <a:lnTo>
                      <a:pt x="2709" y="63"/>
                    </a:lnTo>
                    <a:cubicBezTo>
                      <a:pt x="2709" y="21"/>
                      <a:pt x="2676"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3" name="Google Shape;3893;p33"/>
              <p:cNvSpPr/>
              <p:nvPr/>
            </p:nvSpPr>
            <p:spPr>
              <a:xfrm>
                <a:off x="6038900" y="1950301"/>
                <a:ext cx="23182" cy="19504"/>
              </a:xfrm>
              <a:custGeom>
                <a:avLst/>
                <a:gdLst/>
                <a:ahLst/>
                <a:cxnLst/>
                <a:rect l="l" t="t" r="r" b="b"/>
                <a:pathLst>
                  <a:path w="353" h="297" extrusionOk="0">
                    <a:moveTo>
                      <a:pt x="53" y="0"/>
                    </a:moveTo>
                    <a:cubicBezTo>
                      <a:pt x="24" y="0"/>
                      <a:pt x="1" y="34"/>
                      <a:pt x="26" y="61"/>
                    </a:cubicBezTo>
                    <a:cubicBezTo>
                      <a:pt x="100" y="139"/>
                      <a:pt x="188" y="220"/>
                      <a:pt x="272" y="288"/>
                    </a:cubicBezTo>
                    <a:cubicBezTo>
                      <a:pt x="279" y="294"/>
                      <a:pt x="287" y="297"/>
                      <a:pt x="295" y="297"/>
                    </a:cubicBezTo>
                    <a:cubicBezTo>
                      <a:pt x="325" y="297"/>
                      <a:pt x="352" y="258"/>
                      <a:pt x="324" y="230"/>
                    </a:cubicBezTo>
                    <a:cubicBezTo>
                      <a:pt x="246" y="149"/>
                      <a:pt x="162" y="77"/>
                      <a:pt x="78" y="9"/>
                    </a:cubicBezTo>
                    <a:cubicBezTo>
                      <a:pt x="70" y="3"/>
                      <a:pt x="61" y="0"/>
                      <a:pt x="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4" name="Google Shape;3894;p33"/>
              <p:cNvSpPr/>
              <p:nvPr/>
            </p:nvSpPr>
            <p:spPr>
              <a:xfrm>
                <a:off x="6078564" y="1985039"/>
                <a:ext cx="24758" cy="21802"/>
              </a:xfrm>
              <a:custGeom>
                <a:avLst/>
                <a:gdLst/>
                <a:ahLst/>
                <a:cxnLst/>
                <a:rect l="l" t="t" r="r" b="b"/>
                <a:pathLst>
                  <a:path w="377" h="332" extrusionOk="0">
                    <a:moveTo>
                      <a:pt x="52" y="1"/>
                    </a:moveTo>
                    <a:cubicBezTo>
                      <a:pt x="22" y="1"/>
                      <a:pt x="1" y="47"/>
                      <a:pt x="25" y="73"/>
                    </a:cubicBezTo>
                    <a:cubicBezTo>
                      <a:pt x="109" y="164"/>
                      <a:pt x="206" y="251"/>
                      <a:pt x="303" y="326"/>
                    </a:cubicBezTo>
                    <a:cubicBezTo>
                      <a:pt x="309" y="330"/>
                      <a:pt x="315" y="331"/>
                      <a:pt x="321" y="331"/>
                    </a:cubicBezTo>
                    <a:cubicBezTo>
                      <a:pt x="351" y="331"/>
                      <a:pt x="376" y="288"/>
                      <a:pt x="352" y="261"/>
                    </a:cubicBezTo>
                    <a:cubicBezTo>
                      <a:pt x="271" y="167"/>
                      <a:pt x="174" y="83"/>
                      <a:pt x="73" y="8"/>
                    </a:cubicBezTo>
                    <a:cubicBezTo>
                      <a:pt x="66" y="3"/>
                      <a:pt x="5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5" name="Google Shape;3895;p33"/>
              <p:cNvSpPr/>
              <p:nvPr/>
            </p:nvSpPr>
            <p:spPr>
              <a:xfrm>
                <a:off x="6116520" y="2017610"/>
                <a:ext cx="22196" cy="18519"/>
              </a:xfrm>
              <a:custGeom>
                <a:avLst/>
                <a:gdLst/>
                <a:ahLst/>
                <a:cxnLst/>
                <a:rect l="l" t="t" r="r" b="b"/>
                <a:pathLst>
                  <a:path w="338" h="282" extrusionOk="0">
                    <a:moveTo>
                      <a:pt x="53" y="1"/>
                    </a:moveTo>
                    <a:cubicBezTo>
                      <a:pt x="20" y="1"/>
                      <a:pt x="1" y="52"/>
                      <a:pt x="33" y="76"/>
                    </a:cubicBezTo>
                    <a:cubicBezTo>
                      <a:pt x="114" y="134"/>
                      <a:pt x="182" y="202"/>
                      <a:pt x="253" y="270"/>
                    </a:cubicBezTo>
                    <a:cubicBezTo>
                      <a:pt x="261" y="278"/>
                      <a:pt x="270" y="282"/>
                      <a:pt x="280" y="282"/>
                    </a:cubicBezTo>
                    <a:cubicBezTo>
                      <a:pt x="309" y="282"/>
                      <a:pt x="338" y="249"/>
                      <a:pt x="318" y="222"/>
                    </a:cubicBezTo>
                    <a:cubicBezTo>
                      <a:pt x="253" y="138"/>
                      <a:pt x="166" y="70"/>
                      <a:pt x="75" y="8"/>
                    </a:cubicBezTo>
                    <a:cubicBezTo>
                      <a:pt x="67" y="3"/>
                      <a:pt x="60" y="1"/>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6" name="Google Shape;3896;p33"/>
              <p:cNvSpPr/>
              <p:nvPr/>
            </p:nvSpPr>
            <p:spPr>
              <a:xfrm>
                <a:off x="6152375" y="2052217"/>
                <a:ext cx="28238" cy="24101"/>
              </a:xfrm>
              <a:custGeom>
                <a:avLst/>
                <a:gdLst/>
                <a:ahLst/>
                <a:cxnLst/>
                <a:rect l="l" t="t" r="r" b="b"/>
                <a:pathLst>
                  <a:path w="430" h="367" extrusionOk="0">
                    <a:moveTo>
                      <a:pt x="49" y="1"/>
                    </a:moveTo>
                    <a:cubicBezTo>
                      <a:pt x="17" y="1"/>
                      <a:pt x="0" y="48"/>
                      <a:pt x="28" y="67"/>
                    </a:cubicBezTo>
                    <a:cubicBezTo>
                      <a:pt x="141" y="148"/>
                      <a:pt x="238" y="249"/>
                      <a:pt x="336" y="356"/>
                    </a:cubicBezTo>
                    <a:cubicBezTo>
                      <a:pt x="344" y="363"/>
                      <a:pt x="353" y="366"/>
                      <a:pt x="363" y="366"/>
                    </a:cubicBezTo>
                    <a:cubicBezTo>
                      <a:pt x="396" y="366"/>
                      <a:pt x="429" y="330"/>
                      <a:pt x="407" y="297"/>
                    </a:cubicBezTo>
                    <a:cubicBezTo>
                      <a:pt x="316" y="178"/>
                      <a:pt x="196" y="80"/>
                      <a:pt x="67" y="6"/>
                    </a:cubicBezTo>
                    <a:cubicBezTo>
                      <a:pt x="60" y="2"/>
                      <a:pt x="5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7" name="Google Shape;3897;p33"/>
              <p:cNvSpPr/>
              <p:nvPr/>
            </p:nvSpPr>
            <p:spPr>
              <a:xfrm>
                <a:off x="6188492" y="2086824"/>
                <a:ext cx="29880" cy="25020"/>
              </a:xfrm>
              <a:custGeom>
                <a:avLst/>
                <a:gdLst/>
                <a:ahLst/>
                <a:cxnLst/>
                <a:rect l="l" t="t" r="r" b="b"/>
                <a:pathLst>
                  <a:path w="455" h="381" extrusionOk="0">
                    <a:moveTo>
                      <a:pt x="64" y="1"/>
                    </a:moveTo>
                    <a:cubicBezTo>
                      <a:pt x="30" y="1"/>
                      <a:pt x="0" y="47"/>
                      <a:pt x="35" y="72"/>
                    </a:cubicBezTo>
                    <a:cubicBezTo>
                      <a:pt x="152" y="162"/>
                      <a:pt x="262" y="266"/>
                      <a:pt x="366" y="367"/>
                    </a:cubicBezTo>
                    <a:cubicBezTo>
                      <a:pt x="376" y="376"/>
                      <a:pt x="386" y="381"/>
                      <a:pt x="396" y="381"/>
                    </a:cubicBezTo>
                    <a:cubicBezTo>
                      <a:pt x="429" y="381"/>
                      <a:pt x="454" y="337"/>
                      <a:pt x="427" y="305"/>
                    </a:cubicBezTo>
                    <a:cubicBezTo>
                      <a:pt x="330" y="188"/>
                      <a:pt x="207" y="91"/>
                      <a:pt x="84" y="7"/>
                    </a:cubicBezTo>
                    <a:cubicBezTo>
                      <a:pt x="77" y="3"/>
                      <a:pt x="70"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8" name="Google Shape;3898;p33"/>
              <p:cNvSpPr/>
              <p:nvPr/>
            </p:nvSpPr>
            <p:spPr>
              <a:xfrm>
                <a:off x="6227499" y="2122744"/>
                <a:ext cx="30734" cy="23182"/>
              </a:xfrm>
              <a:custGeom>
                <a:avLst/>
                <a:gdLst/>
                <a:ahLst/>
                <a:cxnLst/>
                <a:rect l="l" t="t" r="r" b="b"/>
                <a:pathLst>
                  <a:path w="468" h="353" extrusionOk="0">
                    <a:moveTo>
                      <a:pt x="51" y="0"/>
                    </a:moveTo>
                    <a:cubicBezTo>
                      <a:pt x="24" y="0"/>
                      <a:pt x="1" y="39"/>
                      <a:pt x="24" y="62"/>
                    </a:cubicBezTo>
                    <a:cubicBezTo>
                      <a:pt x="134" y="153"/>
                      <a:pt x="238" y="254"/>
                      <a:pt x="351" y="341"/>
                    </a:cubicBezTo>
                    <a:cubicBezTo>
                      <a:pt x="362" y="349"/>
                      <a:pt x="373" y="352"/>
                      <a:pt x="384" y="352"/>
                    </a:cubicBezTo>
                    <a:cubicBezTo>
                      <a:pt x="428" y="352"/>
                      <a:pt x="468" y="298"/>
                      <a:pt x="426" y="270"/>
                    </a:cubicBezTo>
                    <a:cubicBezTo>
                      <a:pt x="306" y="179"/>
                      <a:pt x="186" y="98"/>
                      <a:pt x="70" y="7"/>
                    </a:cubicBezTo>
                    <a:cubicBezTo>
                      <a:pt x="63" y="2"/>
                      <a:pt x="57"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9" name="Google Shape;3899;p33"/>
              <p:cNvSpPr/>
              <p:nvPr/>
            </p:nvSpPr>
            <p:spPr>
              <a:xfrm>
                <a:off x="5894628" y="2115849"/>
                <a:ext cx="21080" cy="25940"/>
              </a:xfrm>
              <a:custGeom>
                <a:avLst/>
                <a:gdLst/>
                <a:ahLst/>
                <a:cxnLst/>
                <a:rect l="l" t="t" r="r" b="b"/>
                <a:pathLst>
                  <a:path w="321" h="395" extrusionOk="0">
                    <a:moveTo>
                      <a:pt x="262" y="1"/>
                    </a:moveTo>
                    <a:cubicBezTo>
                      <a:pt x="254" y="1"/>
                      <a:pt x="245" y="4"/>
                      <a:pt x="237" y="12"/>
                    </a:cubicBezTo>
                    <a:cubicBezTo>
                      <a:pt x="146" y="106"/>
                      <a:pt x="65" y="226"/>
                      <a:pt x="14" y="342"/>
                    </a:cubicBezTo>
                    <a:cubicBezTo>
                      <a:pt x="0" y="369"/>
                      <a:pt x="24" y="395"/>
                      <a:pt x="48" y="395"/>
                    </a:cubicBezTo>
                    <a:cubicBezTo>
                      <a:pt x="58" y="395"/>
                      <a:pt x="68" y="390"/>
                      <a:pt x="75" y="378"/>
                    </a:cubicBezTo>
                    <a:cubicBezTo>
                      <a:pt x="143" y="274"/>
                      <a:pt x="214" y="171"/>
                      <a:pt x="295" y="70"/>
                    </a:cubicBezTo>
                    <a:cubicBezTo>
                      <a:pt x="321" y="42"/>
                      <a:pt x="29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0" name="Google Shape;3900;p33"/>
              <p:cNvSpPr/>
              <p:nvPr/>
            </p:nvSpPr>
            <p:spPr>
              <a:xfrm>
                <a:off x="5917809" y="2065219"/>
                <a:ext cx="24232" cy="35856"/>
              </a:xfrm>
              <a:custGeom>
                <a:avLst/>
                <a:gdLst/>
                <a:ahLst/>
                <a:cxnLst/>
                <a:rect l="l" t="t" r="r" b="b"/>
                <a:pathLst>
                  <a:path w="369" h="546" extrusionOk="0">
                    <a:moveTo>
                      <a:pt x="321" y="0"/>
                    </a:moveTo>
                    <a:cubicBezTo>
                      <a:pt x="311" y="0"/>
                      <a:pt x="300" y="5"/>
                      <a:pt x="292" y="15"/>
                    </a:cubicBezTo>
                    <a:cubicBezTo>
                      <a:pt x="202" y="187"/>
                      <a:pt x="108" y="349"/>
                      <a:pt x="10" y="514"/>
                    </a:cubicBezTo>
                    <a:cubicBezTo>
                      <a:pt x="1" y="529"/>
                      <a:pt x="15" y="546"/>
                      <a:pt x="31" y="546"/>
                    </a:cubicBezTo>
                    <a:cubicBezTo>
                      <a:pt x="36" y="546"/>
                      <a:pt x="41" y="544"/>
                      <a:pt x="46" y="540"/>
                    </a:cubicBezTo>
                    <a:cubicBezTo>
                      <a:pt x="179" y="397"/>
                      <a:pt x="289" y="226"/>
                      <a:pt x="357" y="44"/>
                    </a:cubicBezTo>
                    <a:cubicBezTo>
                      <a:pt x="368" y="20"/>
                      <a:pt x="345"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1" name="Google Shape;3901;p33"/>
              <p:cNvSpPr/>
              <p:nvPr/>
            </p:nvSpPr>
            <p:spPr>
              <a:xfrm>
                <a:off x="5956684" y="2017676"/>
                <a:ext cx="21671" cy="28238"/>
              </a:xfrm>
              <a:custGeom>
                <a:avLst/>
                <a:gdLst/>
                <a:ahLst/>
                <a:cxnLst/>
                <a:rect l="l" t="t" r="r" b="b"/>
                <a:pathLst>
                  <a:path w="330" h="430" extrusionOk="0">
                    <a:moveTo>
                      <a:pt x="268" y="0"/>
                    </a:moveTo>
                    <a:cubicBezTo>
                      <a:pt x="259" y="0"/>
                      <a:pt x="250" y="3"/>
                      <a:pt x="241" y="10"/>
                    </a:cubicBezTo>
                    <a:cubicBezTo>
                      <a:pt x="118" y="107"/>
                      <a:pt x="40" y="237"/>
                      <a:pt x="5" y="393"/>
                    </a:cubicBezTo>
                    <a:cubicBezTo>
                      <a:pt x="1" y="416"/>
                      <a:pt x="18" y="430"/>
                      <a:pt x="35" y="430"/>
                    </a:cubicBezTo>
                    <a:cubicBezTo>
                      <a:pt x="47" y="430"/>
                      <a:pt x="60" y="423"/>
                      <a:pt x="66" y="409"/>
                    </a:cubicBezTo>
                    <a:cubicBezTo>
                      <a:pt x="115" y="279"/>
                      <a:pt x="196" y="166"/>
                      <a:pt x="296" y="72"/>
                    </a:cubicBezTo>
                    <a:cubicBezTo>
                      <a:pt x="329" y="39"/>
                      <a:pt x="301"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2" name="Google Shape;3902;p33"/>
              <p:cNvSpPr/>
              <p:nvPr/>
            </p:nvSpPr>
            <p:spPr>
              <a:xfrm>
                <a:off x="5989518" y="1984317"/>
                <a:ext cx="10245" cy="18847"/>
              </a:xfrm>
              <a:custGeom>
                <a:avLst/>
                <a:gdLst/>
                <a:ahLst/>
                <a:cxnLst/>
                <a:rect l="l" t="t" r="r" b="b"/>
                <a:pathLst>
                  <a:path w="156" h="287" extrusionOk="0">
                    <a:moveTo>
                      <a:pt x="110" y="1"/>
                    </a:moveTo>
                    <a:cubicBezTo>
                      <a:pt x="102" y="1"/>
                      <a:pt x="92" y="4"/>
                      <a:pt x="85" y="13"/>
                    </a:cubicBezTo>
                    <a:cubicBezTo>
                      <a:pt x="26" y="81"/>
                      <a:pt x="0" y="178"/>
                      <a:pt x="23" y="266"/>
                    </a:cubicBezTo>
                    <a:cubicBezTo>
                      <a:pt x="28" y="280"/>
                      <a:pt x="38" y="287"/>
                      <a:pt x="49" y="287"/>
                    </a:cubicBezTo>
                    <a:cubicBezTo>
                      <a:pt x="62" y="287"/>
                      <a:pt x="75" y="277"/>
                      <a:pt x="75" y="259"/>
                    </a:cubicBezTo>
                    <a:cubicBezTo>
                      <a:pt x="85" y="181"/>
                      <a:pt x="101" y="120"/>
                      <a:pt x="137" y="52"/>
                    </a:cubicBezTo>
                    <a:cubicBezTo>
                      <a:pt x="156" y="28"/>
                      <a:pt x="134"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3" name="Google Shape;3903;p33"/>
              <p:cNvSpPr/>
              <p:nvPr/>
            </p:nvSpPr>
            <p:spPr>
              <a:xfrm>
                <a:off x="6007183" y="1950236"/>
                <a:ext cx="16615" cy="17403"/>
              </a:xfrm>
              <a:custGeom>
                <a:avLst/>
                <a:gdLst/>
                <a:ahLst/>
                <a:cxnLst/>
                <a:rect l="l" t="t" r="r" b="b"/>
                <a:pathLst>
                  <a:path w="253" h="265" extrusionOk="0">
                    <a:moveTo>
                      <a:pt x="198" y="1"/>
                    </a:moveTo>
                    <a:cubicBezTo>
                      <a:pt x="197" y="1"/>
                      <a:pt x="196" y="1"/>
                      <a:pt x="195" y="1"/>
                    </a:cubicBezTo>
                    <a:cubicBezTo>
                      <a:pt x="81" y="10"/>
                      <a:pt x="0" y="140"/>
                      <a:pt x="46" y="244"/>
                    </a:cubicBezTo>
                    <a:cubicBezTo>
                      <a:pt x="52" y="258"/>
                      <a:pt x="65" y="264"/>
                      <a:pt x="77" y="264"/>
                    </a:cubicBezTo>
                    <a:cubicBezTo>
                      <a:pt x="94" y="264"/>
                      <a:pt x="111" y="251"/>
                      <a:pt x="107" y="227"/>
                    </a:cubicBezTo>
                    <a:cubicBezTo>
                      <a:pt x="91" y="159"/>
                      <a:pt x="143" y="98"/>
                      <a:pt x="208" y="85"/>
                    </a:cubicBezTo>
                    <a:cubicBezTo>
                      <a:pt x="252" y="75"/>
                      <a:pt x="24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4" name="Google Shape;3904;p33"/>
              <p:cNvSpPr/>
              <p:nvPr/>
            </p:nvSpPr>
            <p:spPr>
              <a:xfrm>
                <a:off x="5902442" y="2162670"/>
                <a:ext cx="19241" cy="13134"/>
              </a:xfrm>
              <a:custGeom>
                <a:avLst/>
                <a:gdLst/>
                <a:ahLst/>
                <a:cxnLst/>
                <a:rect l="l" t="t" r="r" b="b"/>
                <a:pathLst>
                  <a:path w="293" h="200" extrusionOk="0">
                    <a:moveTo>
                      <a:pt x="40" y="1"/>
                    </a:moveTo>
                    <a:cubicBezTo>
                      <a:pt x="14" y="1"/>
                      <a:pt x="0" y="38"/>
                      <a:pt x="27" y="57"/>
                    </a:cubicBezTo>
                    <a:cubicBezTo>
                      <a:pt x="92" y="106"/>
                      <a:pt x="157" y="154"/>
                      <a:pt x="228" y="196"/>
                    </a:cubicBezTo>
                    <a:cubicBezTo>
                      <a:pt x="233" y="199"/>
                      <a:pt x="237" y="200"/>
                      <a:pt x="241" y="200"/>
                    </a:cubicBezTo>
                    <a:cubicBezTo>
                      <a:pt x="267" y="200"/>
                      <a:pt x="292" y="164"/>
                      <a:pt x="267" y="144"/>
                    </a:cubicBezTo>
                    <a:cubicBezTo>
                      <a:pt x="202" y="89"/>
                      <a:pt x="131" y="51"/>
                      <a:pt x="57" y="5"/>
                    </a:cubicBezTo>
                    <a:cubicBezTo>
                      <a:pt x="51" y="2"/>
                      <a:pt x="45"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5" name="Google Shape;3905;p33"/>
              <p:cNvSpPr/>
              <p:nvPr/>
            </p:nvSpPr>
            <p:spPr>
              <a:xfrm>
                <a:off x="5931533" y="2183815"/>
                <a:ext cx="23182" cy="12740"/>
              </a:xfrm>
              <a:custGeom>
                <a:avLst/>
                <a:gdLst/>
                <a:ahLst/>
                <a:cxnLst/>
                <a:rect l="l" t="t" r="r" b="b"/>
                <a:pathLst>
                  <a:path w="353" h="194" extrusionOk="0">
                    <a:moveTo>
                      <a:pt x="47" y="1"/>
                    </a:moveTo>
                    <a:cubicBezTo>
                      <a:pt x="21" y="1"/>
                      <a:pt x="1" y="39"/>
                      <a:pt x="31" y="53"/>
                    </a:cubicBezTo>
                    <a:cubicBezTo>
                      <a:pt x="112" y="98"/>
                      <a:pt x="193" y="146"/>
                      <a:pt x="278" y="189"/>
                    </a:cubicBezTo>
                    <a:cubicBezTo>
                      <a:pt x="284" y="192"/>
                      <a:pt x="290" y="193"/>
                      <a:pt x="296" y="193"/>
                    </a:cubicBezTo>
                    <a:cubicBezTo>
                      <a:pt x="329" y="193"/>
                      <a:pt x="353" y="143"/>
                      <a:pt x="317" y="124"/>
                    </a:cubicBezTo>
                    <a:cubicBezTo>
                      <a:pt x="236" y="82"/>
                      <a:pt x="145" y="43"/>
                      <a:pt x="61" y="4"/>
                    </a:cubicBezTo>
                    <a:cubicBezTo>
                      <a:pt x="56" y="2"/>
                      <a:pt x="52"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6" name="Google Shape;3906;p33"/>
              <p:cNvSpPr/>
              <p:nvPr/>
            </p:nvSpPr>
            <p:spPr>
              <a:xfrm>
                <a:off x="5966272" y="2202333"/>
                <a:ext cx="23904" cy="12674"/>
              </a:xfrm>
              <a:custGeom>
                <a:avLst/>
                <a:gdLst/>
                <a:ahLst/>
                <a:cxnLst/>
                <a:rect l="l" t="t" r="r" b="b"/>
                <a:pathLst>
                  <a:path w="364" h="193" extrusionOk="0">
                    <a:moveTo>
                      <a:pt x="57" y="0"/>
                    </a:moveTo>
                    <a:cubicBezTo>
                      <a:pt x="25" y="0"/>
                      <a:pt x="1" y="48"/>
                      <a:pt x="37" y="65"/>
                    </a:cubicBezTo>
                    <a:lnTo>
                      <a:pt x="280" y="188"/>
                    </a:lnTo>
                    <a:cubicBezTo>
                      <a:pt x="286" y="191"/>
                      <a:pt x="293" y="193"/>
                      <a:pt x="299" y="193"/>
                    </a:cubicBezTo>
                    <a:cubicBezTo>
                      <a:pt x="338" y="193"/>
                      <a:pt x="364" y="137"/>
                      <a:pt x="319" y="117"/>
                    </a:cubicBezTo>
                    <a:cubicBezTo>
                      <a:pt x="238" y="78"/>
                      <a:pt x="154" y="43"/>
                      <a:pt x="73" y="4"/>
                    </a:cubicBezTo>
                    <a:cubicBezTo>
                      <a:pt x="67" y="1"/>
                      <a:pt x="62"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7" name="Google Shape;3907;p33"/>
              <p:cNvSpPr/>
              <p:nvPr/>
            </p:nvSpPr>
            <p:spPr>
              <a:xfrm>
                <a:off x="6000682" y="2221902"/>
                <a:ext cx="19504" cy="11624"/>
              </a:xfrm>
              <a:custGeom>
                <a:avLst/>
                <a:gdLst/>
                <a:ahLst/>
                <a:cxnLst/>
                <a:rect l="l" t="t" r="r" b="b"/>
                <a:pathLst>
                  <a:path w="297" h="177" extrusionOk="0">
                    <a:moveTo>
                      <a:pt x="47" y="1"/>
                    </a:moveTo>
                    <a:cubicBezTo>
                      <a:pt x="20" y="1"/>
                      <a:pt x="1" y="39"/>
                      <a:pt x="31" y="56"/>
                    </a:cubicBezTo>
                    <a:lnTo>
                      <a:pt x="141" y="117"/>
                    </a:lnTo>
                    <a:cubicBezTo>
                      <a:pt x="174" y="137"/>
                      <a:pt x="206" y="159"/>
                      <a:pt x="242" y="172"/>
                    </a:cubicBezTo>
                    <a:cubicBezTo>
                      <a:pt x="247" y="175"/>
                      <a:pt x="252" y="176"/>
                      <a:pt x="257" y="176"/>
                    </a:cubicBezTo>
                    <a:cubicBezTo>
                      <a:pt x="285" y="176"/>
                      <a:pt x="296" y="130"/>
                      <a:pt x="271" y="107"/>
                    </a:cubicBezTo>
                    <a:cubicBezTo>
                      <a:pt x="239" y="88"/>
                      <a:pt x="200" y="75"/>
                      <a:pt x="164" y="56"/>
                    </a:cubicBezTo>
                    <a:cubicBezTo>
                      <a:pt x="129" y="39"/>
                      <a:pt x="96" y="17"/>
                      <a:pt x="60" y="4"/>
                    </a:cubicBezTo>
                    <a:cubicBezTo>
                      <a:pt x="56" y="2"/>
                      <a:pt x="51"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8" name="Google Shape;3908;p33"/>
              <p:cNvSpPr/>
              <p:nvPr/>
            </p:nvSpPr>
            <p:spPr>
              <a:xfrm>
                <a:off x="6043300" y="2207390"/>
                <a:ext cx="20423" cy="21540"/>
              </a:xfrm>
              <a:custGeom>
                <a:avLst/>
                <a:gdLst/>
                <a:ahLst/>
                <a:cxnLst/>
                <a:rect l="l" t="t" r="r" b="b"/>
                <a:pathLst>
                  <a:path w="311" h="328" extrusionOk="0">
                    <a:moveTo>
                      <a:pt x="249" y="1"/>
                    </a:moveTo>
                    <a:cubicBezTo>
                      <a:pt x="239" y="1"/>
                      <a:pt x="229" y="5"/>
                      <a:pt x="221" y="14"/>
                    </a:cubicBezTo>
                    <a:cubicBezTo>
                      <a:pt x="150" y="95"/>
                      <a:pt x="79" y="183"/>
                      <a:pt x="17" y="273"/>
                    </a:cubicBezTo>
                    <a:cubicBezTo>
                      <a:pt x="1" y="300"/>
                      <a:pt x="24" y="328"/>
                      <a:pt x="50" y="328"/>
                    </a:cubicBezTo>
                    <a:cubicBezTo>
                      <a:pt x="59" y="328"/>
                      <a:pt x="68" y="324"/>
                      <a:pt x="76" y="315"/>
                    </a:cubicBezTo>
                    <a:cubicBezTo>
                      <a:pt x="147" y="235"/>
                      <a:pt x="221" y="150"/>
                      <a:pt x="286" y="66"/>
                    </a:cubicBezTo>
                    <a:cubicBezTo>
                      <a:pt x="311" y="39"/>
                      <a:pt x="27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9" name="Google Shape;3909;p33"/>
              <p:cNvSpPr/>
              <p:nvPr/>
            </p:nvSpPr>
            <p:spPr>
              <a:xfrm>
                <a:off x="6068057" y="2179941"/>
                <a:ext cx="17074" cy="14447"/>
              </a:xfrm>
              <a:custGeom>
                <a:avLst/>
                <a:gdLst/>
                <a:ahLst/>
                <a:cxnLst/>
                <a:rect l="l" t="t" r="r" b="b"/>
                <a:pathLst>
                  <a:path w="260" h="220" extrusionOk="0">
                    <a:moveTo>
                      <a:pt x="207" y="1"/>
                    </a:moveTo>
                    <a:cubicBezTo>
                      <a:pt x="200" y="1"/>
                      <a:pt x="192" y="3"/>
                      <a:pt x="185" y="8"/>
                    </a:cubicBezTo>
                    <a:cubicBezTo>
                      <a:pt x="155" y="37"/>
                      <a:pt x="133" y="69"/>
                      <a:pt x="107" y="99"/>
                    </a:cubicBezTo>
                    <a:cubicBezTo>
                      <a:pt x="78" y="128"/>
                      <a:pt x="48" y="157"/>
                      <a:pt x="16" y="180"/>
                    </a:cubicBezTo>
                    <a:cubicBezTo>
                      <a:pt x="0" y="193"/>
                      <a:pt x="17" y="219"/>
                      <a:pt x="34" y="219"/>
                    </a:cubicBezTo>
                    <a:cubicBezTo>
                      <a:pt x="38" y="219"/>
                      <a:pt x="42" y="218"/>
                      <a:pt x="45" y="215"/>
                    </a:cubicBezTo>
                    <a:cubicBezTo>
                      <a:pt x="117" y="176"/>
                      <a:pt x="197" y="118"/>
                      <a:pt x="240" y="50"/>
                    </a:cubicBezTo>
                    <a:cubicBezTo>
                      <a:pt x="260" y="27"/>
                      <a:pt x="235"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0" name="Google Shape;3910;p33"/>
              <p:cNvSpPr/>
              <p:nvPr/>
            </p:nvSpPr>
            <p:spPr>
              <a:xfrm>
                <a:off x="6084802" y="2166150"/>
                <a:ext cx="12674" cy="11098"/>
              </a:xfrm>
              <a:custGeom>
                <a:avLst/>
                <a:gdLst/>
                <a:ahLst/>
                <a:cxnLst/>
                <a:rect l="l" t="t" r="r" b="b"/>
                <a:pathLst>
                  <a:path w="193" h="169" extrusionOk="0">
                    <a:moveTo>
                      <a:pt x="134" y="1"/>
                    </a:moveTo>
                    <a:cubicBezTo>
                      <a:pt x="124" y="1"/>
                      <a:pt x="115" y="5"/>
                      <a:pt x="108" y="14"/>
                    </a:cubicBezTo>
                    <a:cubicBezTo>
                      <a:pt x="79" y="46"/>
                      <a:pt x="56" y="79"/>
                      <a:pt x="23" y="111"/>
                    </a:cubicBezTo>
                    <a:cubicBezTo>
                      <a:pt x="1" y="136"/>
                      <a:pt x="23" y="169"/>
                      <a:pt x="49" y="169"/>
                    </a:cubicBezTo>
                    <a:cubicBezTo>
                      <a:pt x="57" y="169"/>
                      <a:pt x="65" y="166"/>
                      <a:pt x="72" y="160"/>
                    </a:cubicBezTo>
                    <a:cubicBezTo>
                      <a:pt x="98" y="130"/>
                      <a:pt x="130" y="101"/>
                      <a:pt x="163" y="69"/>
                    </a:cubicBezTo>
                    <a:cubicBezTo>
                      <a:pt x="193" y="42"/>
                      <a:pt x="163"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11" name="Google Shape;3911;p33"/>
            <p:cNvGrpSpPr/>
            <p:nvPr/>
          </p:nvGrpSpPr>
          <p:grpSpPr>
            <a:xfrm rot="1502807">
              <a:off x="8202406" y="4575485"/>
              <a:ext cx="1251098" cy="782722"/>
              <a:chOff x="6880435" y="4156402"/>
              <a:chExt cx="650771" cy="407141"/>
            </a:xfrm>
          </p:grpSpPr>
          <p:sp>
            <p:nvSpPr>
              <p:cNvPr id="3912" name="Google Shape;3912;p33"/>
              <p:cNvSpPr/>
              <p:nvPr/>
            </p:nvSpPr>
            <p:spPr>
              <a:xfrm>
                <a:off x="6911496" y="4201712"/>
                <a:ext cx="562464" cy="308649"/>
              </a:xfrm>
              <a:custGeom>
                <a:avLst/>
                <a:gdLst/>
                <a:ahLst/>
                <a:cxnLst/>
                <a:rect l="l" t="t" r="r" b="b"/>
                <a:pathLst>
                  <a:path w="8565" h="4700" extrusionOk="0">
                    <a:moveTo>
                      <a:pt x="542" y="443"/>
                    </a:moveTo>
                    <a:lnTo>
                      <a:pt x="542" y="443"/>
                    </a:lnTo>
                    <a:cubicBezTo>
                      <a:pt x="1919" y="1751"/>
                      <a:pt x="3564" y="2821"/>
                      <a:pt x="5288" y="3682"/>
                    </a:cubicBezTo>
                    <a:lnTo>
                      <a:pt x="5275" y="3695"/>
                    </a:lnTo>
                    <a:cubicBezTo>
                      <a:pt x="5161" y="3903"/>
                      <a:pt x="5132" y="4233"/>
                      <a:pt x="5288" y="4431"/>
                    </a:cubicBezTo>
                    <a:cubicBezTo>
                      <a:pt x="4353" y="4399"/>
                      <a:pt x="3418" y="4377"/>
                      <a:pt x="2483" y="4377"/>
                    </a:cubicBezTo>
                    <a:cubicBezTo>
                      <a:pt x="1880" y="4377"/>
                      <a:pt x="1277" y="4386"/>
                      <a:pt x="675" y="4408"/>
                    </a:cubicBezTo>
                    <a:cubicBezTo>
                      <a:pt x="668" y="4022"/>
                      <a:pt x="662" y="3634"/>
                      <a:pt x="655" y="3245"/>
                    </a:cubicBezTo>
                    <a:lnTo>
                      <a:pt x="655" y="3245"/>
                    </a:lnTo>
                    <a:cubicBezTo>
                      <a:pt x="1157" y="3417"/>
                      <a:pt x="1692" y="3669"/>
                      <a:pt x="1721" y="4278"/>
                    </a:cubicBezTo>
                    <a:cubicBezTo>
                      <a:pt x="1723" y="4319"/>
                      <a:pt x="1755" y="4339"/>
                      <a:pt x="1786" y="4339"/>
                    </a:cubicBezTo>
                    <a:cubicBezTo>
                      <a:pt x="1817" y="4339"/>
                      <a:pt x="1846" y="4319"/>
                      <a:pt x="1841" y="4278"/>
                    </a:cubicBezTo>
                    <a:cubicBezTo>
                      <a:pt x="1808" y="3669"/>
                      <a:pt x="1222" y="3255"/>
                      <a:pt x="649" y="3167"/>
                    </a:cubicBezTo>
                    <a:cubicBezTo>
                      <a:pt x="629" y="2260"/>
                      <a:pt x="600" y="1350"/>
                      <a:pt x="542" y="443"/>
                    </a:cubicBezTo>
                    <a:close/>
                    <a:moveTo>
                      <a:pt x="5375" y="3728"/>
                    </a:moveTo>
                    <a:cubicBezTo>
                      <a:pt x="5945" y="4006"/>
                      <a:pt x="6522" y="4265"/>
                      <a:pt x="7102" y="4505"/>
                    </a:cubicBezTo>
                    <a:cubicBezTo>
                      <a:pt x="6525" y="4476"/>
                      <a:pt x="5949" y="4453"/>
                      <a:pt x="5366" y="4431"/>
                    </a:cubicBezTo>
                    <a:cubicBezTo>
                      <a:pt x="5336" y="4314"/>
                      <a:pt x="5294" y="4204"/>
                      <a:pt x="5294" y="4084"/>
                    </a:cubicBezTo>
                    <a:cubicBezTo>
                      <a:pt x="5294" y="3958"/>
                      <a:pt x="5333" y="3847"/>
                      <a:pt x="5375" y="3734"/>
                    </a:cubicBezTo>
                    <a:lnTo>
                      <a:pt x="5375" y="3728"/>
                    </a:lnTo>
                    <a:close/>
                    <a:moveTo>
                      <a:pt x="478" y="1"/>
                    </a:moveTo>
                    <a:cubicBezTo>
                      <a:pt x="463" y="1"/>
                      <a:pt x="449" y="11"/>
                      <a:pt x="448" y="31"/>
                    </a:cubicBezTo>
                    <a:cubicBezTo>
                      <a:pt x="412" y="1483"/>
                      <a:pt x="480" y="2953"/>
                      <a:pt x="539" y="4408"/>
                    </a:cubicBezTo>
                    <a:cubicBezTo>
                      <a:pt x="377" y="4411"/>
                      <a:pt x="218" y="4421"/>
                      <a:pt x="56" y="4427"/>
                    </a:cubicBezTo>
                    <a:cubicBezTo>
                      <a:pt x="1" y="4431"/>
                      <a:pt x="1" y="4508"/>
                      <a:pt x="56" y="4508"/>
                    </a:cubicBezTo>
                    <a:lnTo>
                      <a:pt x="542" y="4521"/>
                    </a:lnTo>
                    <a:cubicBezTo>
                      <a:pt x="542" y="4550"/>
                      <a:pt x="545" y="4583"/>
                      <a:pt x="545" y="4609"/>
                    </a:cubicBezTo>
                    <a:cubicBezTo>
                      <a:pt x="547" y="4652"/>
                      <a:pt x="580" y="4674"/>
                      <a:pt x="612" y="4674"/>
                    </a:cubicBezTo>
                    <a:cubicBezTo>
                      <a:pt x="645" y="4674"/>
                      <a:pt x="676" y="4652"/>
                      <a:pt x="675" y="4609"/>
                    </a:cubicBezTo>
                    <a:lnTo>
                      <a:pt x="675" y="4525"/>
                    </a:lnTo>
                    <a:cubicBezTo>
                      <a:pt x="3273" y="4586"/>
                      <a:pt x="5871" y="4573"/>
                      <a:pt x="8466" y="4699"/>
                    </a:cubicBezTo>
                    <a:cubicBezTo>
                      <a:pt x="8468" y="4700"/>
                      <a:pt x="8470" y="4700"/>
                      <a:pt x="8472" y="4700"/>
                    </a:cubicBezTo>
                    <a:cubicBezTo>
                      <a:pt x="8536" y="4700"/>
                      <a:pt x="8564" y="4605"/>
                      <a:pt x="8501" y="4576"/>
                    </a:cubicBezTo>
                    <a:cubicBezTo>
                      <a:pt x="8446" y="4554"/>
                      <a:pt x="8395" y="4528"/>
                      <a:pt x="8333" y="4505"/>
                    </a:cubicBezTo>
                    <a:cubicBezTo>
                      <a:pt x="8325" y="4502"/>
                      <a:pt x="8318" y="4501"/>
                      <a:pt x="8311" y="4501"/>
                    </a:cubicBezTo>
                    <a:cubicBezTo>
                      <a:pt x="8280" y="4501"/>
                      <a:pt x="8258" y="4528"/>
                      <a:pt x="8255" y="4557"/>
                    </a:cubicBezTo>
                    <a:cubicBezTo>
                      <a:pt x="7947" y="4541"/>
                      <a:pt x="7640" y="4528"/>
                      <a:pt x="7335" y="4512"/>
                    </a:cubicBezTo>
                    <a:cubicBezTo>
                      <a:pt x="7338" y="4486"/>
                      <a:pt x="7329" y="4453"/>
                      <a:pt x="7290" y="4434"/>
                    </a:cubicBezTo>
                    <a:cubicBezTo>
                      <a:pt x="6065" y="3945"/>
                      <a:pt x="4883" y="3355"/>
                      <a:pt x="3755" y="2665"/>
                    </a:cubicBezTo>
                    <a:cubicBezTo>
                      <a:pt x="2622" y="1975"/>
                      <a:pt x="1585" y="1172"/>
                      <a:pt x="542" y="355"/>
                    </a:cubicBezTo>
                    <a:cubicBezTo>
                      <a:pt x="539" y="355"/>
                      <a:pt x="539" y="349"/>
                      <a:pt x="532" y="349"/>
                    </a:cubicBezTo>
                    <a:cubicBezTo>
                      <a:pt x="526" y="245"/>
                      <a:pt x="516" y="135"/>
                      <a:pt x="509" y="31"/>
                    </a:cubicBezTo>
                    <a:cubicBezTo>
                      <a:pt x="508" y="11"/>
                      <a:pt x="493"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3" name="Google Shape;3913;p33"/>
              <p:cNvSpPr/>
              <p:nvPr/>
            </p:nvSpPr>
            <p:spPr>
              <a:xfrm>
                <a:off x="6880435" y="4510481"/>
                <a:ext cx="36644" cy="53061"/>
              </a:xfrm>
              <a:custGeom>
                <a:avLst/>
                <a:gdLst/>
                <a:ahLst/>
                <a:cxnLst/>
                <a:rect l="l" t="t" r="r" b="b"/>
                <a:pathLst>
                  <a:path w="558" h="808" extrusionOk="0">
                    <a:moveTo>
                      <a:pt x="283" y="292"/>
                    </a:moveTo>
                    <a:cubicBezTo>
                      <a:pt x="289" y="325"/>
                      <a:pt x="299" y="354"/>
                      <a:pt x="309" y="386"/>
                    </a:cubicBezTo>
                    <a:cubicBezTo>
                      <a:pt x="292" y="386"/>
                      <a:pt x="276" y="389"/>
                      <a:pt x="260" y="393"/>
                    </a:cubicBezTo>
                    <a:cubicBezTo>
                      <a:pt x="270" y="360"/>
                      <a:pt x="276" y="325"/>
                      <a:pt x="283" y="292"/>
                    </a:cubicBezTo>
                    <a:close/>
                    <a:moveTo>
                      <a:pt x="262" y="1"/>
                    </a:moveTo>
                    <a:cubicBezTo>
                      <a:pt x="239" y="1"/>
                      <a:pt x="217" y="12"/>
                      <a:pt x="211" y="40"/>
                    </a:cubicBezTo>
                    <a:cubicBezTo>
                      <a:pt x="192" y="163"/>
                      <a:pt x="173" y="283"/>
                      <a:pt x="147" y="406"/>
                    </a:cubicBezTo>
                    <a:cubicBezTo>
                      <a:pt x="114" y="409"/>
                      <a:pt x="88" y="412"/>
                      <a:pt x="56" y="419"/>
                    </a:cubicBezTo>
                    <a:cubicBezTo>
                      <a:pt x="17" y="422"/>
                      <a:pt x="1" y="480"/>
                      <a:pt x="46" y="487"/>
                    </a:cubicBezTo>
                    <a:cubicBezTo>
                      <a:pt x="75" y="490"/>
                      <a:pt x="104" y="493"/>
                      <a:pt x="137" y="493"/>
                    </a:cubicBezTo>
                    <a:cubicBezTo>
                      <a:pt x="121" y="584"/>
                      <a:pt x="104" y="668"/>
                      <a:pt x="92" y="759"/>
                    </a:cubicBezTo>
                    <a:cubicBezTo>
                      <a:pt x="86" y="788"/>
                      <a:pt x="110" y="808"/>
                      <a:pt x="134" y="808"/>
                    </a:cubicBezTo>
                    <a:cubicBezTo>
                      <a:pt x="149" y="808"/>
                      <a:pt x="164" y="799"/>
                      <a:pt x="169" y="778"/>
                    </a:cubicBezTo>
                    <a:cubicBezTo>
                      <a:pt x="192" y="684"/>
                      <a:pt x="211" y="587"/>
                      <a:pt x="234" y="493"/>
                    </a:cubicBezTo>
                    <a:cubicBezTo>
                      <a:pt x="266" y="493"/>
                      <a:pt x="302" y="490"/>
                      <a:pt x="334" y="487"/>
                    </a:cubicBezTo>
                    <a:cubicBezTo>
                      <a:pt x="354" y="551"/>
                      <a:pt x="380" y="619"/>
                      <a:pt x="412" y="681"/>
                    </a:cubicBezTo>
                    <a:cubicBezTo>
                      <a:pt x="421" y="702"/>
                      <a:pt x="437" y="710"/>
                      <a:pt x="453" y="710"/>
                    </a:cubicBezTo>
                    <a:cubicBezTo>
                      <a:pt x="486" y="710"/>
                      <a:pt x="521" y="677"/>
                      <a:pt x="513" y="636"/>
                    </a:cubicBezTo>
                    <a:cubicBezTo>
                      <a:pt x="500" y="577"/>
                      <a:pt x="487" y="519"/>
                      <a:pt x="467" y="457"/>
                    </a:cubicBezTo>
                    <a:cubicBezTo>
                      <a:pt x="477" y="454"/>
                      <a:pt x="484" y="454"/>
                      <a:pt x="496" y="451"/>
                    </a:cubicBezTo>
                    <a:cubicBezTo>
                      <a:pt x="557" y="436"/>
                      <a:pt x="538" y="353"/>
                      <a:pt x="483" y="353"/>
                    </a:cubicBezTo>
                    <a:cubicBezTo>
                      <a:pt x="479" y="353"/>
                      <a:pt x="475" y="353"/>
                      <a:pt x="471" y="354"/>
                    </a:cubicBezTo>
                    <a:cubicBezTo>
                      <a:pt x="461" y="357"/>
                      <a:pt x="451" y="357"/>
                      <a:pt x="438" y="360"/>
                    </a:cubicBezTo>
                    <a:cubicBezTo>
                      <a:pt x="403" y="253"/>
                      <a:pt x="364" y="146"/>
                      <a:pt x="325" y="40"/>
                    </a:cubicBezTo>
                    <a:cubicBezTo>
                      <a:pt x="316" y="15"/>
                      <a:pt x="288"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4" name="Google Shape;3914;p33"/>
              <p:cNvSpPr/>
              <p:nvPr/>
            </p:nvSpPr>
            <p:spPr>
              <a:xfrm>
                <a:off x="6915108" y="4156402"/>
                <a:ext cx="36250" cy="35396"/>
              </a:xfrm>
              <a:custGeom>
                <a:avLst/>
                <a:gdLst/>
                <a:ahLst/>
                <a:cxnLst/>
                <a:rect l="l" t="t" r="r" b="b"/>
                <a:pathLst>
                  <a:path w="552" h="539" extrusionOk="0">
                    <a:moveTo>
                      <a:pt x="384" y="1"/>
                    </a:moveTo>
                    <a:cubicBezTo>
                      <a:pt x="216" y="1"/>
                      <a:pt x="42" y="75"/>
                      <a:pt x="14" y="258"/>
                    </a:cubicBezTo>
                    <a:cubicBezTo>
                      <a:pt x="1" y="349"/>
                      <a:pt x="33" y="433"/>
                      <a:pt x="114" y="478"/>
                    </a:cubicBezTo>
                    <a:cubicBezTo>
                      <a:pt x="202" y="530"/>
                      <a:pt x="322" y="517"/>
                      <a:pt x="419" y="537"/>
                    </a:cubicBezTo>
                    <a:cubicBezTo>
                      <a:pt x="424" y="538"/>
                      <a:pt x="429" y="538"/>
                      <a:pt x="433" y="538"/>
                    </a:cubicBezTo>
                    <a:cubicBezTo>
                      <a:pt x="490" y="538"/>
                      <a:pt x="527" y="454"/>
                      <a:pt x="467" y="430"/>
                    </a:cubicBezTo>
                    <a:cubicBezTo>
                      <a:pt x="377" y="388"/>
                      <a:pt x="130" y="430"/>
                      <a:pt x="134" y="287"/>
                    </a:cubicBezTo>
                    <a:cubicBezTo>
                      <a:pt x="137" y="96"/>
                      <a:pt x="390" y="115"/>
                      <a:pt x="516" y="96"/>
                    </a:cubicBezTo>
                    <a:cubicBezTo>
                      <a:pt x="552" y="90"/>
                      <a:pt x="552" y="25"/>
                      <a:pt x="509" y="15"/>
                    </a:cubicBezTo>
                    <a:cubicBezTo>
                      <a:pt x="470" y="6"/>
                      <a:pt x="427"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5" name="Google Shape;3915;p33"/>
              <p:cNvSpPr/>
              <p:nvPr/>
            </p:nvSpPr>
            <p:spPr>
              <a:xfrm>
                <a:off x="7482282" y="4492817"/>
                <a:ext cx="48924" cy="52930"/>
              </a:xfrm>
              <a:custGeom>
                <a:avLst/>
                <a:gdLst/>
                <a:ahLst/>
                <a:cxnLst/>
                <a:rect l="l" t="t" r="r" b="b"/>
                <a:pathLst>
                  <a:path w="745" h="806" extrusionOk="0">
                    <a:moveTo>
                      <a:pt x="244" y="163"/>
                    </a:moveTo>
                    <a:cubicBezTo>
                      <a:pt x="334" y="169"/>
                      <a:pt x="344" y="202"/>
                      <a:pt x="279" y="266"/>
                    </a:cubicBezTo>
                    <a:cubicBezTo>
                      <a:pt x="260" y="286"/>
                      <a:pt x="237" y="302"/>
                      <a:pt x="211" y="318"/>
                    </a:cubicBezTo>
                    <a:cubicBezTo>
                      <a:pt x="211" y="279"/>
                      <a:pt x="214" y="176"/>
                      <a:pt x="244" y="163"/>
                    </a:cubicBezTo>
                    <a:close/>
                    <a:moveTo>
                      <a:pt x="208" y="435"/>
                    </a:moveTo>
                    <a:cubicBezTo>
                      <a:pt x="214" y="438"/>
                      <a:pt x="227" y="445"/>
                      <a:pt x="240" y="445"/>
                    </a:cubicBezTo>
                    <a:cubicBezTo>
                      <a:pt x="263" y="443"/>
                      <a:pt x="293" y="441"/>
                      <a:pt x="325" y="441"/>
                    </a:cubicBezTo>
                    <a:cubicBezTo>
                      <a:pt x="429" y="441"/>
                      <a:pt x="557" y="459"/>
                      <a:pt x="564" y="558"/>
                    </a:cubicBezTo>
                    <a:cubicBezTo>
                      <a:pt x="564" y="623"/>
                      <a:pt x="555" y="613"/>
                      <a:pt x="503" y="629"/>
                    </a:cubicBezTo>
                    <a:cubicBezTo>
                      <a:pt x="470" y="642"/>
                      <a:pt x="435" y="645"/>
                      <a:pt x="402" y="655"/>
                    </a:cubicBezTo>
                    <a:cubicBezTo>
                      <a:pt x="362" y="663"/>
                      <a:pt x="324" y="666"/>
                      <a:pt x="285" y="666"/>
                    </a:cubicBezTo>
                    <a:cubicBezTo>
                      <a:pt x="258" y="666"/>
                      <a:pt x="232" y="664"/>
                      <a:pt x="205" y="662"/>
                    </a:cubicBezTo>
                    <a:cubicBezTo>
                      <a:pt x="205" y="584"/>
                      <a:pt x="205" y="513"/>
                      <a:pt x="208" y="435"/>
                    </a:cubicBezTo>
                    <a:close/>
                    <a:moveTo>
                      <a:pt x="278" y="1"/>
                    </a:moveTo>
                    <a:cubicBezTo>
                      <a:pt x="276" y="1"/>
                      <a:pt x="274" y="1"/>
                      <a:pt x="273" y="1"/>
                    </a:cubicBezTo>
                    <a:cubicBezTo>
                      <a:pt x="1" y="11"/>
                      <a:pt x="69" y="561"/>
                      <a:pt x="82" y="714"/>
                    </a:cubicBezTo>
                    <a:cubicBezTo>
                      <a:pt x="85" y="739"/>
                      <a:pt x="98" y="756"/>
                      <a:pt x="117" y="762"/>
                    </a:cubicBezTo>
                    <a:cubicBezTo>
                      <a:pt x="127" y="775"/>
                      <a:pt x="137" y="788"/>
                      <a:pt x="159" y="791"/>
                    </a:cubicBezTo>
                    <a:cubicBezTo>
                      <a:pt x="182" y="794"/>
                      <a:pt x="208" y="801"/>
                      <a:pt x="237" y="804"/>
                    </a:cubicBezTo>
                    <a:cubicBezTo>
                      <a:pt x="241" y="805"/>
                      <a:pt x="245" y="805"/>
                      <a:pt x="248" y="805"/>
                    </a:cubicBezTo>
                    <a:cubicBezTo>
                      <a:pt x="258" y="805"/>
                      <a:pt x="266" y="802"/>
                      <a:pt x="276" y="794"/>
                    </a:cubicBezTo>
                    <a:cubicBezTo>
                      <a:pt x="282" y="795"/>
                      <a:pt x="289" y="795"/>
                      <a:pt x="296" y="795"/>
                    </a:cubicBezTo>
                    <a:cubicBezTo>
                      <a:pt x="483" y="795"/>
                      <a:pt x="745" y="749"/>
                      <a:pt x="723" y="558"/>
                    </a:cubicBezTo>
                    <a:cubicBezTo>
                      <a:pt x="700" y="396"/>
                      <a:pt x="551" y="338"/>
                      <a:pt x="402" y="322"/>
                    </a:cubicBezTo>
                    <a:cubicBezTo>
                      <a:pt x="431" y="283"/>
                      <a:pt x="451" y="234"/>
                      <a:pt x="444" y="176"/>
                    </a:cubicBezTo>
                    <a:cubicBezTo>
                      <a:pt x="438" y="90"/>
                      <a:pt x="372"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916" name="Google Shape;3916;p33"/>
          <p:cNvGrpSpPr/>
          <p:nvPr/>
        </p:nvGrpSpPr>
        <p:grpSpPr>
          <a:xfrm>
            <a:off x="-618112" y="-281463"/>
            <a:ext cx="4280175" cy="5869302"/>
            <a:chOff x="-618112" y="-281463"/>
            <a:chExt cx="4280175" cy="5869302"/>
          </a:xfrm>
        </p:grpSpPr>
        <p:grpSp>
          <p:nvGrpSpPr>
            <p:cNvPr id="3917" name="Google Shape;3917;p33"/>
            <p:cNvGrpSpPr/>
            <p:nvPr/>
          </p:nvGrpSpPr>
          <p:grpSpPr>
            <a:xfrm rot="-1244566">
              <a:off x="-505711" y="-60606"/>
              <a:ext cx="1410581" cy="892908"/>
              <a:chOff x="4808808" y="1957984"/>
              <a:chExt cx="404920" cy="256310"/>
            </a:xfrm>
          </p:grpSpPr>
          <p:sp>
            <p:nvSpPr>
              <p:cNvPr id="3918" name="Google Shape;3918;p33"/>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9" name="Google Shape;3919;p33"/>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20" name="Google Shape;3920;p33"/>
            <p:cNvGrpSpPr/>
            <p:nvPr/>
          </p:nvGrpSpPr>
          <p:grpSpPr>
            <a:xfrm rot="935572">
              <a:off x="-163275" y="2577068"/>
              <a:ext cx="873825" cy="1222061"/>
              <a:chOff x="3735990" y="4115688"/>
              <a:chExt cx="349166" cy="488320"/>
            </a:xfrm>
          </p:grpSpPr>
          <p:sp>
            <p:nvSpPr>
              <p:cNvPr id="3921" name="Google Shape;3921;p33"/>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2" name="Google Shape;3922;p33"/>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3" name="Google Shape;3923;p33"/>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4" name="Google Shape;3924;p33"/>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5" name="Google Shape;3925;p33"/>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6" name="Google Shape;3926;p33"/>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7" name="Google Shape;3927;p33"/>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8" name="Google Shape;3928;p33"/>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9" name="Google Shape;3929;p33"/>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0" name="Google Shape;3930;p33"/>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1" name="Google Shape;3931;p33"/>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2" name="Google Shape;3932;p33"/>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3" name="Google Shape;3933;p33"/>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4" name="Google Shape;3934;p33"/>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5" name="Google Shape;3935;p33"/>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6" name="Google Shape;3936;p33"/>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7" name="Google Shape;3937;p33"/>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8" name="Google Shape;3938;p33"/>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9" name="Google Shape;3939;p33"/>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0" name="Google Shape;3940;p33"/>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1" name="Google Shape;3941;p33"/>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42" name="Google Shape;3942;p33"/>
            <p:cNvGrpSpPr/>
            <p:nvPr/>
          </p:nvGrpSpPr>
          <p:grpSpPr>
            <a:xfrm rot="2179146">
              <a:off x="-120884" y="4321478"/>
              <a:ext cx="789052" cy="903211"/>
              <a:chOff x="4838621" y="3330436"/>
              <a:chExt cx="342600" cy="392181"/>
            </a:xfrm>
          </p:grpSpPr>
          <p:sp>
            <p:nvSpPr>
              <p:cNvPr id="3943" name="Google Shape;3943;p33"/>
              <p:cNvSpPr/>
              <p:nvPr/>
            </p:nvSpPr>
            <p:spPr>
              <a:xfrm>
                <a:off x="4838621" y="3330436"/>
                <a:ext cx="342600" cy="392181"/>
              </a:xfrm>
              <a:custGeom>
                <a:avLst/>
                <a:gdLst/>
                <a:ahLst/>
                <a:cxnLst/>
                <a:rect l="l" t="t" r="r" b="b"/>
                <a:pathLst>
                  <a:path w="5217" h="5972" extrusionOk="0">
                    <a:moveTo>
                      <a:pt x="2444" y="129"/>
                    </a:moveTo>
                    <a:cubicBezTo>
                      <a:pt x="2956" y="129"/>
                      <a:pt x="3632" y="198"/>
                      <a:pt x="3697" y="762"/>
                    </a:cubicBezTo>
                    <a:cubicBezTo>
                      <a:pt x="3762" y="1323"/>
                      <a:pt x="2803" y="1468"/>
                      <a:pt x="2288" y="1507"/>
                    </a:cubicBezTo>
                    <a:lnTo>
                      <a:pt x="2262" y="1446"/>
                    </a:lnTo>
                    <a:cubicBezTo>
                      <a:pt x="2259" y="1439"/>
                      <a:pt x="2255" y="1437"/>
                      <a:pt x="2250" y="1437"/>
                    </a:cubicBezTo>
                    <a:cubicBezTo>
                      <a:pt x="2240" y="1437"/>
                      <a:pt x="2227" y="1448"/>
                      <a:pt x="2229" y="1459"/>
                    </a:cubicBezTo>
                    <a:cubicBezTo>
                      <a:pt x="2236" y="1475"/>
                      <a:pt x="2239" y="1491"/>
                      <a:pt x="2239" y="1507"/>
                    </a:cubicBezTo>
                    <a:cubicBezTo>
                      <a:pt x="2197" y="1511"/>
                      <a:pt x="2158" y="1511"/>
                      <a:pt x="2126" y="1511"/>
                    </a:cubicBezTo>
                    <a:cubicBezTo>
                      <a:pt x="2085" y="1512"/>
                      <a:pt x="2038" y="1513"/>
                      <a:pt x="1985" y="1513"/>
                    </a:cubicBezTo>
                    <a:cubicBezTo>
                      <a:pt x="1470" y="1513"/>
                      <a:pt x="454" y="1423"/>
                      <a:pt x="389" y="879"/>
                    </a:cubicBezTo>
                    <a:cubicBezTo>
                      <a:pt x="409" y="879"/>
                      <a:pt x="425" y="866"/>
                      <a:pt x="431" y="843"/>
                    </a:cubicBezTo>
                    <a:cubicBezTo>
                      <a:pt x="635" y="234"/>
                      <a:pt x="1630" y="147"/>
                      <a:pt x="2161" y="134"/>
                    </a:cubicBezTo>
                    <a:cubicBezTo>
                      <a:pt x="2245" y="132"/>
                      <a:pt x="2341" y="129"/>
                      <a:pt x="2444" y="129"/>
                    </a:cubicBezTo>
                    <a:close/>
                    <a:moveTo>
                      <a:pt x="3839" y="850"/>
                    </a:moveTo>
                    <a:cubicBezTo>
                      <a:pt x="4066" y="1280"/>
                      <a:pt x="4218" y="1750"/>
                      <a:pt x="4384" y="2207"/>
                    </a:cubicBezTo>
                    <a:cubicBezTo>
                      <a:pt x="4571" y="2712"/>
                      <a:pt x="4785" y="3218"/>
                      <a:pt x="4934" y="3736"/>
                    </a:cubicBezTo>
                    <a:cubicBezTo>
                      <a:pt x="4999" y="3953"/>
                      <a:pt x="5048" y="4180"/>
                      <a:pt x="5028" y="4400"/>
                    </a:cubicBezTo>
                    <a:cubicBezTo>
                      <a:pt x="5025" y="4397"/>
                      <a:pt x="5018" y="4397"/>
                      <a:pt x="5015" y="4394"/>
                    </a:cubicBezTo>
                    <a:cubicBezTo>
                      <a:pt x="5011" y="4392"/>
                      <a:pt x="5007" y="4391"/>
                      <a:pt x="5004" y="4391"/>
                    </a:cubicBezTo>
                    <a:cubicBezTo>
                      <a:pt x="4975" y="4391"/>
                      <a:pt x="4961" y="4440"/>
                      <a:pt x="4996" y="4449"/>
                    </a:cubicBezTo>
                    <a:cubicBezTo>
                      <a:pt x="5006" y="4455"/>
                      <a:pt x="5015" y="4455"/>
                      <a:pt x="5025" y="4459"/>
                    </a:cubicBezTo>
                    <a:cubicBezTo>
                      <a:pt x="5012" y="4530"/>
                      <a:pt x="4993" y="4608"/>
                      <a:pt x="4963" y="4682"/>
                    </a:cubicBezTo>
                    <a:cubicBezTo>
                      <a:pt x="4847" y="4964"/>
                      <a:pt x="4594" y="5136"/>
                      <a:pt x="4335" y="5281"/>
                    </a:cubicBezTo>
                    <a:cubicBezTo>
                      <a:pt x="3859" y="5557"/>
                      <a:pt x="3324" y="5728"/>
                      <a:pt x="2777" y="5803"/>
                    </a:cubicBezTo>
                    <a:cubicBezTo>
                      <a:pt x="2589" y="5827"/>
                      <a:pt x="2401" y="5840"/>
                      <a:pt x="2212" y="5840"/>
                    </a:cubicBezTo>
                    <a:cubicBezTo>
                      <a:pt x="1849" y="5840"/>
                      <a:pt x="1486" y="5794"/>
                      <a:pt x="1134" y="5702"/>
                    </a:cubicBezTo>
                    <a:cubicBezTo>
                      <a:pt x="894" y="5638"/>
                      <a:pt x="622" y="5563"/>
                      <a:pt x="438" y="5395"/>
                    </a:cubicBezTo>
                    <a:cubicBezTo>
                      <a:pt x="392" y="5353"/>
                      <a:pt x="357" y="5307"/>
                      <a:pt x="328" y="5265"/>
                    </a:cubicBezTo>
                    <a:cubicBezTo>
                      <a:pt x="331" y="5265"/>
                      <a:pt x="331" y="5268"/>
                      <a:pt x="334" y="5268"/>
                    </a:cubicBezTo>
                    <a:cubicBezTo>
                      <a:pt x="365" y="5270"/>
                      <a:pt x="396" y="5271"/>
                      <a:pt x="427" y="5271"/>
                    </a:cubicBezTo>
                    <a:cubicBezTo>
                      <a:pt x="517" y="5271"/>
                      <a:pt x="608" y="5264"/>
                      <a:pt x="697" y="5252"/>
                    </a:cubicBezTo>
                    <a:cubicBezTo>
                      <a:pt x="748" y="5249"/>
                      <a:pt x="749" y="5171"/>
                      <a:pt x="700" y="5171"/>
                    </a:cubicBezTo>
                    <a:cubicBezTo>
                      <a:pt x="699" y="5171"/>
                      <a:pt x="698" y="5171"/>
                      <a:pt x="697" y="5171"/>
                    </a:cubicBezTo>
                    <a:cubicBezTo>
                      <a:pt x="574" y="5174"/>
                      <a:pt x="447" y="5184"/>
                      <a:pt x="328" y="5207"/>
                    </a:cubicBezTo>
                    <a:cubicBezTo>
                      <a:pt x="311" y="5210"/>
                      <a:pt x="308" y="5220"/>
                      <a:pt x="308" y="5233"/>
                    </a:cubicBezTo>
                    <a:cubicBezTo>
                      <a:pt x="169" y="4980"/>
                      <a:pt x="217" y="4659"/>
                      <a:pt x="230" y="4378"/>
                    </a:cubicBezTo>
                    <a:cubicBezTo>
                      <a:pt x="282" y="3305"/>
                      <a:pt x="347" y="2226"/>
                      <a:pt x="376" y="1151"/>
                    </a:cubicBezTo>
                    <a:cubicBezTo>
                      <a:pt x="652" y="1588"/>
                      <a:pt x="1597" y="1647"/>
                      <a:pt x="2009" y="1647"/>
                    </a:cubicBezTo>
                    <a:cubicBezTo>
                      <a:pt x="2090" y="1647"/>
                      <a:pt x="2171" y="1643"/>
                      <a:pt x="2252" y="1640"/>
                    </a:cubicBezTo>
                    <a:cubicBezTo>
                      <a:pt x="2255" y="1676"/>
                      <a:pt x="2255" y="1711"/>
                      <a:pt x="2255" y="1750"/>
                    </a:cubicBezTo>
                    <a:cubicBezTo>
                      <a:pt x="2255" y="1768"/>
                      <a:pt x="2271" y="1779"/>
                      <a:pt x="2287" y="1779"/>
                    </a:cubicBezTo>
                    <a:cubicBezTo>
                      <a:pt x="2300" y="1779"/>
                      <a:pt x="2312" y="1772"/>
                      <a:pt x="2317" y="1757"/>
                    </a:cubicBezTo>
                    <a:cubicBezTo>
                      <a:pt x="2323" y="1718"/>
                      <a:pt x="2323" y="1676"/>
                      <a:pt x="2320" y="1637"/>
                    </a:cubicBezTo>
                    <a:cubicBezTo>
                      <a:pt x="2683" y="1608"/>
                      <a:pt x="3049" y="1527"/>
                      <a:pt x="3379" y="1387"/>
                    </a:cubicBezTo>
                    <a:cubicBezTo>
                      <a:pt x="3616" y="1290"/>
                      <a:pt x="3817" y="1154"/>
                      <a:pt x="3839" y="879"/>
                    </a:cubicBezTo>
                    <a:lnTo>
                      <a:pt x="3839" y="850"/>
                    </a:lnTo>
                    <a:close/>
                    <a:moveTo>
                      <a:pt x="2336" y="1"/>
                    </a:moveTo>
                    <a:cubicBezTo>
                      <a:pt x="1724" y="1"/>
                      <a:pt x="554" y="69"/>
                      <a:pt x="318" y="782"/>
                    </a:cubicBezTo>
                    <a:cubicBezTo>
                      <a:pt x="311" y="788"/>
                      <a:pt x="302" y="798"/>
                      <a:pt x="298" y="811"/>
                    </a:cubicBezTo>
                    <a:lnTo>
                      <a:pt x="298" y="830"/>
                    </a:lnTo>
                    <a:cubicBezTo>
                      <a:pt x="295" y="837"/>
                      <a:pt x="292" y="843"/>
                      <a:pt x="292" y="853"/>
                    </a:cubicBezTo>
                    <a:cubicBezTo>
                      <a:pt x="201" y="2003"/>
                      <a:pt x="153" y="3159"/>
                      <a:pt x="98" y="4313"/>
                    </a:cubicBezTo>
                    <a:cubicBezTo>
                      <a:pt x="75" y="4701"/>
                      <a:pt x="0" y="5152"/>
                      <a:pt x="302" y="5453"/>
                    </a:cubicBezTo>
                    <a:cubicBezTo>
                      <a:pt x="574" y="5722"/>
                      <a:pt x="1005" y="5822"/>
                      <a:pt x="1364" y="5890"/>
                    </a:cubicBezTo>
                    <a:cubicBezTo>
                      <a:pt x="1643" y="5945"/>
                      <a:pt x="1927" y="5972"/>
                      <a:pt x="2211" y="5972"/>
                    </a:cubicBezTo>
                    <a:cubicBezTo>
                      <a:pt x="2823" y="5972"/>
                      <a:pt x="3435" y="5846"/>
                      <a:pt x="3995" y="5596"/>
                    </a:cubicBezTo>
                    <a:cubicBezTo>
                      <a:pt x="4345" y="5443"/>
                      <a:pt x="4750" y="5242"/>
                      <a:pt x="4976" y="4925"/>
                    </a:cubicBezTo>
                    <a:cubicBezTo>
                      <a:pt x="5216" y="4595"/>
                      <a:pt x="5193" y="4186"/>
                      <a:pt x="5096" y="3814"/>
                    </a:cubicBezTo>
                    <a:cubicBezTo>
                      <a:pt x="4944" y="3215"/>
                      <a:pt x="4685" y="2631"/>
                      <a:pt x="4471" y="2048"/>
                    </a:cubicBezTo>
                    <a:cubicBezTo>
                      <a:pt x="4277" y="1523"/>
                      <a:pt x="4102" y="982"/>
                      <a:pt x="3797" y="509"/>
                    </a:cubicBezTo>
                    <a:cubicBezTo>
                      <a:pt x="3784" y="493"/>
                      <a:pt x="3774" y="487"/>
                      <a:pt x="3758" y="480"/>
                    </a:cubicBezTo>
                    <a:cubicBezTo>
                      <a:pt x="3515" y="53"/>
                      <a:pt x="2786" y="1"/>
                      <a:pt x="2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4" name="Google Shape;3944;p33"/>
              <p:cNvSpPr/>
              <p:nvPr/>
            </p:nvSpPr>
            <p:spPr>
              <a:xfrm>
                <a:off x="4856286" y="3644523"/>
                <a:ext cx="29157" cy="20949"/>
              </a:xfrm>
              <a:custGeom>
                <a:avLst/>
                <a:gdLst/>
                <a:ahLst/>
                <a:cxnLst/>
                <a:rect l="l" t="t" r="r" b="b"/>
                <a:pathLst>
                  <a:path w="444" h="319" extrusionOk="0">
                    <a:moveTo>
                      <a:pt x="384" y="0"/>
                    </a:moveTo>
                    <a:cubicBezTo>
                      <a:pt x="377" y="0"/>
                      <a:pt x="370" y="2"/>
                      <a:pt x="363" y="6"/>
                    </a:cubicBezTo>
                    <a:cubicBezTo>
                      <a:pt x="237" y="71"/>
                      <a:pt x="120" y="161"/>
                      <a:pt x="23" y="262"/>
                    </a:cubicBezTo>
                    <a:cubicBezTo>
                      <a:pt x="0" y="287"/>
                      <a:pt x="23" y="319"/>
                      <a:pt x="49" y="319"/>
                    </a:cubicBezTo>
                    <a:cubicBezTo>
                      <a:pt x="57" y="319"/>
                      <a:pt x="64" y="316"/>
                      <a:pt x="72" y="310"/>
                    </a:cubicBezTo>
                    <a:cubicBezTo>
                      <a:pt x="175" y="223"/>
                      <a:pt x="289" y="152"/>
                      <a:pt x="405" y="80"/>
                    </a:cubicBezTo>
                    <a:cubicBezTo>
                      <a:pt x="444" y="56"/>
                      <a:pt x="421" y="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5" name="Google Shape;3945;p33"/>
              <p:cNvSpPr/>
              <p:nvPr/>
            </p:nvSpPr>
            <p:spPr>
              <a:xfrm>
                <a:off x="4900021" y="3626005"/>
                <a:ext cx="32835" cy="14053"/>
              </a:xfrm>
              <a:custGeom>
                <a:avLst/>
                <a:gdLst/>
                <a:ahLst/>
                <a:cxnLst/>
                <a:rect l="l" t="t" r="r" b="b"/>
                <a:pathLst>
                  <a:path w="500" h="214" extrusionOk="0">
                    <a:moveTo>
                      <a:pt x="427" y="1"/>
                    </a:moveTo>
                    <a:cubicBezTo>
                      <a:pt x="419" y="1"/>
                      <a:pt x="411" y="2"/>
                      <a:pt x="403" y="6"/>
                    </a:cubicBezTo>
                    <a:cubicBezTo>
                      <a:pt x="287" y="58"/>
                      <a:pt x="167" y="103"/>
                      <a:pt x="44" y="139"/>
                    </a:cubicBezTo>
                    <a:cubicBezTo>
                      <a:pt x="1" y="154"/>
                      <a:pt x="13" y="214"/>
                      <a:pt x="56" y="214"/>
                    </a:cubicBezTo>
                    <a:cubicBezTo>
                      <a:pt x="59" y="214"/>
                      <a:pt x="61" y="214"/>
                      <a:pt x="63" y="213"/>
                    </a:cubicBezTo>
                    <a:cubicBezTo>
                      <a:pt x="199" y="184"/>
                      <a:pt x="329" y="142"/>
                      <a:pt x="452" y="87"/>
                    </a:cubicBezTo>
                    <a:cubicBezTo>
                      <a:pt x="499" y="62"/>
                      <a:pt x="47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6" name="Google Shape;3946;p33"/>
              <p:cNvSpPr/>
              <p:nvPr/>
            </p:nvSpPr>
            <p:spPr>
              <a:xfrm>
                <a:off x="4950388" y="3614448"/>
                <a:ext cx="36447" cy="9653"/>
              </a:xfrm>
              <a:custGeom>
                <a:avLst/>
                <a:gdLst/>
                <a:ahLst/>
                <a:cxnLst/>
                <a:rect l="l" t="t" r="r" b="b"/>
                <a:pathLst>
                  <a:path w="555" h="147" extrusionOk="0">
                    <a:moveTo>
                      <a:pt x="500" y="0"/>
                    </a:moveTo>
                    <a:cubicBezTo>
                      <a:pt x="498" y="0"/>
                      <a:pt x="497" y="0"/>
                      <a:pt x="495" y="1"/>
                    </a:cubicBezTo>
                    <a:cubicBezTo>
                      <a:pt x="343" y="17"/>
                      <a:pt x="187" y="49"/>
                      <a:pt x="38" y="75"/>
                    </a:cubicBezTo>
                    <a:cubicBezTo>
                      <a:pt x="0" y="85"/>
                      <a:pt x="5" y="147"/>
                      <a:pt x="45" y="147"/>
                    </a:cubicBezTo>
                    <a:cubicBezTo>
                      <a:pt x="46" y="147"/>
                      <a:pt x="47" y="147"/>
                      <a:pt x="48" y="146"/>
                    </a:cubicBezTo>
                    <a:cubicBezTo>
                      <a:pt x="200" y="130"/>
                      <a:pt x="359" y="114"/>
                      <a:pt x="508" y="85"/>
                    </a:cubicBezTo>
                    <a:cubicBezTo>
                      <a:pt x="554" y="76"/>
                      <a:pt x="54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7" name="Google Shape;3947;p33"/>
              <p:cNvSpPr/>
              <p:nvPr/>
            </p:nvSpPr>
            <p:spPr>
              <a:xfrm>
                <a:off x="5019865" y="3600986"/>
                <a:ext cx="32178" cy="7224"/>
              </a:xfrm>
              <a:custGeom>
                <a:avLst/>
                <a:gdLst/>
                <a:ahLst/>
                <a:cxnLst/>
                <a:rect l="l" t="t" r="r" b="b"/>
                <a:pathLst>
                  <a:path w="490" h="110" extrusionOk="0">
                    <a:moveTo>
                      <a:pt x="361" y="1"/>
                    </a:moveTo>
                    <a:cubicBezTo>
                      <a:pt x="257" y="1"/>
                      <a:pt x="151" y="7"/>
                      <a:pt x="46" y="18"/>
                    </a:cubicBezTo>
                    <a:cubicBezTo>
                      <a:pt x="0" y="21"/>
                      <a:pt x="0" y="86"/>
                      <a:pt x="46" y="92"/>
                    </a:cubicBezTo>
                    <a:cubicBezTo>
                      <a:pt x="155" y="101"/>
                      <a:pt x="267" y="109"/>
                      <a:pt x="375" y="109"/>
                    </a:cubicBezTo>
                    <a:cubicBezTo>
                      <a:pt x="392" y="109"/>
                      <a:pt x="408" y="109"/>
                      <a:pt x="425" y="108"/>
                    </a:cubicBezTo>
                    <a:cubicBezTo>
                      <a:pt x="490" y="102"/>
                      <a:pt x="490" y="2"/>
                      <a:pt x="425" y="2"/>
                    </a:cubicBezTo>
                    <a:cubicBezTo>
                      <a:pt x="404" y="1"/>
                      <a:pt x="382" y="1"/>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8" name="Google Shape;3948;p33"/>
              <p:cNvSpPr/>
              <p:nvPr/>
            </p:nvSpPr>
            <p:spPr>
              <a:xfrm>
                <a:off x="5069641" y="3601249"/>
                <a:ext cx="41766" cy="9062"/>
              </a:xfrm>
              <a:custGeom>
                <a:avLst/>
                <a:gdLst/>
                <a:ahLst/>
                <a:cxnLst/>
                <a:rect l="l" t="t" r="r" b="b"/>
                <a:pathLst>
                  <a:path w="636" h="138" extrusionOk="0">
                    <a:moveTo>
                      <a:pt x="255" y="0"/>
                    </a:moveTo>
                    <a:cubicBezTo>
                      <a:pt x="186" y="0"/>
                      <a:pt x="116" y="4"/>
                      <a:pt x="49" y="11"/>
                    </a:cubicBezTo>
                    <a:cubicBezTo>
                      <a:pt x="1" y="14"/>
                      <a:pt x="1" y="88"/>
                      <a:pt x="49" y="88"/>
                    </a:cubicBezTo>
                    <a:cubicBezTo>
                      <a:pt x="70" y="87"/>
                      <a:pt x="92" y="87"/>
                      <a:pt x="113" y="87"/>
                    </a:cubicBezTo>
                    <a:cubicBezTo>
                      <a:pt x="261" y="87"/>
                      <a:pt x="401" y="114"/>
                      <a:pt x="551" y="137"/>
                    </a:cubicBezTo>
                    <a:cubicBezTo>
                      <a:pt x="555" y="137"/>
                      <a:pt x="558" y="138"/>
                      <a:pt x="561" y="138"/>
                    </a:cubicBezTo>
                    <a:cubicBezTo>
                      <a:pt x="618" y="138"/>
                      <a:pt x="636" y="61"/>
                      <a:pt x="580" y="43"/>
                    </a:cubicBezTo>
                    <a:cubicBezTo>
                      <a:pt x="477" y="11"/>
                      <a:pt x="366"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9" name="Google Shape;3949;p33"/>
              <p:cNvSpPr/>
              <p:nvPr/>
            </p:nvSpPr>
            <p:spPr>
              <a:xfrm>
                <a:off x="5127101" y="3609063"/>
                <a:ext cx="38548" cy="13659"/>
              </a:xfrm>
              <a:custGeom>
                <a:avLst/>
                <a:gdLst/>
                <a:ahLst/>
                <a:cxnLst/>
                <a:rect l="l" t="t" r="r" b="b"/>
                <a:pathLst>
                  <a:path w="587" h="208" extrusionOk="0">
                    <a:moveTo>
                      <a:pt x="96" y="1"/>
                    </a:moveTo>
                    <a:cubicBezTo>
                      <a:pt x="81" y="1"/>
                      <a:pt x="67" y="1"/>
                      <a:pt x="52" y="2"/>
                    </a:cubicBezTo>
                    <a:cubicBezTo>
                      <a:pt x="0" y="2"/>
                      <a:pt x="3" y="76"/>
                      <a:pt x="52" y="76"/>
                    </a:cubicBezTo>
                    <a:cubicBezTo>
                      <a:pt x="208" y="86"/>
                      <a:pt x="337" y="131"/>
                      <a:pt x="473" y="199"/>
                    </a:cubicBezTo>
                    <a:cubicBezTo>
                      <a:pt x="483" y="205"/>
                      <a:pt x="493" y="207"/>
                      <a:pt x="502" y="207"/>
                    </a:cubicBezTo>
                    <a:cubicBezTo>
                      <a:pt x="553" y="207"/>
                      <a:pt x="587" y="132"/>
                      <a:pt x="532" y="102"/>
                    </a:cubicBezTo>
                    <a:cubicBezTo>
                      <a:pt x="399" y="31"/>
                      <a:pt x="245"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0" name="Google Shape;3950;p33"/>
              <p:cNvSpPr/>
              <p:nvPr/>
            </p:nvSpPr>
            <p:spPr>
              <a:xfrm>
                <a:off x="4866399" y="3384677"/>
                <a:ext cx="28895" cy="8209"/>
              </a:xfrm>
              <a:custGeom>
                <a:avLst/>
                <a:gdLst/>
                <a:ahLst/>
                <a:cxnLst/>
                <a:rect l="l" t="t" r="r" b="b"/>
                <a:pathLst>
                  <a:path w="440" h="125" extrusionOk="0">
                    <a:moveTo>
                      <a:pt x="389" y="0"/>
                    </a:moveTo>
                    <a:cubicBezTo>
                      <a:pt x="386" y="0"/>
                      <a:pt x="384" y="0"/>
                      <a:pt x="381" y="1"/>
                    </a:cubicBezTo>
                    <a:cubicBezTo>
                      <a:pt x="267" y="11"/>
                      <a:pt x="148" y="33"/>
                      <a:pt x="37" y="56"/>
                    </a:cubicBezTo>
                    <a:cubicBezTo>
                      <a:pt x="0" y="65"/>
                      <a:pt x="4" y="125"/>
                      <a:pt x="41" y="125"/>
                    </a:cubicBezTo>
                    <a:cubicBezTo>
                      <a:pt x="43" y="125"/>
                      <a:pt x="45" y="124"/>
                      <a:pt x="47" y="124"/>
                    </a:cubicBezTo>
                    <a:cubicBezTo>
                      <a:pt x="160" y="118"/>
                      <a:pt x="280" y="101"/>
                      <a:pt x="394" y="82"/>
                    </a:cubicBezTo>
                    <a:cubicBezTo>
                      <a:pt x="440" y="73"/>
                      <a:pt x="431"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1" name="Google Shape;3951;p33"/>
              <p:cNvSpPr/>
              <p:nvPr/>
            </p:nvSpPr>
            <p:spPr>
              <a:xfrm>
                <a:off x="4918473" y="3378767"/>
                <a:ext cx="28238" cy="8143"/>
              </a:xfrm>
              <a:custGeom>
                <a:avLst/>
                <a:gdLst/>
                <a:ahLst/>
                <a:cxnLst/>
                <a:rect l="l" t="t" r="r" b="b"/>
                <a:pathLst>
                  <a:path w="430" h="124" extrusionOk="0">
                    <a:moveTo>
                      <a:pt x="378" y="0"/>
                    </a:moveTo>
                    <a:cubicBezTo>
                      <a:pt x="377" y="0"/>
                      <a:pt x="376" y="0"/>
                      <a:pt x="375" y="0"/>
                    </a:cubicBezTo>
                    <a:cubicBezTo>
                      <a:pt x="262" y="13"/>
                      <a:pt x="145" y="42"/>
                      <a:pt x="32" y="62"/>
                    </a:cubicBezTo>
                    <a:cubicBezTo>
                      <a:pt x="0" y="68"/>
                      <a:pt x="2" y="123"/>
                      <a:pt x="35" y="123"/>
                    </a:cubicBezTo>
                    <a:cubicBezTo>
                      <a:pt x="36" y="123"/>
                      <a:pt x="37" y="123"/>
                      <a:pt x="38" y="123"/>
                    </a:cubicBezTo>
                    <a:cubicBezTo>
                      <a:pt x="151" y="110"/>
                      <a:pt x="275" y="101"/>
                      <a:pt x="388" y="81"/>
                    </a:cubicBezTo>
                    <a:cubicBezTo>
                      <a:pt x="429" y="75"/>
                      <a:pt x="424"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2" name="Google Shape;3952;p33"/>
              <p:cNvSpPr/>
              <p:nvPr/>
            </p:nvSpPr>
            <p:spPr>
              <a:xfrm>
                <a:off x="4970745" y="3366750"/>
                <a:ext cx="34477" cy="20226"/>
              </a:xfrm>
              <a:custGeom>
                <a:avLst/>
                <a:gdLst/>
                <a:ahLst/>
                <a:cxnLst/>
                <a:rect l="l" t="t" r="r" b="b"/>
                <a:pathLst>
                  <a:path w="525" h="308" extrusionOk="0">
                    <a:moveTo>
                      <a:pt x="172" y="0"/>
                    </a:moveTo>
                    <a:cubicBezTo>
                      <a:pt x="120" y="0"/>
                      <a:pt x="66" y="26"/>
                      <a:pt x="33" y="73"/>
                    </a:cubicBezTo>
                    <a:cubicBezTo>
                      <a:pt x="16" y="99"/>
                      <a:pt x="7" y="122"/>
                      <a:pt x="3" y="151"/>
                    </a:cubicBezTo>
                    <a:cubicBezTo>
                      <a:pt x="0" y="186"/>
                      <a:pt x="16" y="216"/>
                      <a:pt x="46" y="242"/>
                    </a:cubicBezTo>
                    <a:cubicBezTo>
                      <a:pt x="52" y="248"/>
                      <a:pt x="65" y="258"/>
                      <a:pt x="71" y="261"/>
                    </a:cubicBezTo>
                    <a:cubicBezTo>
                      <a:pt x="100" y="289"/>
                      <a:pt x="138" y="308"/>
                      <a:pt x="177" y="308"/>
                    </a:cubicBezTo>
                    <a:cubicBezTo>
                      <a:pt x="183" y="308"/>
                      <a:pt x="189" y="307"/>
                      <a:pt x="195" y="306"/>
                    </a:cubicBezTo>
                    <a:cubicBezTo>
                      <a:pt x="279" y="297"/>
                      <a:pt x="324" y="219"/>
                      <a:pt x="314" y="144"/>
                    </a:cubicBezTo>
                    <a:cubicBezTo>
                      <a:pt x="373" y="144"/>
                      <a:pt x="434" y="138"/>
                      <a:pt x="489" y="128"/>
                    </a:cubicBezTo>
                    <a:cubicBezTo>
                      <a:pt x="525" y="122"/>
                      <a:pt x="518" y="63"/>
                      <a:pt x="476" y="63"/>
                    </a:cubicBezTo>
                    <a:cubicBezTo>
                      <a:pt x="418" y="63"/>
                      <a:pt x="357" y="67"/>
                      <a:pt x="295" y="73"/>
                    </a:cubicBezTo>
                    <a:cubicBezTo>
                      <a:pt x="268" y="23"/>
                      <a:pt x="22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3" name="Google Shape;3953;p33"/>
              <p:cNvSpPr/>
              <p:nvPr/>
            </p:nvSpPr>
            <p:spPr>
              <a:xfrm>
                <a:off x="5028336" y="3359264"/>
                <a:ext cx="44590" cy="10048"/>
              </a:xfrm>
              <a:custGeom>
                <a:avLst/>
                <a:gdLst/>
                <a:ahLst/>
                <a:cxnLst/>
                <a:rect l="l" t="t" r="r" b="b"/>
                <a:pathLst>
                  <a:path w="679" h="153" extrusionOk="0">
                    <a:moveTo>
                      <a:pt x="544" y="1"/>
                    </a:moveTo>
                    <a:cubicBezTo>
                      <a:pt x="373" y="1"/>
                      <a:pt x="203" y="32"/>
                      <a:pt x="43" y="80"/>
                    </a:cubicBezTo>
                    <a:cubicBezTo>
                      <a:pt x="1" y="89"/>
                      <a:pt x="12" y="152"/>
                      <a:pt x="54" y="152"/>
                    </a:cubicBezTo>
                    <a:cubicBezTo>
                      <a:pt x="57" y="152"/>
                      <a:pt x="60" y="152"/>
                      <a:pt x="63" y="151"/>
                    </a:cubicBezTo>
                    <a:cubicBezTo>
                      <a:pt x="226" y="119"/>
                      <a:pt x="390" y="106"/>
                      <a:pt x="558" y="106"/>
                    </a:cubicBezTo>
                    <a:cubicBezTo>
                      <a:pt x="577" y="106"/>
                      <a:pt x="595" y="106"/>
                      <a:pt x="613" y="106"/>
                    </a:cubicBezTo>
                    <a:cubicBezTo>
                      <a:pt x="678" y="106"/>
                      <a:pt x="678" y="6"/>
                      <a:pt x="613" y="2"/>
                    </a:cubicBezTo>
                    <a:cubicBezTo>
                      <a:pt x="590" y="1"/>
                      <a:pt x="567"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4" name="Google Shape;3954;p33"/>
              <p:cNvSpPr/>
              <p:nvPr/>
            </p:nvSpPr>
            <p:spPr>
              <a:xfrm>
                <a:off x="4981121" y="3388814"/>
                <a:ext cx="6895" cy="21014"/>
              </a:xfrm>
              <a:custGeom>
                <a:avLst/>
                <a:gdLst/>
                <a:ahLst/>
                <a:cxnLst/>
                <a:rect l="l" t="t" r="r" b="b"/>
                <a:pathLst>
                  <a:path w="105" h="320" extrusionOk="0">
                    <a:moveTo>
                      <a:pt x="52" y="0"/>
                    </a:moveTo>
                    <a:cubicBezTo>
                      <a:pt x="38" y="0"/>
                      <a:pt x="25" y="8"/>
                      <a:pt x="24" y="22"/>
                    </a:cubicBezTo>
                    <a:cubicBezTo>
                      <a:pt x="7" y="103"/>
                      <a:pt x="1" y="197"/>
                      <a:pt x="11" y="278"/>
                    </a:cubicBezTo>
                    <a:cubicBezTo>
                      <a:pt x="15" y="306"/>
                      <a:pt x="35" y="319"/>
                      <a:pt x="54" y="319"/>
                    </a:cubicBezTo>
                    <a:cubicBezTo>
                      <a:pt x="74" y="319"/>
                      <a:pt x="93" y="306"/>
                      <a:pt x="98" y="278"/>
                    </a:cubicBezTo>
                    <a:cubicBezTo>
                      <a:pt x="105" y="197"/>
                      <a:pt x="98" y="103"/>
                      <a:pt x="82" y="22"/>
                    </a:cubicBezTo>
                    <a:cubicBezTo>
                      <a:pt x="79" y="8"/>
                      <a:pt x="65"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5" name="Google Shape;3955;p33"/>
              <p:cNvSpPr/>
              <p:nvPr/>
            </p:nvSpPr>
            <p:spPr>
              <a:xfrm>
                <a:off x="4986243" y="3459210"/>
                <a:ext cx="7946" cy="22787"/>
              </a:xfrm>
              <a:custGeom>
                <a:avLst/>
                <a:gdLst/>
                <a:ahLst/>
                <a:cxnLst/>
                <a:rect l="l" t="t" r="r" b="b"/>
                <a:pathLst>
                  <a:path w="121" h="347" extrusionOk="0">
                    <a:moveTo>
                      <a:pt x="34" y="0"/>
                    </a:moveTo>
                    <a:cubicBezTo>
                      <a:pt x="16" y="0"/>
                      <a:pt x="0" y="11"/>
                      <a:pt x="4" y="35"/>
                    </a:cubicBezTo>
                    <a:cubicBezTo>
                      <a:pt x="7" y="123"/>
                      <a:pt x="14" y="214"/>
                      <a:pt x="17" y="301"/>
                    </a:cubicBezTo>
                    <a:cubicBezTo>
                      <a:pt x="20" y="331"/>
                      <a:pt x="41" y="346"/>
                      <a:pt x="63" y="346"/>
                    </a:cubicBezTo>
                    <a:cubicBezTo>
                      <a:pt x="85" y="346"/>
                      <a:pt x="108" y="331"/>
                      <a:pt x="111" y="301"/>
                    </a:cubicBezTo>
                    <a:cubicBezTo>
                      <a:pt x="121" y="214"/>
                      <a:pt x="104" y="113"/>
                      <a:pt x="72" y="26"/>
                    </a:cubicBezTo>
                    <a:cubicBezTo>
                      <a:pt x="66" y="9"/>
                      <a:pt x="49" y="0"/>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6" name="Google Shape;3956;p33"/>
              <p:cNvSpPr/>
              <p:nvPr/>
            </p:nvSpPr>
            <p:spPr>
              <a:xfrm>
                <a:off x="4987885" y="3497560"/>
                <a:ext cx="9259" cy="24101"/>
              </a:xfrm>
              <a:custGeom>
                <a:avLst/>
                <a:gdLst/>
                <a:ahLst/>
                <a:cxnLst/>
                <a:rect l="l" t="t" r="r" b="b"/>
                <a:pathLst>
                  <a:path w="141" h="367" extrusionOk="0">
                    <a:moveTo>
                      <a:pt x="40" y="1"/>
                    </a:moveTo>
                    <a:cubicBezTo>
                      <a:pt x="20" y="1"/>
                      <a:pt x="1" y="20"/>
                      <a:pt x="5" y="48"/>
                    </a:cubicBezTo>
                    <a:cubicBezTo>
                      <a:pt x="21" y="138"/>
                      <a:pt x="44" y="232"/>
                      <a:pt x="47" y="329"/>
                    </a:cubicBezTo>
                    <a:cubicBezTo>
                      <a:pt x="47" y="353"/>
                      <a:pt x="67" y="366"/>
                      <a:pt x="86" y="366"/>
                    </a:cubicBezTo>
                    <a:cubicBezTo>
                      <a:pt x="101" y="366"/>
                      <a:pt x="115" y="358"/>
                      <a:pt x="118" y="339"/>
                    </a:cubicBezTo>
                    <a:cubicBezTo>
                      <a:pt x="141" y="229"/>
                      <a:pt x="128" y="106"/>
                      <a:pt x="70" y="18"/>
                    </a:cubicBezTo>
                    <a:cubicBezTo>
                      <a:pt x="62" y="6"/>
                      <a:pt x="51"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7" name="Google Shape;3957;p33"/>
              <p:cNvSpPr/>
              <p:nvPr/>
            </p:nvSpPr>
            <p:spPr>
              <a:xfrm>
                <a:off x="4993138" y="3531050"/>
                <a:ext cx="5845" cy="16615"/>
              </a:xfrm>
              <a:custGeom>
                <a:avLst/>
                <a:gdLst/>
                <a:ahLst/>
                <a:cxnLst/>
                <a:rect l="l" t="t" r="r" b="b"/>
                <a:pathLst>
                  <a:path w="89" h="253" extrusionOk="0">
                    <a:moveTo>
                      <a:pt x="20" y="1"/>
                    </a:moveTo>
                    <a:cubicBezTo>
                      <a:pt x="10" y="1"/>
                      <a:pt x="1" y="6"/>
                      <a:pt x="3" y="17"/>
                    </a:cubicBezTo>
                    <a:cubicBezTo>
                      <a:pt x="6" y="88"/>
                      <a:pt x="6" y="160"/>
                      <a:pt x="19" y="228"/>
                    </a:cubicBezTo>
                    <a:cubicBezTo>
                      <a:pt x="23" y="245"/>
                      <a:pt x="38" y="253"/>
                      <a:pt x="53" y="253"/>
                    </a:cubicBezTo>
                    <a:cubicBezTo>
                      <a:pt x="71" y="253"/>
                      <a:pt x="89" y="241"/>
                      <a:pt x="84" y="221"/>
                    </a:cubicBezTo>
                    <a:cubicBezTo>
                      <a:pt x="77" y="147"/>
                      <a:pt x="54" y="82"/>
                      <a:pt x="38" y="14"/>
                    </a:cubicBezTo>
                    <a:cubicBezTo>
                      <a:pt x="37" y="5"/>
                      <a:pt x="28"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8" name="Google Shape;3958;p33"/>
              <p:cNvSpPr/>
              <p:nvPr/>
            </p:nvSpPr>
            <p:spPr>
              <a:xfrm>
                <a:off x="4996027" y="3558630"/>
                <a:ext cx="6698" cy="19964"/>
              </a:xfrm>
              <a:custGeom>
                <a:avLst/>
                <a:gdLst/>
                <a:ahLst/>
                <a:cxnLst/>
                <a:rect l="l" t="t" r="r" b="b"/>
                <a:pathLst>
                  <a:path w="102" h="304" extrusionOk="0">
                    <a:moveTo>
                      <a:pt x="25" y="0"/>
                    </a:moveTo>
                    <a:cubicBezTo>
                      <a:pt x="14" y="0"/>
                      <a:pt x="1" y="9"/>
                      <a:pt x="1" y="25"/>
                    </a:cubicBezTo>
                    <a:cubicBezTo>
                      <a:pt x="7" y="106"/>
                      <a:pt x="7" y="190"/>
                      <a:pt x="17" y="271"/>
                    </a:cubicBezTo>
                    <a:cubicBezTo>
                      <a:pt x="19" y="291"/>
                      <a:pt x="36" y="304"/>
                      <a:pt x="52" y="304"/>
                    </a:cubicBezTo>
                    <a:cubicBezTo>
                      <a:pt x="65" y="304"/>
                      <a:pt x="77" y="296"/>
                      <a:pt x="82" y="277"/>
                    </a:cubicBezTo>
                    <a:cubicBezTo>
                      <a:pt x="101" y="187"/>
                      <a:pt x="85" y="99"/>
                      <a:pt x="43" y="12"/>
                    </a:cubicBezTo>
                    <a:cubicBezTo>
                      <a:pt x="40" y="4"/>
                      <a:pt x="33" y="0"/>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9" name="Google Shape;3959;p33"/>
              <p:cNvSpPr/>
              <p:nvPr/>
            </p:nvSpPr>
            <p:spPr>
              <a:xfrm>
                <a:off x="4998588" y="3589297"/>
                <a:ext cx="5582" cy="21868"/>
              </a:xfrm>
              <a:custGeom>
                <a:avLst/>
                <a:gdLst/>
                <a:ahLst/>
                <a:cxnLst/>
                <a:rect l="l" t="t" r="r" b="b"/>
                <a:pathLst>
                  <a:path w="85" h="333" extrusionOk="0">
                    <a:moveTo>
                      <a:pt x="32" y="1"/>
                    </a:moveTo>
                    <a:cubicBezTo>
                      <a:pt x="17" y="1"/>
                      <a:pt x="1" y="12"/>
                      <a:pt x="1" y="31"/>
                    </a:cubicBezTo>
                    <a:cubicBezTo>
                      <a:pt x="1" y="125"/>
                      <a:pt x="4" y="215"/>
                      <a:pt x="20" y="309"/>
                    </a:cubicBezTo>
                    <a:cubicBezTo>
                      <a:pt x="24" y="325"/>
                      <a:pt x="38" y="333"/>
                      <a:pt x="52" y="333"/>
                    </a:cubicBezTo>
                    <a:cubicBezTo>
                      <a:pt x="68" y="333"/>
                      <a:pt x="85" y="322"/>
                      <a:pt x="85" y="303"/>
                    </a:cubicBezTo>
                    <a:cubicBezTo>
                      <a:pt x="85" y="206"/>
                      <a:pt x="75" y="112"/>
                      <a:pt x="59" y="21"/>
                    </a:cubicBezTo>
                    <a:cubicBezTo>
                      <a:pt x="55" y="7"/>
                      <a:pt x="43"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0" name="Google Shape;3960;p33"/>
              <p:cNvSpPr/>
              <p:nvPr/>
            </p:nvSpPr>
            <p:spPr>
              <a:xfrm>
                <a:off x="5006666" y="3655293"/>
                <a:ext cx="66" cy="66"/>
              </a:xfrm>
              <a:custGeom>
                <a:avLst/>
                <a:gdLst/>
                <a:ahLst/>
                <a:cxnLst/>
                <a:rect l="l" t="t" r="r" b="b"/>
                <a:pathLst>
                  <a:path w="1" h="1" extrusionOk="0">
                    <a:moveTo>
                      <a:pt x="1" y="1"/>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1" name="Google Shape;3961;p33"/>
              <p:cNvSpPr/>
              <p:nvPr/>
            </p:nvSpPr>
            <p:spPr>
              <a:xfrm>
                <a:off x="4995371" y="3624298"/>
                <a:ext cx="20686" cy="40518"/>
              </a:xfrm>
              <a:custGeom>
                <a:avLst/>
                <a:gdLst/>
                <a:ahLst/>
                <a:cxnLst/>
                <a:rect l="l" t="t" r="r" b="b"/>
                <a:pathLst>
                  <a:path w="315" h="617" extrusionOk="0">
                    <a:moveTo>
                      <a:pt x="103" y="1"/>
                    </a:moveTo>
                    <a:cubicBezTo>
                      <a:pt x="86" y="1"/>
                      <a:pt x="69" y="16"/>
                      <a:pt x="75" y="39"/>
                    </a:cubicBezTo>
                    <a:cubicBezTo>
                      <a:pt x="95" y="129"/>
                      <a:pt x="108" y="210"/>
                      <a:pt x="114" y="298"/>
                    </a:cubicBezTo>
                    <a:cubicBezTo>
                      <a:pt x="118" y="324"/>
                      <a:pt x="140" y="340"/>
                      <a:pt x="160" y="340"/>
                    </a:cubicBezTo>
                    <a:cubicBezTo>
                      <a:pt x="131" y="340"/>
                      <a:pt x="101" y="350"/>
                      <a:pt x="79" y="375"/>
                    </a:cubicBezTo>
                    <a:cubicBezTo>
                      <a:pt x="59" y="395"/>
                      <a:pt x="50" y="427"/>
                      <a:pt x="50" y="456"/>
                    </a:cubicBezTo>
                    <a:cubicBezTo>
                      <a:pt x="33" y="469"/>
                      <a:pt x="17" y="489"/>
                      <a:pt x="14" y="508"/>
                    </a:cubicBezTo>
                    <a:cubicBezTo>
                      <a:pt x="1" y="563"/>
                      <a:pt x="69" y="602"/>
                      <a:pt x="114" y="612"/>
                    </a:cubicBezTo>
                    <a:cubicBezTo>
                      <a:pt x="127" y="615"/>
                      <a:pt x="139" y="617"/>
                      <a:pt x="152" y="617"/>
                    </a:cubicBezTo>
                    <a:cubicBezTo>
                      <a:pt x="237" y="617"/>
                      <a:pt x="315" y="543"/>
                      <a:pt x="289" y="450"/>
                    </a:cubicBezTo>
                    <a:cubicBezTo>
                      <a:pt x="273" y="388"/>
                      <a:pt x="221" y="343"/>
                      <a:pt x="163" y="340"/>
                    </a:cubicBezTo>
                    <a:cubicBezTo>
                      <a:pt x="176" y="337"/>
                      <a:pt x="189" y="327"/>
                      <a:pt x="192" y="311"/>
                    </a:cubicBezTo>
                    <a:cubicBezTo>
                      <a:pt x="212" y="214"/>
                      <a:pt x="182" y="100"/>
                      <a:pt x="131" y="16"/>
                    </a:cubicBezTo>
                    <a:cubicBezTo>
                      <a:pt x="124" y="5"/>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2" name="Google Shape;3962;p33"/>
              <p:cNvSpPr/>
              <p:nvPr/>
            </p:nvSpPr>
            <p:spPr>
              <a:xfrm>
                <a:off x="5006666" y="3655293"/>
                <a:ext cx="66" cy="66"/>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3" name="Google Shape;3963;p33"/>
              <p:cNvSpPr/>
              <p:nvPr/>
            </p:nvSpPr>
            <p:spPr>
              <a:xfrm>
                <a:off x="4901137" y="3663567"/>
                <a:ext cx="31587" cy="9916"/>
              </a:xfrm>
              <a:custGeom>
                <a:avLst/>
                <a:gdLst/>
                <a:ahLst/>
                <a:cxnLst/>
                <a:rect l="l" t="t" r="r" b="b"/>
                <a:pathLst>
                  <a:path w="481" h="151" extrusionOk="0">
                    <a:moveTo>
                      <a:pt x="412" y="0"/>
                    </a:moveTo>
                    <a:cubicBezTo>
                      <a:pt x="409" y="0"/>
                      <a:pt x="406" y="0"/>
                      <a:pt x="403" y="1"/>
                    </a:cubicBezTo>
                    <a:cubicBezTo>
                      <a:pt x="283" y="20"/>
                      <a:pt x="166" y="50"/>
                      <a:pt x="46" y="79"/>
                    </a:cubicBezTo>
                    <a:cubicBezTo>
                      <a:pt x="1" y="88"/>
                      <a:pt x="18" y="151"/>
                      <a:pt x="60" y="151"/>
                    </a:cubicBezTo>
                    <a:cubicBezTo>
                      <a:pt x="63" y="151"/>
                      <a:pt x="66" y="151"/>
                      <a:pt x="69" y="150"/>
                    </a:cubicBezTo>
                    <a:cubicBezTo>
                      <a:pt x="189" y="131"/>
                      <a:pt x="312" y="114"/>
                      <a:pt x="428" y="85"/>
                    </a:cubicBezTo>
                    <a:cubicBezTo>
                      <a:pt x="480" y="70"/>
                      <a:pt x="463"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4" name="Google Shape;3964;p33"/>
              <p:cNvSpPr/>
              <p:nvPr/>
            </p:nvSpPr>
            <p:spPr>
              <a:xfrm>
                <a:off x="4939684" y="3657591"/>
                <a:ext cx="28107" cy="8800"/>
              </a:xfrm>
              <a:custGeom>
                <a:avLst/>
                <a:gdLst/>
                <a:ahLst/>
                <a:cxnLst/>
                <a:rect l="l" t="t" r="r" b="b"/>
                <a:pathLst>
                  <a:path w="428" h="134" extrusionOk="0">
                    <a:moveTo>
                      <a:pt x="366" y="0"/>
                    </a:moveTo>
                    <a:cubicBezTo>
                      <a:pt x="363" y="0"/>
                      <a:pt x="360" y="1"/>
                      <a:pt x="357" y="1"/>
                    </a:cubicBezTo>
                    <a:cubicBezTo>
                      <a:pt x="253" y="27"/>
                      <a:pt x="156" y="43"/>
                      <a:pt x="52" y="50"/>
                    </a:cubicBezTo>
                    <a:cubicBezTo>
                      <a:pt x="0" y="56"/>
                      <a:pt x="0" y="128"/>
                      <a:pt x="52" y="131"/>
                    </a:cubicBezTo>
                    <a:cubicBezTo>
                      <a:pt x="73" y="133"/>
                      <a:pt x="94" y="134"/>
                      <a:pt x="116" y="134"/>
                    </a:cubicBezTo>
                    <a:cubicBezTo>
                      <a:pt x="205" y="134"/>
                      <a:pt x="295" y="118"/>
                      <a:pt x="376" y="89"/>
                    </a:cubicBezTo>
                    <a:cubicBezTo>
                      <a:pt x="428" y="67"/>
                      <a:pt x="41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5" name="Google Shape;3965;p33"/>
              <p:cNvSpPr/>
              <p:nvPr/>
            </p:nvSpPr>
            <p:spPr>
              <a:xfrm>
                <a:off x="5021704" y="3641371"/>
                <a:ext cx="29420" cy="11689"/>
              </a:xfrm>
              <a:custGeom>
                <a:avLst/>
                <a:gdLst/>
                <a:ahLst/>
                <a:cxnLst/>
                <a:rect l="l" t="t" r="r" b="b"/>
                <a:pathLst>
                  <a:path w="448" h="178" extrusionOk="0">
                    <a:moveTo>
                      <a:pt x="378" y="0"/>
                    </a:moveTo>
                    <a:cubicBezTo>
                      <a:pt x="374" y="0"/>
                      <a:pt x="369" y="1"/>
                      <a:pt x="364" y="2"/>
                    </a:cubicBezTo>
                    <a:cubicBezTo>
                      <a:pt x="261" y="28"/>
                      <a:pt x="154" y="54"/>
                      <a:pt x="50" y="93"/>
                    </a:cubicBezTo>
                    <a:cubicBezTo>
                      <a:pt x="1" y="108"/>
                      <a:pt x="16" y="177"/>
                      <a:pt x="66" y="177"/>
                    </a:cubicBezTo>
                    <a:cubicBezTo>
                      <a:pt x="68" y="177"/>
                      <a:pt x="71" y="177"/>
                      <a:pt x="73" y="177"/>
                    </a:cubicBezTo>
                    <a:cubicBezTo>
                      <a:pt x="180" y="158"/>
                      <a:pt x="290" y="128"/>
                      <a:pt x="390" y="99"/>
                    </a:cubicBezTo>
                    <a:cubicBezTo>
                      <a:pt x="447" y="81"/>
                      <a:pt x="43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6" name="Google Shape;3966;p33"/>
              <p:cNvSpPr/>
              <p:nvPr/>
            </p:nvSpPr>
            <p:spPr>
              <a:xfrm>
                <a:off x="5076011" y="3635330"/>
                <a:ext cx="34542" cy="7092"/>
              </a:xfrm>
              <a:custGeom>
                <a:avLst/>
                <a:gdLst/>
                <a:ahLst/>
                <a:cxnLst/>
                <a:rect l="l" t="t" r="r" b="b"/>
                <a:pathLst>
                  <a:path w="526" h="108" extrusionOk="0">
                    <a:moveTo>
                      <a:pt x="473" y="0"/>
                    </a:moveTo>
                    <a:cubicBezTo>
                      <a:pt x="472" y="0"/>
                      <a:pt x="471" y="0"/>
                      <a:pt x="470" y="0"/>
                    </a:cubicBezTo>
                    <a:cubicBezTo>
                      <a:pt x="328" y="7"/>
                      <a:pt x="185" y="26"/>
                      <a:pt x="46" y="39"/>
                    </a:cubicBezTo>
                    <a:cubicBezTo>
                      <a:pt x="1" y="42"/>
                      <a:pt x="1" y="107"/>
                      <a:pt x="46" y="107"/>
                    </a:cubicBezTo>
                    <a:cubicBezTo>
                      <a:pt x="185" y="104"/>
                      <a:pt x="328" y="107"/>
                      <a:pt x="470" y="94"/>
                    </a:cubicBezTo>
                    <a:cubicBezTo>
                      <a:pt x="525" y="88"/>
                      <a:pt x="526"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7" name="Google Shape;3967;p33"/>
              <p:cNvSpPr/>
              <p:nvPr/>
            </p:nvSpPr>
            <p:spPr>
              <a:xfrm>
                <a:off x="5126116" y="3629223"/>
                <a:ext cx="33163" cy="7224"/>
              </a:xfrm>
              <a:custGeom>
                <a:avLst/>
                <a:gdLst/>
                <a:ahLst/>
                <a:cxnLst/>
                <a:rect l="l" t="t" r="r" b="b"/>
                <a:pathLst>
                  <a:path w="505" h="110" extrusionOk="0">
                    <a:moveTo>
                      <a:pt x="386" y="0"/>
                    </a:moveTo>
                    <a:cubicBezTo>
                      <a:pt x="267" y="0"/>
                      <a:pt x="153" y="22"/>
                      <a:pt x="35" y="41"/>
                    </a:cubicBezTo>
                    <a:cubicBezTo>
                      <a:pt x="1" y="51"/>
                      <a:pt x="5" y="110"/>
                      <a:pt x="39" y="110"/>
                    </a:cubicBezTo>
                    <a:cubicBezTo>
                      <a:pt x="41" y="110"/>
                      <a:pt x="43" y="110"/>
                      <a:pt x="44" y="109"/>
                    </a:cubicBezTo>
                    <a:cubicBezTo>
                      <a:pt x="177" y="100"/>
                      <a:pt x="310" y="103"/>
                      <a:pt x="449" y="93"/>
                    </a:cubicBezTo>
                    <a:cubicBezTo>
                      <a:pt x="504" y="90"/>
                      <a:pt x="504" y="6"/>
                      <a:pt x="449" y="2"/>
                    </a:cubicBezTo>
                    <a:cubicBezTo>
                      <a:pt x="428" y="1"/>
                      <a:pt x="407"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68" name="Google Shape;3968;p33"/>
            <p:cNvGrpSpPr/>
            <p:nvPr/>
          </p:nvGrpSpPr>
          <p:grpSpPr>
            <a:xfrm rot="-1218727">
              <a:off x="2563656" y="4532629"/>
              <a:ext cx="969680" cy="915366"/>
              <a:chOff x="3712416" y="2719728"/>
              <a:chExt cx="383381" cy="361907"/>
            </a:xfrm>
          </p:grpSpPr>
          <p:sp>
            <p:nvSpPr>
              <p:cNvPr id="3969" name="Google Shape;3969;p33"/>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0" name="Google Shape;3970;p33"/>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1" name="Google Shape;3971;p33"/>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2" name="Google Shape;3972;p33"/>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3" name="Google Shape;3973;p33"/>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4" name="Google Shape;3974;p33"/>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5" name="Google Shape;3975;p33"/>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6" name="Google Shape;3976;p33"/>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7" name="Google Shape;3977;p33"/>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8" name="Google Shape;3978;p33"/>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9" name="Google Shape;3979;p33"/>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0" name="Google Shape;3980;p33"/>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1" name="Google Shape;3981;p33"/>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2" name="Google Shape;3982;p33"/>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3" name="Google Shape;3983;p33"/>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4" name="Google Shape;3984;p33"/>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5" name="Google Shape;3985;p33"/>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6" name="Google Shape;3986;p33"/>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7" name="Google Shape;3987;p33"/>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8" name="Google Shape;3988;p33"/>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9" name="Google Shape;3989;p33"/>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0" name="Google Shape;3990;p33"/>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1" name="Google Shape;3991;p33"/>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992" name="Google Shape;3992;p33"/>
          <p:cNvGrpSpPr/>
          <p:nvPr/>
        </p:nvGrpSpPr>
        <p:grpSpPr>
          <a:xfrm>
            <a:off x="161836" y="-154240"/>
            <a:ext cx="2077151" cy="5623682"/>
            <a:chOff x="161836" y="-154240"/>
            <a:chExt cx="2077151" cy="5623682"/>
          </a:xfrm>
        </p:grpSpPr>
        <p:grpSp>
          <p:nvGrpSpPr>
            <p:cNvPr id="3993" name="Google Shape;3993;p33"/>
            <p:cNvGrpSpPr/>
            <p:nvPr/>
          </p:nvGrpSpPr>
          <p:grpSpPr>
            <a:xfrm rot="2567276">
              <a:off x="1405435" y="59427"/>
              <a:ext cx="733465" cy="266411"/>
              <a:chOff x="3720033" y="657636"/>
              <a:chExt cx="380942" cy="138367"/>
            </a:xfrm>
          </p:grpSpPr>
          <p:sp>
            <p:nvSpPr>
              <p:cNvPr id="3994" name="Google Shape;3994;p33"/>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5" name="Google Shape;3995;p33"/>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6" name="Google Shape;3996;p33"/>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7" name="Google Shape;3997;p33"/>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8" name="Google Shape;3998;p33"/>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9" name="Google Shape;3999;p33"/>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0" name="Google Shape;4000;p33"/>
            <p:cNvGrpSpPr/>
            <p:nvPr/>
          </p:nvGrpSpPr>
          <p:grpSpPr>
            <a:xfrm rot="-2367118">
              <a:off x="288029" y="930323"/>
              <a:ext cx="718345" cy="258976"/>
              <a:chOff x="3781827" y="2039675"/>
              <a:chExt cx="256107" cy="92332"/>
            </a:xfrm>
          </p:grpSpPr>
          <p:sp>
            <p:nvSpPr>
              <p:cNvPr id="4001" name="Google Shape;4001;p33"/>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2" name="Google Shape;4002;p33"/>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3" name="Google Shape;4003;p33"/>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4" name="Google Shape;4004;p33"/>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5" name="Google Shape;4005;p33"/>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6" name="Google Shape;4006;p33"/>
            <p:cNvGrpSpPr/>
            <p:nvPr/>
          </p:nvGrpSpPr>
          <p:grpSpPr>
            <a:xfrm rot="-1659311">
              <a:off x="168998" y="1866068"/>
              <a:ext cx="976949" cy="271291"/>
              <a:chOff x="4799352" y="1342220"/>
              <a:chExt cx="428026" cy="118862"/>
            </a:xfrm>
          </p:grpSpPr>
          <p:sp>
            <p:nvSpPr>
              <p:cNvPr id="4007" name="Google Shape;4007;p33"/>
              <p:cNvSpPr/>
              <p:nvPr/>
            </p:nvSpPr>
            <p:spPr>
              <a:xfrm>
                <a:off x="4799352" y="1373609"/>
                <a:ext cx="54834" cy="43211"/>
              </a:xfrm>
              <a:custGeom>
                <a:avLst/>
                <a:gdLst/>
                <a:ahLst/>
                <a:cxnLst/>
                <a:rect l="l" t="t" r="r" b="b"/>
                <a:pathLst>
                  <a:path w="835" h="658" extrusionOk="0">
                    <a:moveTo>
                      <a:pt x="136" y="0"/>
                    </a:moveTo>
                    <a:cubicBezTo>
                      <a:pt x="104" y="0"/>
                      <a:pt x="79" y="43"/>
                      <a:pt x="106" y="70"/>
                    </a:cubicBezTo>
                    <a:cubicBezTo>
                      <a:pt x="190" y="164"/>
                      <a:pt x="287" y="245"/>
                      <a:pt x="368" y="339"/>
                    </a:cubicBezTo>
                    <a:cubicBezTo>
                      <a:pt x="381" y="352"/>
                      <a:pt x="394" y="369"/>
                      <a:pt x="407" y="385"/>
                    </a:cubicBezTo>
                    <a:cubicBezTo>
                      <a:pt x="297" y="453"/>
                      <a:pt x="187" y="508"/>
                      <a:pt x="54" y="553"/>
                    </a:cubicBezTo>
                    <a:cubicBezTo>
                      <a:pt x="1" y="571"/>
                      <a:pt x="18" y="646"/>
                      <a:pt x="64" y="646"/>
                    </a:cubicBezTo>
                    <a:cubicBezTo>
                      <a:pt x="68" y="646"/>
                      <a:pt x="72" y="645"/>
                      <a:pt x="77" y="644"/>
                    </a:cubicBezTo>
                    <a:cubicBezTo>
                      <a:pt x="213" y="602"/>
                      <a:pt x="349" y="550"/>
                      <a:pt x="479" y="482"/>
                    </a:cubicBezTo>
                    <a:cubicBezTo>
                      <a:pt x="521" y="534"/>
                      <a:pt x="556" y="586"/>
                      <a:pt x="602" y="637"/>
                    </a:cubicBezTo>
                    <a:cubicBezTo>
                      <a:pt x="612" y="651"/>
                      <a:pt x="625" y="657"/>
                      <a:pt x="638" y="657"/>
                    </a:cubicBezTo>
                    <a:cubicBezTo>
                      <a:pt x="676" y="657"/>
                      <a:pt x="713" y="608"/>
                      <a:pt x="689" y="569"/>
                    </a:cubicBezTo>
                    <a:cubicBezTo>
                      <a:pt x="660" y="518"/>
                      <a:pt x="628" y="466"/>
                      <a:pt x="589" y="417"/>
                    </a:cubicBezTo>
                    <a:cubicBezTo>
                      <a:pt x="670" y="362"/>
                      <a:pt x="741" y="304"/>
                      <a:pt x="802" y="229"/>
                    </a:cubicBezTo>
                    <a:cubicBezTo>
                      <a:pt x="835" y="197"/>
                      <a:pt x="807" y="136"/>
                      <a:pt x="765" y="136"/>
                    </a:cubicBezTo>
                    <a:cubicBezTo>
                      <a:pt x="757" y="136"/>
                      <a:pt x="747" y="139"/>
                      <a:pt x="738" y="145"/>
                    </a:cubicBezTo>
                    <a:cubicBezTo>
                      <a:pt x="657" y="207"/>
                      <a:pt x="585" y="262"/>
                      <a:pt x="508" y="313"/>
                    </a:cubicBezTo>
                    <a:cubicBezTo>
                      <a:pt x="404" y="194"/>
                      <a:pt x="278" y="83"/>
                      <a:pt x="155" y="6"/>
                    </a:cubicBezTo>
                    <a:cubicBezTo>
                      <a:pt x="148" y="2"/>
                      <a:pt x="142"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8" name="Google Shape;4008;p33"/>
              <p:cNvSpPr/>
              <p:nvPr/>
            </p:nvSpPr>
            <p:spPr>
              <a:xfrm>
                <a:off x="4879007" y="1380570"/>
                <a:ext cx="41569" cy="36907"/>
              </a:xfrm>
              <a:custGeom>
                <a:avLst/>
                <a:gdLst/>
                <a:ahLst/>
                <a:cxnLst/>
                <a:rect l="l" t="t" r="r" b="b"/>
                <a:pathLst>
                  <a:path w="633" h="562" extrusionOk="0">
                    <a:moveTo>
                      <a:pt x="415" y="1"/>
                    </a:moveTo>
                    <a:cubicBezTo>
                      <a:pt x="383" y="1"/>
                      <a:pt x="349" y="22"/>
                      <a:pt x="351" y="58"/>
                    </a:cubicBezTo>
                    <a:cubicBezTo>
                      <a:pt x="357" y="133"/>
                      <a:pt x="351" y="198"/>
                      <a:pt x="335" y="256"/>
                    </a:cubicBezTo>
                    <a:cubicBezTo>
                      <a:pt x="244" y="256"/>
                      <a:pt x="150" y="256"/>
                      <a:pt x="59" y="253"/>
                    </a:cubicBezTo>
                    <a:cubicBezTo>
                      <a:pt x="1" y="253"/>
                      <a:pt x="1" y="347"/>
                      <a:pt x="59" y="350"/>
                    </a:cubicBezTo>
                    <a:cubicBezTo>
                      <a:pt x="134" y="353"/>
                      <a:pt x="211" y="363"/>
                      <a:pt x="283" y="369"/>
                    </a:cubicBezTo>
                    <a:cubicBezTo>
                      <a:pt x="260" y="412"/>
                      <a:pt x="228" y="444"/>
                      <a:pt x="186" y="476"/>
                    </a:cubicBezTo>
                    <a:cubicBezTo>
                      <a:pt x="148" y="503"/>
                      <a:pt x="182" y="562"/>
                      <a:pt x="223" y="562"/>
                    </a:cubicBezTo>
                    <a:cubicBezTo>
                      <a:pt x="231" y="562"/>
                      <a:pt x="239" y="559"/>
                      <a:pt x="247" y="554"/>
                    </a:cubicBezTo>
                    <a:cubicBezTo>
                      <a:pt x="312" y="509"/>
                      <a:pt x="364" y="447"/>
                      <a:pt x="406" y="379"/>
                    </a:cubicBezTo>
                    <a:cubicBezTo>
                      <a:pt x="430" y="381"/>
                      <a:pt x="455" y="382"/>
                      <a:pt x="480" y="382"/>
                    </a:cubicBezTo>
                    <a:cubicBezTo>
                      <a:pt x="505" y="382"/>
                      <a:pt x="531" y="381"/>
                      <a:pt x="555" y="379"/>
                    </a:cubicBezTo>
                    <a:cubicBezTo>
                      <a:pt x="610" y="379"/>
                      <a:pt x="633" y="285"/>
                      <a:pt x="571" y="272"/>
                    </a:cubicBezTo>
                    <a:cubicBezTo>
                      <a:pt x="535" y="269"/>
                      <a:pt x="497" y="266"/>
                      <a:pt x="458" y="263"/>
                    </a:cubicBezTo>
                    <a:cubicBezTo>
                      <a:pt x="477" y="191"/>
                      <a:pt x="480" y="117"/>
                      <a:pt x="471" y="42"/>
                    </a:cubicBezTo>
                    <a:cubicBezTo>
                      <a:pt x="465" y="14"/>
                      <a:pt x="441"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9" name="Google Shape;4009;p33"/>
              <p:cNvSpPr/>
              <p:nvPr/>
            </p:nvSpPr>
            <p:spPr>
              <a:xfrm>
                <a:off x="4927339" y="1370129"/>
                <a:ext cx="55688" cy="90953"/>
              </a:xfrm>
              <a:custGeom>
                <a:avLst/>
                <a:gdLst/>
                <a:ahLst/>
                <a:cxnLst/>
                <a:rect l="l" t="t" r="r" b="b"/>
                <a:pathLst>
                  <a:path w="848" h="1385" extrusionOk="0">
                    <a:moveTo>
                      <a:pt x="693" y="1"/>
                    </a:moveTo>
                    <a:cubicBezTo>
                      <a:pt x="666" y="1"/>
                      <a:pt x="639" y="16"/>
                      <a:pt x="632" y="49"/>
                    </a:cubicBezTo>
                    <a:cubicBezTo>
                      <a:pt x="600" y="198"/>
                      <a:pt x="596" y="266"/>
                      <a:pt x="425" y="282"/>
                    </a:cubicBezTo>
                    <a:cubicBezTo>
                      <a:pt x="394" y="299"/>
                      <a:pt x="367" y="308"/>
                      <a:pt x="343" y="308"/>
                    </a:cubicBezTo>
                    <a:cubicBezTo>
                      <a:pt x="305" y="308"/>
                      <a:pt x="276" y="286"/>
                      <a:pt x="256" y="243"/>
                    </a:cubicBezTo>
                    <a:cubicBezTo>
                      <a:pt x="224" y="188"/>
                      <a:pt x="178" y="149"/>
                      <a:pt x="130" y="111"/>
                    </a:cubicBezTo>
                    <a:lnTo>
                      <a:pt x="130" y="111"/>
                    </a:lnTo>
                    <a:cubicBezTo>
                      <a:pt x="132" y="111"/>
                      <a:pt x="134" y="111"/>
                      <a:pt x="136" y="111"/>
                    </a:cubicBezTo>
                    <a:cubicBezTo>
                      <a:pt x="185" y="111"/>
                      <a:pt x="190" y="35"/>
                      <a:pt x="143" y="17"/>
                    </a:cubicBezTo>
                    <a:cubicBezTo>
                      <a:pt x="136" y="17"/>
                      <a:pt x="133" y="10"/>
                      <a:pt x="130" y="10"/>
                    </a:cubicBezTo>
                    <a:cubicBezTo>
                      <a:pt x="126" y="9"/>
                      <a:pt x="123" y="8"/>
                      <a:pt x="119" y="8"/>
                    </a:cubicBezTo>
                    <a:cubicBezTo>
                      <a:pt x="101" y="8"/>
                      <a:pt x="80" y="20"/>
                      <a:pt x="75" y="36"/>
                    </a:cubicBezTo>
                    <a:cubicBezTo>
                      <a:pt x="0" y="182"/>
                      <a:pt x="214" y="428"/>
                      <a:pt x="340" y="480"/>
                    </a:cubicBezTo>
                    <a:cubicBezTo>
                      <a:pt x="374" y="495"/>
                      <a:pt x="406" y="502"/>
                      <a:pt x="436" y="502"/>
                    </a:cubicBezTo>
                    <a:cubicBezTo>
                      <a:pt x="509" y="502"/>
                      <a:pt x="571" y="461"/>
                      <a:pt x="619" y="399"/>
                    </a:cubicBezTo>
                    <a:lnTo>
                      <a:pt x="619" y="399"/>
                    </a:lnTo>
                    <a:cubicBezTo>
                      <a:pt x="616" y="716"/>
                      <a:pt x="632" y="1031"/>
                      <a:pt x="700" y="1338"/>
                    </a:cubicBezTo>
                    <a:cubicBezTo>
                      <a:pt x="710" y="1370"/>
                      <a:pt x="737" y="1384"/>
                      <a:pt x="764" y="1384"/>
                    </a:cubicBezTo>
                    <a:cubicBezTo>
                      <a:pt x="805" y="1384"/>
                      <a:pt x="848" y="1352"/>
                      <a:pt x="836" y="1303"/>
                    </a:cubicBezTo>
                    <a:cubicBezTo>
                      <a:pt x="742" y="894"/>
                      <a:pt x="749" y="480"/>
                      <a:pt x="762" y="65"/>
                    </a:cubicBezTo>
                    <a:cubicBezTo>
                      <a:pt x="762" y="24"/>
                      <a:pt x="727"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0" name="Google Shape;4010;p33"/>
              <p:cNvSpPr/>
              <p:nvPr/>
            </p:nvSpPr>
            <p:spPr>
              <a:xfrm>
                <a:off x="5005812" y="1404341"/>
                <a:ext cx="37498" cy="9719"/>
              </a:xfrm>
              <a:custGeom>
                <a:avLst/>
                <a:gdLst/>
                <a:ahLst/>
                <a:cxnLst/>
                <a:rect l="l" t="t" r="r" b="b"/>
                <a:pathLst>
                  <a:path w="571" h="148" extrusionOk="0">
                    <a:moveTo>
                      <a:pt x="445" y="1"/>
                    </a:moveTo>
                    <a:cubicBezTo>
                      <a:pt x="420" y="1"/>
                      <a:pt x="400" y="20"/>
                      <a:pt x="393" y="40"/>
                    </a:cubicBezTo>
                    <a:cubicBezTo>
                      <a:pt x="373" y="41"/>
                      <a:pt x="353" y="42"/>
                      <a:pt x="334" y="42"/>
                    </a:cubicBezTo>
                    <a:cubicBezTo>
                      <a:pt x="245" y="42"/>
                      <a:pt x="159" y="30"/>
                      <a:pt x="69" y="17"/>
                    </a:cubicBezTo>
                    <a:cubicBezTo>
                      <a:pt x="66" y="17"/>
                      <a:pt x="63" y="16"/>
                      <a:pt x="60" y="16"/>
                    </a:cubicBezTo>
                    <a:cubicBezTo>
                      <a:pt x="18" y="16"/>
                      <a:pt x="1" y="80"/>
                      <a:pt x="49" y="95"/>
                    </a:cubicBezTo>
                    <a:cubicBezTo>
                      <a:pt x="172" y="137"/>
                      <a:pt x="303" y="147"/>
                      <a:pt x="432" y="147"/>
                    </a:cubicBezTo>
                    <a:cubicBezTo>
                      <a:pt x="453" y="147"/>
                      <a:pt x="473" y="147"/>
                      <a:pt x="493" y="147"/>
                    </a:cubicBezTo>
                    <a:cubicBezTo>
                      <a:pt x="551" y="143"/>
                      <a:pt x="571" y="69"/>
                      <a:pt x="522" y="40"/>
                    </a:cubicBezTo>
                    <a:cubicBezTo>
                      <a:pt x="506" y="30"/>
                      <a:pt x="487" y="20"/>
                      <a:pt x="470" y="7"/>
                    </a:cubicBezTo>
                    <a:cubicBezTo>
                      <a:pt x="462" y="3"/>
                      <a:pt x="45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1" name="Google Shape;4011;p33"/>
              <p:cNvSpPr/>
              <p:nvPr/>
            </p:nvSpPr>
            <p:spPr>
              <a:xfrm>
                <a:off x="4998588" y="1386414"/>
                <a:ext cx="49647" cy="7224"/>
              </a:xfrm>
              <a:custGeom>
                <a:avLst/>
                <a:gdLst/>
                <a:ahLst/>
                <a:cxnLst/>
                <a:rect l="l" t="t" r="r" b="b"/>
                <a:pathLst>
                  <a:path w="756" h="110" extrusionOk="0">
                    <a:moveTo>
                      <a:pt x="467" y="0"/>
                    </a:moveTo>
                    <a:cubicBezTo>
                      <a:pt x="330" y="0"/>
                      <a:pt x="192" y="5"/>
                      <a:pt x="59" y="12"/>
                    </a:cubicBezTo>
                    <a:cubicBezTo>
                      <a:pt x="1" y="15"/>
                      <a:pt x="1" y="99"/>
                      <a:pt x="59" y="99"/>
                    </a:cubicBezTo>
                    <a:cubicBezTo>
                      <a:pt x="181" y="105"/>
                      <a:pt x="308" y="109"/>
                      <a:pt x="435" y="109"/>
                    </a:cubicBezTo>
                    <a:cubicBezTo>
                      <a:pt x="519" y="109"/>
                      <a:pt x="602" y="107"/>
                      <a:pt x="684" y="102"/>
                    </a:cubicBezTo>
                    <a:cubicBezTo>
                      <a:pt x="686" y="102"/>
                      <a:pt x="689" y="103"/>
                      <a:pt x="691" y="103"/>
                    </a:cubicBezTo>
                    <a:cubicBezTo>
                      <a:pt x="755" y="103"/>
                      <a:pt x="753" y="11"/>
                      <a:pt x="684" y="5"/>
                    </a:cubicBezTo>
                    <a:cubicBezTo>
                      <a:pt x="613" y="2"/>
                      <a:pt x="540"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2" name="Google Shape;4012;p33"/>
              <p:cNvSpPr/>
              <p:nvPr/>
            </p:nvSpPr>
            <p:spPr>
              <a:xfrm>
                <a:off x="5070626" y="1382343"/>
                <a:ext cx="61401" cy="41700"/>
              </a:xfrm>
              <a:custGeom>
                <a:avLst/>
                <a:gdLst/>
                <a:ahLst/>
                <a:cxnLst/>
                <a:rect l="l" t="t" r="r" b="b"/>
                <a:pathLst>
                  <a:path w="935" h="635" extrusionOk="0">
                    <a:moveTo>
                      <a:pt x="488" y="1"/>
                    </a:moveTo>
                    <a:cubicBezTo>
                      <a:pt x="427" y="1"/>
                      <a:pt x="360" y="17"/>
                      <a:pt x="322" y="31"/>
                    </a:cubicBezTo>
                    <a:cubicBezTo>
                      <a:pt x="164" y="93"/>
                      <a:pt x="34" y="239"/>
                      <a:pt x="15" y="407"/>
                    </a:cubicBezTo>
                    <a:cubicBezTo>
                      <a:pt x="1" y="550"/>
                      <a:pt x="97" y="634"/>
                      <a:pt x="222" y="634"/>
                    </a:cubicBezTo>
                    <a:cubicBezTo>
                      <a:pt x="242" y="634"/>
                      <a:pt x="263" y="632"/>
                      <a:pt x="284" y="627"/>
                    </a:cubicBezTo>
                    <a:cubicBezTo>
                      <a:pt x="407" y="598"/>
                      <a:pt x="494" y="514"/>
                      <a:pt x="559" y="407"/>
                    </a:cubicBezTo>
                    <a:cubicBezTo>
                      <a:pt x="591" y="475"/>
                      <a:pt x="646" y="537"/>
                      <a:pt x="718" y="563"/>
                    </a:cubicBezTo>
                    <a:cubicBezTo>
                      <a:pt x="735" y="568"/>
                      <a:pt x="752" y="571"/>
                      <a:pt x="768" y="571"/>
                    </a:cubicBezTo>
                    <a:cubicBezTo>
                      <a:pt x="859" y="571"/>
                      <a:pt x="934" y="494"/>
                      <a:pt x="896" y="401"/>
                    </a:cubicBezTo>
                    <a:cubicBezTo>
                      <a:pt x="885" y="373"/>
                      <a:pt x="858" y="359"/>
                      <a:pt x="833" y="359"/>
                    </a:cubicBezTo>
                    <a:cubicBezTo>
                      <a:pt x="804" y="359"/>
                      <a:pt x="778" y="377"/>
                      <a:pt x="779" y="417"/>
                    </a:cubicBezTo>
                    <a:cubicBezTo>
                      <a:pt x="776" y="417"/>
                      <a:pt x="773" y="417"/>
                      <a:pt x="770" y="417"/>
                    </a:cubicBezTo>
                    <a:cubicBezTo>
                      <a:pt x="723" y="417"/>
                      <a:pt x="694" y="394"/>
                      <a:pt x="679" y="342"/>
                    </a:cubicBezTo>
                    <a:cubicBezTo>
                      <a:pt x="656" y="304"/>
                      <a:pt x="646" y="258"/>
                      <a:pt x="640" y="213"/>
                    </a:cubicBezTo>
                    <a:cubicBezTo>
                      <a:pt x="636" y="174"/>
                      <a:pt x="602" y="150"/>
                      <a:pt x="570" y="150"/>
                    </a:cubicBezTo>
                    <a:cubicBezTo>
                      <a:pt x="545" y="150"/>
                      <a:pt x="520" y="164"/>
                      <a:pt x="510" y="197"/>
                    </a:cubicBezTo>
                    <a:cubicBezTo>
                      <a:pt x="491" y="271"/>
                      <a:pt x="462" y="339"/>
                      <a:pt x="413" y="397"/>
                    </a:cubicBezTo>
                    <a:cubicBezTo>
                      <a:pt x="383" y="433"/>
                      <a:pt x="283" y="505"/>
                      <a:pt x="214" y="505"/>
                    </a:cubicBezTo>
                    <a:cubicBezTo>
                      <a:pt x="170" y="505"/>
                      <a:pt x="138" y="476"/>
                      <a:pt x="144" y="391"/>
                    </a:cubicBezTo>
                    <a:cubicBezTo>
                      <a:pt x="151" y="307"/>
                      <a:pt x="225" y="219"/>
                      <a:pt x="293" y="167"/>
                    </a:cubicBezTo>
                    <a:cubicBezTo>
                      <a:pt x="310" y="156"/>
                      <a:pt x="486" y="95"/>
                      <a:pt x="527" y="95"/>
                    </a:cubicBezTo>
                    <a:cubicBezTo>
                      <a:pt x="533" y="95"/>
                      <a:pt x="537" y="97"/>
                      <a:pt x="536" y="99"/>
                    </a:cubicBezTo>
                    <a:cubicBezTo>
                      <a:pt x="534" y="125"/>
                      <a:pt x="558" y="141"/>
                      <a:pt x="580" y="141"/>
                    </a:cubicBezTo>
                    <a:cubicBezTo>
                      <a:pt x="597" y="141"/>
                      <a:pt x="613" y="132"/>
                      <a:pt x="617" y="112"/>
                    </a:cubicBezTo>
                    <a:cubicBezTo>
                      <a:pt x="630" y="26"/>
                      <a:pt x="564"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3" name="Google Shape;4013;p33"/>
              <p:cNvSpPr/>
              <p:nvPr/>
            </p:nvSpPr>
            <p:spPr>
              <a:xfrm>
                <a:off x="5111800" y="1343271"/>
                <a:ext cx="37695" cy="41109"/>
              </a:xfrm>
              <a:custGeom>
                <a:avLst/>
                <a:gdLst/>
                <a:ahLst/>
                <a:cxnLst/>
                <a:rect l="l" t="t" r="r" b="b"/>
                <a:pathLst>
                  <a:path w="574" h="626" extrusionOk="0">
                    <a:moveTo>
                      <a:pt x="201" y="1"/>
                    </a:moveTo>
                    <a:cubicBezTo>
                      <a:pt x="112" y="1"/>
                      <a:pt x="24" y="63"/>
                      <a:pt x="6" y="166"/>
                    </a:cubicBezTo>
                    <a:cubicBezTo>
                      <a:pt x="1" y="200"/>
                      <a:pt x="26" y="222"/>
                      <a:pt x="52" y="222"/>
                    </a:cubicBezTo>
                    <a:cubicBezTo>
                      <a:pt x="68" y="222"/>
                      <a:pt x="84" y="212"/>
                      <a:pt x="91" y="189"/>
                    </a:cubicBezTo>
                    <a:cubicBezTo>
                      <a:pt x="104" y="143"/>
                      <a:pt x="145" y="106"/>
                      <a:pt x="189" y="106"/>
                    </a:cubicBezTo>
                    <a:cubicBezTo>
                      <a:pt x="210" y="106"/>
                      <a:pt x="231" y="114"/>
                      <a:pt x="249" y="134"/>
                    </a:cubicBezTo>
                    <a:cubicBezTo>
                      <a:pt x="298" y="183"/>
                      <a:pt x="266" y="254"/>
                      <a:pt x="236" y="302"/>
                    </a:cubicBezTo>
                    <a:cubicBezTo>
                      <a:pt x="191" y="383"/>
                      <a:pt x="126" y="448"/>
                      <a:pt x="58" y="507"/>
                    </a:cubicBezTo>
                    <a:cubicBezTo>
                      <a:pt x="10" y="542"/>
                      <a:pt x="55" y="610"/>
                      <a:pt x="104" y="613"/>
                    </a:cubicBezTo>
                    <a:cubicBezTo>
                      <a:pt x="195" y="620"/>
                      <a:pt x="287" y="626"/>
                      <a:pt x="378" y="626"/>
                    </a:cubicBezTo>
                    <a:cubicBezTo>
                      <a:pt x="413" y="626"/>
                      <a:pt x="448" y="625"/>
                      <a:pt x="483" y="623"/>
                    </a:cubicBezTo>
                    <a:cubicBezTo>
                      <a:pt x="573" y="613"/>
                      <a:pt x="573" y="494"/>
                      <a:pt x="489" y="494"/>
                    </a:cubicBezTo>
                    <a:lnTo>
                      <a:pt x="262" y="494"/>
                    </a:lnTo>
                    <a:cubicBezTo>
                      <a:pt x="366" y="377"/>
                      <a:pt x="450" y="209"/>
                      <a:pt x="353" y="79"/>
                    </a:cubicBezTo>
                    <a:cubicBezTo>
                      <a:pt x="313" y="25"/>
                      <a:pt x="25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4" name="Google Shape;4014;p33"/>
              <p:cNvSpPr/>
              <p:nvPr/>
            </p:nvSpPr>
            <p:spPr>
              <a:xfrm>
                <a:off x="5171558" y="1342220"/>
                <a:ext cx="55819" cy="88917"/>
              </a:xfrm>
              <a:custGeom>
                <a:avLst/>
                <a:gdLst/>
                <a:ahLst/>
                <a:cxnLst/>
                <a:rect l="l" t="t" r="r" b="b"/>
                <a:pathLst>
                  <a:path w="850" h="1354" extrusionOk="0">
                    <a:moveTo>
                      <a:pt x="478" y="838"/>
                    </a:moveTo>
                    <a:cubicBezTo>
                      <a:pt x="599" y="838"/>
                      <a:pt x="635" y="878"/>
                      <a:pt x="583" y="963"/>
                    </a:cubicBezTo>
                    <a:cubicBezTo>
                      <a:pt x="535" y="1125"/>
                      <a:pt x="357" y="1219"/>
                      <a:pt x="195" y="1226"/>
                    </a:cubicBezTo>
                    <a:cubicBezTo>
                      <a:pt x="211" y="1128"/>
                      <a:pt x="230" y="1047"/>
                      <a:pt x="282" y="960"/>
                    </a:cubicBezTo>
                    <a:cubicBezTo>
                      <a:pt x="311" y="921"/>
                      <a:pt x="340" y="885"/>
                      <a:pt x="366" y="847"/>
                    </a:cubicBezTo>
                    <a:cubicBezTo>
                      <a:pt x="409" y="841"/>
                      <a:pt x="447" y="838"/>
                      <a:pt x="478" y="838"/>
                    </a:cubicBezTo>
                    <a:close/>
                    <a:moveTo>
                      <a:pt x="103" y="0"/>
                    </a:moveTo>
                    <a:cubicBezTo>
                      <a:pt x="68" y="0"/>
                      <a:pt x="30" y="30"/>
                      <a:pt x="42" y="69"/>
                    </a:cubicBezTo>
                    <a:cubicBezTo>
                      <a:pt x="104" y="250"/>
                      <a:pt x="81" y="451"/>
                      <a:pt x="75" y="642"/>
                    </a:cubicBezTo>
                    <a:lnTo>
                      <a:pt x="65" y="1219"/>
                    </a:lnTo>
                    <a:lnTo>
                      <a:pt x="65" y="1226"/>
                    </a:lnTo>
                    <a:cubicBezTo>
                      <a:pt x="10" y="1251"/>
                      <a:pt x="0" y="1339"/>
                      <a:pt x="68" y="1349"/>
                    </a:cubicBezTo>
                    <a:cubicBezTo>
                      <a:pt x="90" y="1352"/>
                      <a:pt x="113" y="1353"/>
                      <a:pt x="137" y="1353"/>
                    </a:cubicBezTo>
                    <a:cubicBezTo>
                      <a:pt x="434" y="1353"/>
                      <a:pt x="849" y="1117"/>
                      <a:pt x="732" y="772"/>
                    </a:cubicBezTo>
                    <a:cubicBezTo>
                      <a:pt x="700" y="672"/>
                      <a:pt x="615" y="628"/>
                      <a:pt x="524" y="628"/>
                    </a:cubicBezTo>
                    <a:cubicBezTo>
                      <a:pt x="480" y="628"/>
                      <a:pt x="434" y="638"/>
                      <a:pt x="392" y="659"/>
                    </a:cubicBezTo>
                    <a:cubicBezTo>
                      <a:pt x="311" y="701"/>
                      <a:pt x="247" y="766"/>
                      <a:pt x="198" y="840"/>
                    </a:cubicBezTo>
                    <a:cubicBezTo>
                      <a:pt x="198" y="727"/>
                      <a:pt x="198" y="613"/>
                      <a:pt x="201" y="500"/>
                    </a:cubicBezTo>
                    <a:cubicBezTo>
                      <a:pt x="201" y="335"/>
                      <a:pt x="211" y="186"/>
                      <a:pt x="146" y="27"/>
                    </a:cubicBezTo>
                    <a:cubicBezTo>
                      <a:pt x="137" y="8"/>
                      <a:pt x="12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15" name="Google Shape;4015;p33"/>
            <p:cNvGrpSpPr/>
            <p:nvPr/>
          </p:nvGrpSpPr>
          <p:grpSpPr>
            <a:xfrm rot="-1423834">
              <a:off x="791245" y="4779742"/>
              <a:ext cx="1423164" cy="421139"/>
              <a:chOff x="5813594" y="2813041"/>
              <a:chExt cx="591605" cy="175073"/>
            </a:xfrm>
          </p:grpSpPr>
          <p:sp>
            <p:nvSpPr>
              <p:cNvPr id="4016" name="Google Shape;4016;p33"/>
              <p:cNvSpPr/>
              <p:nvPr/>
            </p:nvSpPr>
            <p:spPr>
              <a:xfrm>
                <a:off x="5813594" y="2829983"/>
                <a:ext cx="54112" cy="116367"/>
              </a:xfrm>
              <a:custGeom>
                <a:avLst/>
                <a:gdLst/>
                <a:ahLst/>
                <a:cxnLst/>
                <a:rect l="l" t="t" r="r" b="b"/>
                <a:pathLst>
                  <a:path w="824" h="1772" extrusionOk="0">
                    <a:moveTo>
                      <a:pt x="221" y="100"/>
                    </a:moveTo>
                    <a:cubicBezTo>
                      <a:pt x="467" y="100"/>
                      <a:pt x="684" y="268"/>
                      <a:pt x="697" y="534"/>
                    </a:cubicBezTo>
                    <a:cubicBezTo>
                      <a:pt x="707" y="793"/>
                      <a:pt x="438" y="825"/>
                      <a:pt x="214" y="825"/>
                    </a:cubicBezTo>
                    <a:cubicBezTo>
                      <a:pt x="208" y="586"/>
                      <a:pt x="208" y="343"/>
                      <a:pt x="221" y="100"/>
                    </a:cubicBezTo>
                    <a:close/>
                    <a:moveTo>
                      <a:pt x="163" y="0"/>
                    </a:moveTo>
                    <a:cubicBezTo>
                      <a:pt x="141" y="0"/>
                      <a:pt x="120" y="9"/>
                      <a:pt x="110" y="28"/>
                    </a:cubicBezTo>
                    <a:cubicBezTo>
                      <a:pt x="78" y="41"/>
                      <a:pt x="81" y="77"/>
                      <a:pt x="104" y="93"/>
                    </a:cubicBezTo>
                    <a:cubicBezTo>
                      <a:pt x="91" y="336"/>
                      <a:pt x="91" y="579"/>
                      <a:pt x="107" y="822"/>
                    </a:cubicBezTo>
                    <a:lnTo>
                      <a:pt x="81" y="822"/>
                    </a:lnTo>
                    <a:cubicBezTo>
                      <a:pt x="80" y="822"/>
                      <a:pt x="79" y="822"/>
                      <a:pt x="78" y="822"/>
                    </a:cubicBezTo>
                    <a:cubicBezTo>
                      <a:pt x="0" y="822"/>
                      <a:pt x="1" y="948"/>
                      <a:pt x="81" y="952"/>
                    </a:cubicBezTo>
                    <a:lnTo>
                      <a:pt x="114" y="952"/>
                    </a:lnTo>
                    <a:cubicBezTo>
                      <a:pt x="133" y="1217"/>
                      <a:pt x="166" y="1483"/>
                      <a:pt x="224" y="1745"/>
                    </a:cubicBezTo>
                    <a:cubicBezTo>
                      <a:pt x="228" y="1763"/>
                      <a:pt x="244" y="1771"/>
                      <a:pt x="260" y="1771"/>
                    </a:cubicBezTo>
                    <a:cubicBezTo>
                      <a:pt x="279" y="1771"/>
                      <a:pt x="297" y="1759"/>
                      <a:pt x="292" y="1736"/>
                    </a:cubicBezTo>
                    <a:cubicBezTo>
                      <a:pt x="260" y="1473"/>
                      <a:pt x="240" y="1214"/>
                      <a:pt x="227" y="952"/>
                    </a:cubicBezTo>
                    <a:cubicBezTo>
                      <a:pt x="379" y="952"/>
                      <a:pt x="548" y="939"/>
                      <a:pt x="671" y="874"/>
                    </a:cubicBezTo>
                    <a:cubicBezTo>
                      <a:pt x="791" y="803"/>
                      <a:pt x="823" y="641"/>
                      <a:pt x="810" y="501"/>
                    </a:cubicBezTo>
                    <a:cubicBezTo>
                      <a:pt x="780" y="210"/>
                      <a:pt x="533" y="9"/>
                      <a:pt x="260" y="9"/>
                    </a:cubicBezTo>
                    <a:cubicBezTo>
                      <a:pt x="241" y="9"/>
                      <a:pt x="223" y="10"/>
                      <a:pt x="204" y="12"/>
                    </a:cubicBezTo>
                    <a:cubicBezTo>
                      <a:pt x="193" y="4"/>
                      <a:pt x="17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7" name="Google Shape;4017;p33"/>
              <p:cNvSpPr/>
              <p:nvPr/>
            </p:nvSpPr>
            <p:spPr>
              <a:xfrm>
                <a:off x="5863567" y="2897949"/>
                <a:ext cx="41963" cy="7880"/>
              </a:xfrm>
              <a:custGeom>
                <a:avLst/>
                <a:gdLst/>
                <a:ahLst/>
                <a:cxnLst/>
                <a:rect l="l" t="t" r="r" b="b"/>
                <a:pathLst>
                  <a:path w="639" h="120" extrusionOk="0">
                    <a:moveTo>
                      <a:pt x="577" y="1"/>
                    </a:moveTo>
                    <a:cubicBezTo>
                      <a:pt x="576" y="1"/>
                      <a:pt x="575" y="1"/>
                      <a:pt x="574" y="1"/>
                    </a:cubicBezTo>
                    <a:cubicBezTo>
                      <a:pt x="402" y="11"/>
                      <a:pt x="227" y="17"/>
                      <a:pt x="59" y="33"/>
                    </a:cubicBezTo>
                    <a:cubicBezTo>
                      <a:pt x="7" y="36"/>
                      <a:pt x="1" y="117"/>
                      <a:pt x="59" y="117"/>
                    </a:cubicBezTo>
                    <a:cubicBezTo>
                      <a:pt x="98" y="119"/>
                      <a:pt x="138" y="120"/>
                      <a:pt x="177" y="120"/>
                    </a:cubicBezTo>
                    <a:cubicBezTo>
                      <a:pt x="309" y="120"/>
                      <a:pt x="442" y="113"/>
                      <a:pt x="574" y="108"/>
                    </a:cubicBezTo>
                    <a:cubicBezTo>
                      <a:pt x="638" y="101"/>
                      <a:pt x="639"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8" name="Google Shape;4018;p33"/>
              <p:cNvSpPr/>
              <p:nvPr/>
            </p:nvSpPr>
            <p:spPr>
              <a:xfrm>
                <a:off x="5863567" y="2884356"/>
                <a:ext cx="43277" cy="7224"/>
              </a:xfrm>
              <a:custGeom>
                <a:avLst/>
                <a:gdLst/>
                <a:ahLst/>
                <a:cxnLst/>
                <a:rect l="l" t="t" r="r" b="b"/>
                <a:pathLst>
                  <a:path w="659" h="110" extrusionOk="0">
                    <a:moveTo>
                      <a:pt x="593" y="1"/>
                    </a:moveTo>
                    <a:cubicBezTo>
                      <a:pt x="452" y="6"/>
                      <a:pt x="313" y="17"/>
                      <a:pt x="174" y="17"/>
                    </a:cubicBezTo>
                    <a:cubicBezTo>
                      <a:pt x="135" y="17"/>
                      <a:pt x="95" y="16"/>
                      <a:pt x="56" y="13"/>
                    </a:cubicBezTo>
                    <a:cubicBezTo>
                      <a:pt x="1" y="13"/>
                      <a:pt x="1" y="94"/>
                      <a:pt x="56" y="98"/>
                    </a:cubicBezTo>
                    <a:cubicBezTo>
                      <a:pt x="150" y="104"/>
                      <a:pt x="248" y="109"/>
                      <a:pt x="345" y="109"/>
                    </a:cubicBezTo>
                    <a:cubicBezTo>
                      <a:pt x="433" y="109"/>
                      <a:pt x="521" y="105"/>
                      <a:pt x="606" y="94"/>
                    </a:cubicBezTo>
                    <a:cubicBezTo>
                      <a:pt x="658" y="88"/>
                      <a:pt x="645"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9" name="Google Shape;4019;p33"/>
              <p:cNvSpPr/>
              <p:nvPr/>
            </p:nvSpPr>
            <p:spPr>
              <a:xfrm>
                <a:off x="5923653" y="2878118"/>
                <a:ext cx="51682" cy="43145"/>
              </a:xfrm>
              <a:custGeom>
                <a:avLst/>
                <a:gdLst/>
                <a:ahLst/>
                <a:cxnLst/>
                <a:rect l="l" t="t" r="r" b="b"/>
                <a:pathLst>
                  <a:path w="787" h="657" extrusionOk="0">
                    <a:moveTo>
                      <a:pt x="62" y="1"/>
                    </a:moveTo>
                    <a:cubicBezTo>
                      <a:pt x="45" y="1"/>
                      <a:pt x="27" y="13"/>
                      <a:pt x="25" y="37"/>
                    </a:cubicBezTo>
                    <a:cubicBezTo>
                      <a:pt x="9" y="215"/>
                      <a:pt x="19" y="387"/>
                      <a:pt x="2" y="565"/>
                    </a:cubicBezTo>
                    <a:cubicBezTo>
                      <a:pt x="1" y="600"/>
                      <a:pt x="33" y="620"/>
                      <a:pt x="63" y="620"/>
                    </a:cubicBezTo>
                    <a:cubicBezTo>
                      <a:pt x="86" y="620"/>
                      <a:pt x="108" y="608"/>
                      <a:pt x="113" y="581"/>
                    </a:cubicBezTo>
                    <a:cubicBezTo>
                      <a:pt x="132" y="458"/>
                      <a:pt x="161" y="338"/>
                      <a:pt x="229" y="235"/>
                    </a:cubicBezTo>
                    <a:cubicBezTo>
                      <a:pt x="254" y="192"/>
                      <a:pt x="270" y="172"/>
                      <a:pt x="284" y="172"/>
                    </a:cubicBezTo>
                    <a:cubicBezTo>
                      <a:pt x="300" y="172"/>
                      <a:pt x="313" y="197"/>
                      <a:pt x="330" y="241"/>
                    </a:cubicBezTo>
                    <a:cubicBezTo>
                      <a:pt x="359" y="313"/>
                      <a:pt x="349" y="403"/>
                      <a:pt x="356" y="478"/>
                    </a:cubicBezTo>
                    <a:cubicBezTo>
                      <a:pt x="356" y="519"/>
                      <a:pt x="386" y="540"/>
                      <a:pt x="417" y="540"/>
                    </a:cubicBezTo>
                    <a:cubicBezTo>
                      <a:pt x="449" y="540"/>
                      <a:pt x="482" y="519"/>
                      <a:pt x="485" y="478"/>
                    </a:cubicBezTo>
                    <a:cubicBezTo>
                      <a:pt x="485" y="413"/>
                      <a:pt x="495" y="345"/>
                      <a:pt x="524" y="283"/>
                    </a:cubicBezTo>
                    <a:cubicBezTo>
                      <a:pt x="539" y="250"/>
                      <a:pt x="586" y="168"/>
                      <a:pt x="623" y="168"/>
                    </a:cubicBezTo>
                    <a:cubicBezTo>
                      <a:pt x="633" y="168"/>
                      <a:pt x="643" y="174"/>
                      <a:pt x="650" y="189"/>
                    </a:cubicBezTo>
                    <a:cubicBezTo>
                      <a:pt x="670" y="225"/>
                      <a:pt x="637" y="335"/>
                      <a:pt x="637" y="377"/>
                    </a:cubicBezTo>
                    <a:cubicBezTo>
                      <a:pt x="634" y="449"/>
                      <a:pt x="624" y="523"/>
                      <a:pt x="624" y="594"/>
                    </a:cubicBezTo>
                    <a:cubicBezTo>
                      <a:pt x="624" y="633"/>
                      <a:pt x="661" y="657"/>
                      <a:pt x="694" y="657"/>
                    </a:cubicBezTo>
                    <a:cubicBezTo>
                      <a:pt x="720" y="657"/>
                      <a:pt x="743" y="643"/>
                      <a:pt x="748" y="611"/>
                    </a:cubicBezTo>
                    <a:cubicBezTo>
                      <a:pt x="767" y="481"/>
                      <a:pt x="786" y="322"/>
                      <a:pt x="780" y="183"/>
                    </a:cubicBezTo>
                    <a:cubicBezTo>
                      <a:pt x="777" y="105"/>
                      <a:pt x="744" y="21"/>
                      <a:pt x="663" y="8"/>
                    </a:cubicBezTo>
                    <a:cubicBezTo>
                      <a:pt x="655" y="7"/>
                      <a:pt x="647" y="6"/>
                      <a:pt x="639" y="6"/>
                    </a:cubicBezTo>
                    <a:cubicBezTo>
                      <a:pt x="552" y="6"/>
                      <a:pt x="491" y="71"/>
                      <a:pt x="443" y="157"/>
                    </a:cubicBezTo>
                    <a:cubicBezTo>
                      <a:pt x="418" y="82"/>
                      <a:pt x="376" y="19"/>
                      <a:pt x="304" y="19"/>
                    </a:cubicBezTo>
                    <a:cubicBezTo>
                      <a:pt x="291" y="19"/>
                      <a:pt x="279" y="21"/>
                      <a:pt x="265" y="24"/>
                    </a:cubicBezTo>
                    <a:cubicBezTo>
                      <a:pt x="197" y="40"/>
                      <a:pt x="142" y="102"/>
                      <a:pt x="103" y="173"/>
                    </a:cubicBezTo>
                    <a:cubicBezTo>
                      <a:pt x="103" y="128"/>
                      <a:pt x="100" y="86"/>
                      <a:pt x="100" y="37"/>
                    </a:cubicBezTo>
                    <a:cubicBezTo>
                      <a:pt x="98" y="13"/>
                      <a:pt x="80"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0" name="Google Shape;4020;p33"/>
              <p:cNvSpPr/>
              <p:nvPr/>
            </p:nvSpPr>
            <p:spPr>
              <a:xfrm>
                <a:off x="5985250" y="2900510"/>
                <a:ext cx="8997" cy="8997"/>
              </a:xfrm>
              <a:custGeom>
                <a:avLst/>
                <a:gdLst/>
                <a:ahLst/>
                <a:cxnLst/>
                <a:rect l="l" t="t" r="r" b="b"/>
                <a:pathLst>
                  <a:path w="137" h="137" extrusionOk="0">
                    <a:moveTo>
                      <a:pt x="64" y="0"/>
                    </a:moveTo>
                    <a:cubicBezTo>
                      <a:pt x="41" y="0"/>
                      <a:pt x="19" y="13"/>
                      <a:pt x="10" y="43"/>
                    </a:cubicBezTo>
                    <a:cubicBezTo>
                      <a:pt x="1" y="75"/>
                      <a:pt x="7" y="95"/>
                      <a:pt x="27" y="121"/>
                    </a:cubicBezTo>
                    <a:cubicBezTo>
                      <a:pt x="36" y="130"/>
                      <a:pt x="52" y="136"/>
                      <a:pt x="67" y="136"/>
                    </a:cubicBezTo>
                    <a:cubicBezTo>
                      <a:pt x="78" y="136"/>
                      <a:pt x="89" y="134"/>
                      <a:pt x="98" y="127"/>
                    </a:cubicBezTo>
                    <a:cubicBezTo>
                      <a:pt x="121" y="108"/>
                      <a:pt x="137" y="91"/>
                      <a:pt x="134" y="59"/>
                    </a:cubicBezTo>
                    <a:cubicBezTo>
                      <a:pt x="126" y="22"/>
                      <a:pt x="94"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1" name="Google Shape;4021;p33"/>
              <p:cNvSpPr/>
              <p:nvPr/>
            </p:nvSpPr>
            <p:spPr>
              <a:xfrm>
                <a:off x="5992933" y="2835631"/>
                <a:ext cx="67049" cy="93120"/>
              </a:xfrm>
              <a:custGeom>
                <a:avLst/>
                <a:gdLst/>
                <a:ahLst/>
                <a:cxnLst/>
                <a:rect l="l" t="t" r="r" b="b"/>
                <a:pathLst>
                  <a:path w="1021" h="1418" extrusionOk="0">
                    <a:moveTo>
                      <a:pt x="952" y="1"/>
                    </a:moveTo>
                    <a:cubicBezTo>
                      <a:pt x="929" y="1"/>
                      <a:pt x="905" y="14"/>
                      <a:pt x="894" y="43"/>
                    </a:cubicBezTo>
                    <a:cubicBezTo>
                      <a:pt x="778" y="419"/>
                      <a:pt x="719" y="824"/>
                      <a:pt x="694" y="1222"/>
                    </a:cubicBezTo>
                    <a:cubicBezTo>
                      <a:pt x="431" y="940"/>
                      <a:pt x="379" y="516"/>
                      <a:pt x="94" y="250"/>
                    </a:cubicBezTo>
                    <a:cubicBezTo>
                      <a:pt x="85" y="241"/>
                      <a:pt x="74" y="238"/>
                      <a:pt x="64" y="238"/>
                    </a:cubicBezTo>
                    <a:cubicBezTo>
                      <a:pt x="30" y="238"/>
                      <a:pt x="0" y="282"/>
                      <a:pt x="33" y="312"/>
                    </a:cubicBezTo>
                    <a:cubicBezTo>
                      <a:pt x="347" y="616"/>
                      <a:pt x="370" y="1102"/>
                      <a:pt x="703" y="1400"/>
                    </a:cubicBezTo>
                    <a:cubicBezTo>
                      <a:pt x="717" y="1412"/>
                      <a:pt x="733" y="1417"/>
                      <a:pt x="747" y="1417"/>
                    </a:cubicBezTo>
                    <a:cubicBezTo>
                      <a:pt x="778" y="1417"/>
                      <a:pt x="806" y="1394"/>
                      <a:pt x="810" y="1355"/>
                    </a:cubicBezTo>
                    <a:cubicBezTo>
                      <a:pt x="843" y="917"/>
                      <a:pt x="930" y="506"/>
                      <a:pt x="1011" y="75"/>
                    </a:cubicBezTo>
                    <a:cubicBezTo>
                      <a:pt x="1021" y="29"/>
                      <a:pt x="987"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2" name="Google Shape;4022;p33"/>
              <p:cNvSpPr/>
              <p:nvPr/>
            </p:nvSpPr>
            <p:spPr>
              <a:xfrm>
                <a:off x="6095178" y="2849158"/>
                <a:ext cx="53258" cy="63569"/>
              </a:xfrm>
              <a:custGeom>
                <a:avLst/>
                <a:gdLst/>
                <a:ahLst/>
                <a:cxnLst/>
                <a:rect l="l" t="t" r="r" b="b"/>
                <a:pathLst>
                  <a:path w="811" h="968" extrusionOk="0">
                    <a:moveTo>
                      <a:pt x="389" y="0"/>
                    </a:moveTo>
                    <a:cubicBezTo>
                      <a:pt x="377" y="0"/>
                      <a:pt x="367" y="7"/>
                      <a:pt x="364" y="25"/>
                    </a:cubicBezTo>
                    <a:cubicBezTo>
                      <a:pt x="361" y="44"/>
                      <a:pt x="361" y="60"/>
                      <a:pt x="358" y="80"/>
                    </a:cubicBezTo>
                    <a:cubicBezTo>
                      <a:pt x="248" y="106"/>
                      <a:pt x="144" y="138"/>
                      <a:pt x="40" y="170"/>
                    </a:cubicBezTo>
                    <a:cubicBezTo>
                      <a:pt x="0" y="180"/>
                      <a:pt x="16" y="239"/>
                      <a:pt x="57" y="239"/>
                    </a:cubicBezTo>
                    <a:cubicBezTo>
                      <a:pt x="59" y="239"/>
                      <a:pt x="61" y="239"/>
                      <a:pt x="63" y="238"/>
                    </a:cubicBezTo>
                    <a:cubicBezTo>
                      <a:pt x="154" y="219"/>
                      <a:pt x="251" y="203"/>
                      <a:pt x="345" y="190"/>
                    </a:cubicBezTo>
                    <a:lnTo>
                      <a:pt x="345" y="190"/>
                    </a:lnTo>
                    <a:cubicBezTo>
                      <a:pt x="326" y="430"/>
                      <a:pt x="332" y="676"/>
                      <a:pt x="342" y="909"/>
                    </a:cubicBezTo>
                    <a:cubicBezTo>
                      <a:pt x="343" y="948"/>
                      <a:pt x="375" y="967"/>
                      <a:pt x="405" y="967"/>
                    </a:cubicBezTo>
                    <a:cubicBezTo>
                      <a:pt x="436" y="967"/>
                      <a:pt x="465" y="948"/>
                      <a:pt x="462" y="909"/>
                    </a:cubicBezTo>
                    <a:cubicBezTo>
                      <a:pt x="445" y="666"/>
                      <a:pt x="445" y="420"/>
                      <a:pt x="436" y="174"/>
                    </a:cubicBezTo>
                    <a:cubicBezTo>
                      <a:pt x="543" y="157"/>
                      <a:pt x="653" y="145"/>
                      <a:pt x="760" y="125"/>
                    </a:cubicBezTo>
                    <a:cubicBezTo>
                      <a:pt x="810" y="116"/>
                      <a:pt x="799" y="31"/>
                      <a:pt x="749" y="31"/>
                    </a:cubicBezTo>
                    <a:cubicBezTo>
                      <a:pt x="749" y="31"/>
                      <a:pt x="748" y="31"/>
                      <a:pt x="747" y="31"/>
                    </a:cubicBezTo>
                    <a:cubicBezTo>
                      <a:pt x="646" y="31"/>
                      <a:pt x="543" y="44"/>
                      <a:pt x="442" y="64"/>
                    </a:cubicBezTo>
                    <a:cubicBezTo>
                      <a:pt x="439" y="57"/>
                      <a:pt x="436" y="44"/>
                      <a:pt x="426" y="25"/>
                    </a:cubicBezTo>
                    <a:cubicBezTo>
                      <a:pt x="419" y="10"/>
                      <a:pt x="403"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3" name="Google Shape;4023;p33"/>
              <p:cNvSpPr/>
              <p:nvPr/>
            </p:nvSpPr>
            <p:spPr>
              <a:xfrm>
                <a:off x="6137993" y="2885341"/>
                <a:ext cx="33689" cy="8143"/>
              </a:xfrm>
              <a:custGeom>
                <a:avLst/>
                <a:gdLst/>
                <a:ahLst/>
                <a:cxnLst/>
                <a:rect l="l" t="t" r="r" b="b"/>
                <a:pathLst>
                  <a:path w="513" h="124" extrusionOk="0">
                    <a:moveTo>
                      <a:pt x="54" y="1"/>
                    </a:moveTo>
                    <a:cubicBezTo>
                      <a:pt x="15" y="1"/>
                      <a:pt x="0" y="61"/>
                      <a:pt x="43" y="73"/>
                    </a:cubicBezTo>
                    <a:cubicBezTo>
                      <a:pt x="154" y="101"/>
                      <a:pt x="279" y="124"/>
                      <a:pt x="396" y="124"/>
                    </a:cubicBezTo>
                    <a:cubicBezTo>
                      <a:pt x="415" y="124"/>
                      <a:pt x="435" y="123"/>
                      <a:pt x="454" y="122"/>
                    </a:cubicBezTo>
                    <a:cubicBezTo>
                      <a:pt x="513" y="122"/>
                      <a:pt x="513" y="34"/>
                      <a:pt x="454" y="34"/>
                    </a:cubicBezTo>
                    <a:cubicBezTo>
                      <a:pt x="321" y="34"/>
                      <a:pt x="195" y="34"/>
                      <a:pt x="62" y="2"/>
                    </a:cubicBezTo>
                    <a:cubicBezTo>
                      <a:pt x="59" y="1"/>
                      <a:pt x="56"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4" name="Google Shape;4024;p33"/>
              <p:cNvSpPr/>
              <p:nvPr/>
            </p:nvSpPr>
            <p:spPr>
              <a:xfrm>
                <a:off x="6142130" y="2872799"/>
                <a:ext cx="40190" cy="6961"/>
              </a:xfrm>
              <a:custGeom>
                <a:avLst/>
                <a:gdLst/>
                <a:ahLst/>
                <a:cxnLst/>
                <a:rect l="l" t="t" r="r" b="b"/>
                <a:pathLst>
                  <a:path w="612" h="106" extrusionOk="0">
                    <a:moveTo>
                      <a:pt x="394" y="1"/>
                    </a:moveTo>
                    <a:cubicBezTo>
                      <a:pt x="276" y="1"/>
                      <a:pt x="156" y="13"/>
                      <a:pt x="41" y="31"/>
                    </a:cubicBezTo>
                    <a:cubicBezTo>
                      <a:pt x="0" y="40"/>
                      <a:pt x="9" y="105"/>
                      <a:pt x="45" y="105"/>
                    </a:cubicBezTo>
                    <a:cubicBezTo>
                      <a:pt x="46" y="105"/>
                      <a:pt x="47" y="105"/>
                      <a:pt x="48" y="105"/>
                    </a:cubicBezTo>
                    <a:cubicBezTo>
                      <a:pt x="113" y="101"/>
                      <a:pt x="177" y="100"/>
                      <a:pt x="241" y="100"/>
                    </a:cubicBezTo>
                    <a:cubicBezTo>
                      <a:pt x="341" y="100"/>
                      <a:pt x="441" y="103"/>
                      <a:pt x="544" y="105"/>
                    </a:cubicBezTo>
                    <a:cubicBezTo>
                      <a:pt x="545" y="105"/>
                      <a:pt x="546" y="105"/>
                      <a:pt x="547" y="105"/>
                    </a:cubicBezTo>
                    <a:cubicBezTo>
                      <a:pt x="612" y="105"/>
                      <a:pt x="610" y="14"/>
                      <a:pt x="547" y="8"/>
                    </a:cubicBezTo>
                    <a:cubicBezTo>
                      <a:pt x="497" y="3"/>
                      <a:pt x="446"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5" name="Google Shape;4025;p33"/>
              <p:cNvSpPr/>
              <p:nvPr/>
            </p:nvSpPr>
            <p:spPr>
              <a:xfrm>
                <a:off x="6174570" y="2848567"/>
                <a:ext cx="60745" cy="64160"/>
              </a:xfrm>
              <a:custGeom>
                <a:avLst/>
                <a:gdLst/>
                <a:ahLst/>
                <a:cxnLst/>
                <a:rect l="l" t="t" r="r" b="b"/>
                <a:pathLst>
                  <a:path w="925" h="977" extrusionOk="0">
                    <a:moveTo>
                      <a:pt x="412" y="1"/>
                    </a:moveTo>
                    <a:cubicBezTo>
                      <a:pt x="271" y="1"/>
                      <a:pt x="108" y="113"/>
                      <a:pt x="20" y="205"/>
                    </a:cubicBezTo>
                    <a:cubicBezTo>
                      <a:pt x="0" y="228"/>
                      <a:pt x="19" y="255"/>
                      <a:pt x="41" y="255"/>
                    </a:cubicBezTo>
                    <a:cubicBezTo>
                      <a:pt x="47" y="255"/>
                      <a:pt x="53" y="253"/>
                      <a:pt x="59" y="247"/>
                    </a:cubicBezTo>
                    <a:cubicBezTo>
                      <a:pt x="124" y="189"/>
                      <a:pt x="237" y="98"/>
                      <a:pt x="331" y="98"/>
                    </a:cubicBezTo>
                    <a:cubicBezTo>
                      <a:pt x="626" y="98"/>
                      <a:pt x="542" y="319"/>
                      <a:pt x="487" y="455"/>
                    </a:cubicBezTo>
                    <a:cubicBezTo>
                      <a:pt x="425" y="604"/>
                      <a:pt x="344" y="746"/>
                      <a:pt x="254" y="879"/>
                    </a:cubicBezTo>
                    <a:cubicBezTo>
                      <a:pt x="231" y="914"/>
                      <a:pt x="262" y="977"/>
                      <a:pt x="308" y="977"/>
                    </a:cubicBezTo>
                    <a:cubicBezTo>
                      <a:pt x="310" y="977"/>
                      <a:pt x="311" y="976"/>
                      <a:pt x="312" y="976"/>
                    </a:cubicBezTo>
                    <a:cubicBezTo>
                      <a:pt x="450" y="964"/>
                      <a:pt x="586" y="959"/>
                      <a:pt x="723" y="959"/>
                    </a:cubicBezTo>
                    <a:cubicBezTo>
                      <a:pt x="763" y="959"/>
                      <a:pt x="803" y="959"/>
                      <a:pt x="843" y="960"/>
                    </a:cubicBezTo>
                    <a:cubicBezTo>
                      <a:pt x="844" y="960"/>
                      <a:pt x="845" y="960"/>
                      <a:pt x="846" y="960"/>
                    </a:cubicBezTo>
                    <a:cubicBezTo>
                      <a:pt x="924" y="960"/>
                      <a:pt x="923" y="837"/>
                      <a:pt x="837" y="834"/>
                    </a:cubicBezTo>
                    <a:cubicBezTo>
                      <a:pt x="776" y="831"/>
                      <a:pt x="714" y="829"/>
                      <a:pt x="652" y="829"/>
                    </a:cubicBezTo>
                    <a:cubicBezTo>
                      <a:pt x="577" y="829"/>
                      <a:pt x="502" y="832"/>
                      <a:pt x="429" y="837"/>
                    </a:cubicBezTo>
                    <a:cubicBezTo>
                      <a:pt x="558" y="623"/>
                      <a:pt x="736" y="312"/>
                      <a:pt x="600" y="105"/>
                    </a:cubicBezTo>
                    <a:cubicBezTo>
                      <a:pt x="551" y="30"/>
                      <a:pt x="484"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6" name="Google Shape;4026;p33"/>
              <p:cNvSpPr/>
              <p:nvPr/>
            </p:nvSpPr>
            <p:spPr>
              <a:xfrm>
                <a:off x="6236430" y="2854412"/>
                <a:ext cx="56870" cy="48924"/>
              </a:xfrm>
              <a:custGeom>
                <a:avLst/>
                <a:gdLst/>
                <a:ahLst/>
                <a:cxnLst/>
                <a:rect l="l" t="t" r="r" b="b"/>
                <a:pathLst>
                  <a:path w="866" h="745" extrusionOk="0">
                    <a:moveTo>
                      <a:pt x="277" y="0"/>
                    </a:moveTo>
                    <a:cubicBezTo>
                      <a:pt x="155" y="0"/>
                      <a:pt x="62" y="104"/>
                      <a:pt x="11" y="207"/>
                    </a:cubicBezTo>
                    <a:cubicBezTo>
                      <a:pt x="0" y="232"/>
                      <a:pt x="20" y="255"/>
                      <a:pt x="42" y="255"/>
                    </a:cubicBezTo>
                    <a:cubicBezTo>
                      <a:pt x="52" y="255"/>
                      <a:pt x="62" y="250"/>
                      <a:pt x="70" y="239"/>
                    </a:cubicBezTo>
                    <a:cubicBezTo>
                      <a:pt x="110" y="181"/>
                      <a:pt x="176" y="93"/>
                      <a:pt x="255" y="93"/>
                    </a:cubicBezTo>
                    <a:cubicBezTo>
                      <a:pt x="259" y="93"/>
                      <a:pt x="263" y="93"/>
                      <a:pt x="267" y="94"/>
                    </a:cubicBezTo>
                    <a:cubicBezTo>
                      <a:pt x="290" y="94"/>
                      <a:pt x="306" y="100"/>
                      <a:pt x="316" y="110"/>
                    </a:cubicBezTo>
                    <a:cubicBezTo>
                      <a:pt x="248" y="269"/>
                      <a:pt x="212" y="479"/>
                      <a:pt x="241" y="644"/>
                    </a:cubicBezTo>
                    <a:cubicBezTo>
                      <a:pt x="244" y="668"/>
                      <a:pt x="260" y="678"/>
                      <a:pt x="278" y="678"/>
                    </a:cubicBezTo>
                    <a:cubicBezTo>
                      <a:pt x="303" y="678"/>
                      <a:pt x="330" y="659"/>
                      <a:pt x="332" y="631"/>
                    </a:cubicBezTo>
                    <a:cubicBezTo>
                      <a:pt x="342" y="550"/>
                      <a:pt x="332" y="469"/>
                      <a:pt x="342" y="388"/>
                    </a:cubicBezTo>
                    <a:cubicBezTo>
                      <a:pt x="348" y="311"/>
                      <a:pt x="361" y="239"/>
                      <a:pt x="374" y="162"/>
                    </a:cubicBezTo>
                    <a:cubicBezTo>
                      <a:pt x="381" y="175"/>
                      <a:pt x="394" y="188"/>
                      <a:pt x="403" y="197"/>
                    </a:cubicBezTo>
                    <a:cubicBezTo>
                      <a:pt x="436" y="230"/>
                      <a:pt x="468" y="259"/>
                      <a:pt x="507" y="275"/>
                    </a:cubicBezTo>
                    <a:cubicBezTo>
                      <a:pt x="497" y="418"/>
                      <a:pt x="491" y="560"/>
                      <a:pt x="494" y="696"/>
                    </a:cubicBezTo>
                    <a:cubicBezTo>
                      <a:pt x="494" y="729"/>
                      <a:pt x="520" y="745"/>
                      <a:pt x="546" y="745"/>
                    </a:cubicBezTo>
                    <a:cubicBezTo>
                      <a:pt x="572" y="745"/>
                      <a:pt x="598" y="729"/>
                      <a:pt x="598" y="696"/>
                    </a:cubicBezTo>
                    <a:cubicBezTo>
                      <a:pt x="601" y="563"/>
                      <a:pt x="598" y="431"/>
                      <a:pt x="585" y="295"/>
                    </a:cubicBezTo>
                    <a:lnTo>
                      <a:pt x="585" y="295"/>
                    </a:lnTo>
                    <a:cubicBezTo>
                      <a:pt x="599" y="297"/>
                      <a:pt x="614" y="298"/>
                      <a:pt x="628" y="298"/>
                    </a:cubicBezTo>
                    <a:cubicBezTo>
                      <a:pt x="708" y="298"/>
                      <a:pt x="788" y="267"/>
                      <a:pt x="834" y="204"/>
                    </a:cubicBezTo>
                    <a:cubicBezTo>
                      <a:pt x="865" y="170"/>
                      <a:pt x="842" y="111"/>
                      <a:pt x="807" y="111"/>
                    </a:cubicBezTo>
                    <a:cubicBezTo>
                      <a:pt x="798" y="111"/>
                      <a:pt x="789" y="115"/>
                      <a:pt x="779" y="123"/>
                    </a:cubicBezTo>
                    <a:cubicBezTo>
                      <a:pt x="726" y="161"/>
                      <a:pt x="673" y="184"/>
                      <a:pt x="620" y="184"/>
                    </a:cubicBezTo>
                    <a:cubicBezTo>
                      <a:pt x="572" y="184"/>
                      <a:pt x="525" y="166"/>
                      <a:pt x="478" y="123"/>
                    </a:cubicBezTo>
                    <a:cubicBezTo>
                      <a:pt x="426" y="74"/>
                      <a:pt x="390" y="16"/>
                      <a:pt x="313" y="3"/>
                    </a:cubicBezTo>
                    <a:cubicBezTo>
                      <a:pt x="300" y="1"/>
                      <a:pt x="28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7" name="Google Shape;4027;p33"/>
              <p:cNvSpPr/>
              <p:nvPr/>
            </p:nvSpPr>
            <p:spPr>
              <a:xfrm>
                <a:off x="6288439" y="2813041"/>
                <a:ext cx="110654" cy="154784"/>
              </a:xfrm>
              <a:custGeom>
                <a:avLst/>
                <a:gdLst/>
                <a:ahLst/>
                <a:cxnLst/>
                <a:rect l="l" t="t" r="r" b="b"/>
                <a:pathLst>
                  <a:path w="1685" h="2357" extrusionOk="0">
                    <a:moveTo>
                      <a:pt x="566" y="1"/>
                    </a:moveTo>
                    <a:cubicBezTo>
                      <a:pt x="540" y="1"/>
                      <a:pt x="509" y="25"/>
                      <a:pt x="505" y="50"/>
                    </a:cubicBezTo>
                    <a:cubicBezTo>
                      <a:pt x="460" y="380"/>
                      <a:pt x="480" y="704"/>
                      <a:pt x="486" y="1031"/>
                    </a:cubicBezTo>
                    <a:cubicBezTo>
                      <a:pt x="486" y="1436"/>
                      <a:pt x="392" y="1773"/>
                      <a:pt x="230" y="2123"/>
                    </a:cubicBezTo>
                    <a:cubicBezTo>
                      <a:pt x="139" y="1822"/>
                      <a:pt x="107" y="1508"/>
                      <a:pt x="110" y="1190"/>
                    </a:cubicBezTo>
                    <a:cubicBezTo>
                      <a:pt x="110" y="1163"/>
                      <a:pt x="90" y="1149"/>
                      <a:pt x="69" y="1149"/>
                    </a:cubicBezTo>
                    <a:cubicBezTo>
                      <a:pt x="49" y="1149"/>
                      <a:pt x="28" y="1163"/>
                      <a:pt x="26" y="1190"/>
                    </a:cubicBezTo>
                    <a:cubicBezTo>
                      <a:pt x="0" y="1572"/>
                      <a:pt x="52" y="1942"/>
                      <a:pt x="156" y="2311"/>
                    </a:cubicBezTo>
                    <a:cubicBezTo>
                      <a:pt x="165" y="2339"/>
                      <a:pt x="194" y="2357"/>
                      <a:pt x="221" y="2357"/>
                    </a:cubicBezTo>
                    <a:cubicBezTo>
                      <a:pt x="241" y="2357"/>
                      <a:pt x="259" y="2348"/>
                      <a:pt x="269" y="2327"/>
                    </a:cubicBezTo>
                    <a:cubicBezTo>
                      <a:pt x="502" y="1880"/>
                      <a:pt x="619" y="1472"/>
                      <a:pt x="616" y="970"/>
                    </a:cubicBezTo>
                    <a:cubicBezTo>
                      <a:pt x="609" y="801"/>
                      <a:pt x="515" y="260"/>
                      <a:pt x="700" y="144"/>
                    </a:cubicBezTo>
                    <a:cubicBezTo>
                      <a:pt x="713" y="135"/>
                      <a:pt x="736" y="131"/>
                      <a:pt x="764" y="131"/>
                    </a:cubicBezTo>
                    <a:cubicBezTo>
                      <a:pt x="859" y="131"/>
                      <a:pt x="1017" y="171"/>
                      <a:pt x="1082" y="176"/>
                    </a:cubicBezTo>
                    <a:cubicBezTo>
                      <a:pt x="1254" y="192"/>
                      <a:pt x="1429" y="205"/>
                      <a:pt x="1597" y="222"/>
                    </a:cubicBezTo>
                    <a:cubicBezTo>
                      <a:pt x="1599" y="222"/>
                      <a:pt x="1601" y="222"/>
                      <a:pt x="1603" y="222"/>
                    </a:cubicBezTo>
                    <a:cubicBezTo>
                      <a:pt x="1684" y="222"/>
                      <a:pt x="1676" y="95"/>
                      <a:pt x="1597" y="89"/>
                    </a:cubicBezTo>
                    <a:cubicBezTo>
                      <a:pt x="1257" y="60"/>
                      <a:pt x="914" y="30"/>
                      <a:pt x="570" y="1"/>
                    </a:cubicBezTo>
                    <a:cubicBezTo>
                      <a:pt x="569" y="1"/>
                      <a:pt x="56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8" name="Google Shape;4028;p33"/>
              <p:cNvSpPr/>
              <p:nvPr/>
            </p:nvSpPr>
            <p:spPr>
              <a:xfrm>
                <a:off x="6335128" y="2885604"/>
                <a:ext cx="70070" cy="12609"/>
              </a:xfrm>
              <a:custGeom>
                <a:avLst/>
                <a:gdLst/>
                <a:ahLst/>
                <a:cxnLst/>
                <a:rect l="l" t="t" r="r" b="b"/>
                <a:pathLst>
                  <a:path w="1067" h="192" extrusionOk="0">
                    <a:moveTo>
                      <a:pt x="982" y="1"/>
                    </a:moveTo>
                    <a:cubicBezTo>
                      <a:pt x="975" y="1"/>
                      <a:pt x="968" y="2"/>
                      <a:pt x="961" y="4"/>
                    </a:cubicBezTo>
                    <a:cubicBezTo>
                      <a:pt x="767" y="51"/>
                      <a:pt x="581" y="68"/>
                      <a:pt x="393" y="68"/>
                    </a:cubicBezTo>
                    <a:cubicBezTo>
                      <a:pt x="283" y="68"/>
                      <a:pt x="171" y="62"/>
                      <a:pt x="57" y="53"/>
                    </a:cubicBezTo>
                    <a:cubicBezTo>
                      <a:pt x="55" y="53"/>
                      <a:pt x="53" y="52"/>
                      <a:pt x="51" y="52"/>
                    </a:cubicBezTo>
                    <a:cubicBezTo>
                      <a:pt x="8" y="52"/>
                      <a:pt x="0" y="121"/>
                      <a:pt x="44" y="134"/>
                    </a:cubicBezTo>
                    <a:cubicBezTo>
                      <a:pt x="184" y="174"/>
                      <a:pt x="331" y="191"/>
                      <a:pt x="478" y="191"/>
                    </a:cubicBezTo>
                    <a:cubicBezTo>
                      <a:pt x="653" y="191"/>
                      <a:pt x="829" y="166"/>
                      <a:pt x="996" y="124"/>
                    </a:cubicBezTo>
                    <a:cubicBezTo>
                      <a:pt x="1067" y="106"/>
                      <a:pt x="1047"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9" name="Google Shape;4029;p33"/>
              <p:cNvSpPr/>
              <p:nvPr/>
            </p:nvSpPr>
            <p:spPr>
              <a:xfrm>
                <a:off x="6347343" y="2845350"/>
                <a:ext cx="48858" cy="40978"/>
              </a:xfrm>
              <a:custGeom>
                <a:avLst/>
                <a:gdLst/>
                <a:ahLst/>
                <a:cxnLst/>
                <a:rect l="l" t="t" r="r" b="b"/>
                <a:pathLst>
                  <a:path w="744" h="624" extrusionOk="0">
                    <a:moveTo>
                      <a:pt x="399" y="115"/>
                    </a:moveTo>
                    <a:cubicBezTo>
                      <a:pt x="425" y="115"/>
                      <a:pt x="457" y="118"/>
                      <a:pt x="486" y="125"/>
                    </a:cubicBezTo>
                    <a:cubicBezTo>
                      <a:pt x="486" y="180"/>
                      <a:pt x="467" y="206"/>
                      <a:pt x="422" y="219"/>
                    </a:cubicBezTo>
                    <a:cubicBezTo>
                      <a:pt x="344" y="267"/>
                      <a:pt x="247" y="280"/>
                      <a:pt x="156" y="284"/>
                    </a:cubicBezTo>
                    <a:cubicBezTo>
                      <a:pt x="159" y="248"/>
                      <a:pt x="179" y="215"/>
                      <a:pt x="214" y="186"/>
                    </a:cubicBezTo>
                    <a:cubicBezTo>
                      <a:pt x="263" y="141"/>
                      <a:pt x="334" y="118"/>
                      <a:pt x="399" y="115"/>
                    </a:cubicBezTo>
                    <a:close/>
                    <a:moveTo>
                      <a:pt x="432" y="1"/>
                    </a:moveTo>
                    <a:cubicBezTo>
                      <a:pt x="338" y="1"/>
                      <a:pt x="234" y="30"/>
                      <a:pt x="188" y="60"/>
                    </a:cubicBezTo>
                    <a:cubicBezTo>
                      <a:pt x="107" y="115"/>
                      <a:pt x="49" y="190"/>
                      <a:pt x="33" y="277"/>
                    </a:cubicBezTo>
                    <a:cubicBezTo>
                      <a:pt x="4" y="287"/>
                      <a:pt x="0" y="332"/>
                      <a:pt x="30" y="345"/>
                    </a:cubicBezTo>
                    <a:cubicBezTo>
                      <a:pt x="33" y="410"/>
                      <a:pt x="65" y="475"/>
                      <a:pt x="127" y="526"/>
                    </a:cubicBezTo>
                    <a:cubicBezTo>
                      <a:pt x="206" y="592"/>
                      <a:pt x="307" y="623"/>
                      <a:pt x="408" y="623"/>
                    </a:cubicBezTo>
                    <a:cubicBezTo>
                      <a:pt x="513" y="623"/>
                      <a:pt x="618" y="589"/>
                      <a:pt x="700" y="523"/>
                    </a:cubicBezTo>
                    <a:cubicBezTo>
                      <a:pt x="744" y="485"/>
                      <a:pt x="702" y="419"/>
                      <a:pt x="655" y="419"/>
                    </a:cubicBezTo>
                    <a:cubicBezTo>
                      <a:pt x="646" y="419"/>
                      <a:pt x="637" y="421"/>
                      <a:pt x="629" y="426"/>
                    </a:cubicBezTo>
                    <a:cubicBezTo>
                      <a:pt x="558" y="471"/>
                      <a:pt x="482" y="500"/>
                      <a:pt x="402" y="500"/>
                    </a:cubicBezTo>
                    <a:cubicBezTo>
                      <a:pt x="372" y="500"/>
                      <a:pt x="342" y="496"/>
                      <a:pt x="311" y="488"/>
                    </a:cubicBezTo>
                    <a:cubicBezTo>
                      <a:pt x="237" y="465"/>
                      <a:pt x="175" y="413"/>
                      <a:pt x="156" y="358"/>
                    </a:cubicBezTo>
                    <a:lnTo>
                      <a:pt x="156" y="358"/>
                    </a:lnTo>
                    <a:cubicBezTo>
                      <a:pt x="162" y="358"/>
                      <a:pt x="169" y="358"/>
                      <a:pt x="175" y="358"/>
                    </a:cubicBezTo>
                    <a:cubicBezTo>
                      <a:pt x="355" y="358"/>
                      <a:pt x="597" y="313"/>
                      <a:pt x="616" y="151"/>
                    </a:cubicBezTo>
                    <a:cubicBezTo>
                      <a:pt x="631" y="37"/>
                      <a:pt x="538"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0" name="Google Shape;4030;p33"/>
              <p:cNvSpPr/>
              <p:nvPr/>
            </p:nvSpPr>
            <p:spPr>
              <a:xfrm>
                <a:off x="6323768" y="2904122"/>
                <a:ext cx="60876" cy="83992"/>
              </a:xfrm>
              <a:custGeom>
                <a:avLst/>
                <a:gdLst/>
                <a:ahLst/>
                <a:cxnLst/>
                <a:rect l="l" t="t" r="r" b="b"/>
                <a:pathLst>
                  <a:path w="927" h="1279" extrusionOk="0">
                    <a:moveTo>
                      <a:pt x="497" y="271"/>
                    </a:moveTo>
                    <a:cubicBezTo>
                      <a:pt x="507" y="271"/>
                      <a:pt x="516" y="272"/>
                      <a:pt x="525" y="273"/>
                    </a:cubicBezTo>
                    <a:cubicBezTo>
                      <a:pt x="522" y="295"/>
                      <a:pt x="536" y="325"/>
                      <a:pt x="563" y="325"/>
                    </a:cubicBezTo>
                    <a:cubicBezTo>
                      <a:pt x="564" y="325"/>
                      <a:pt x="565" y="325"/>
                      <a:pt x="567" y="325"/>
                    </a:cubicBezTo>
                    <a:lnTo>
                      <a:pt x="570" y="325"/>
                    </a:lnTo>
                    <a:cubicBezTo>
                      <a:pt x="567" y="328"/>
                      <a:pt x="564" y="331"/>
                      <a:pt x="564" y="338"/>
                    </a:cubicBezTo>
                    <a:cubicBezTo>
                      <a:pt x="557" y="370"/>
                      <a:pt x="551" y="396"/>
                      <a:pt x="534" y="425"/>
                    </a:cubicBezTo>
                    <a:cubicBezTo>
                      <a:pt x="521" y="470"/>
                      <a:pt x="500" y="492"/>
                      <a:pt x="470" y="492"/>
                    </a:cubicBezTo>
                    <a:cubicBezTo>
                      <a:pt x="429" y="492"/>
                      <a:pt x="372" y="448"/>
                      <a:pt x="298" y="360"/>
                    </a:cubicBezTo>
                    <a:cubicBezTo>
                      <a:pt x="333" y="306"/>
                      <a:pt x="421" y="271"/>
                      <a:pt x="497" y="271"/>
                    </a:cubicBezTo>
                    <a:close/>
                    <a:moveTo>
                      <a:pt x="425" y="825"/>
                    </a:moveTo>
                    <a:cubicBezTo>
                      <a:pt x="447" y="825"/>
                      <a:pt x="471" y="827"/>
                      <a:pt x="496" y="830"/>
                    </a:cubicBezTo>
                    <a:cubicBezTo>
                      <a:pt x="486" y="843"/>
                      <a:pt x="470" y="859"/>
                      <a:pt x="457" y="879"/>
                    </a:cubicBezTo>
                    <a:cubicBezTo>
                      <a:pt x="411" y="953"/>
                      <a:pt x="450" y="1099"/>
                      <a:pt x="340" y="1135"/>
                    </a:cubicBezTo>
                    <a:cubicBezTo>
                      <a:pt x="332" y="1135"/>
                      <a:pt x="324" y="1135"/>
                      <a:pt x="316" y="1135"/>
                    </a:cubicBezTo>
                    <a:cubicBezTo>
                      <a:pt x="196" y="1135"/>
                      <a:pt x="161" y="1087"/>
                      <a:pt x="201" y="992"/>
                    </a:cubicBezTo>
                    <a:cubicBezTo>
                      <a:pt x="228" y="879"/>
                      <a:pt x="302" y="825"/>
                      <a:pt x="425" y="825"/>
                    </a:cubicBezTo>
                    <a:close/>
                    <a:moveTo>
                      <a:pt x="838" y="0"/>
                    </a:moveTo>
                    <a:cubicBezTo>
                      <a:pt x="814" y="0"/>
                      <a:pt x="792" y="13"/>
                      <a:pt x="784" y="36"/>
                    </a:cubicBezTo>
                    <a:cubicBezTo>
                      <a:pt x="777" y="56"/>
                      <a:pt x="777" y="79"/>
                      <a:pt x="787" y="95"/>
                    </a:cubicBezTo>
                    <a:cubicBezTo>
                      <a:pt x="768" y="127"/>
                      <a:pt x="732" y="153"/>
                      <a:pt x="703" y="176"/>
                    </a:cubicBezTo>
                    <a:cubicBezTo>
                      <a:pt x="677" y="195"/>
                      <a:pt x="648" y="208"/>
                      <a:pt x="619" y="218"/>
                    </a:cubicBezTo>
                    <a:cubicBezTo>
                      <a:pt x="580" y="177"/>
                      <a:pt x="528" y="160"/>
                      <a:pt x="473" y="160"/>
                    </a:cubicBezTo>
                    <a:cubicBezTo>
                      <a:pt x="301" y="160"/>
                      <a:pt x="97" y="334"/>
                      <a:pt x="159" y="506"/>
                    </a:cubicBezTo>
                    <a:cubicBezTo>
                      <a:pt x="190" y="601"/>
                      <a:pt x="293" y="665"/>
                      <a:pt x="390" y="665"/>
                    </a:cubicBezTo>
                    <a:cubicBezTo>
                      <a:pt x="403" y="665"/>
                      <a:pt x="415" y="664"/>
                      <a:pt x="427" y="662"/>
                    </a:cubicBezTo>
                    <a:cubicBezTo>
                      <a:pt x="466" y="652"/>
                      <a:pt x="502" y="639"/>
                      <a:pt x="531" y="620"/>
                    </a:cubicBezTo>
                    <a:lnTo>
                      <a:pt x="531" y="620"/>
                    </a:lnTo>
                    <a:cubicBezTo>
                      <a:pt x="521" y="652"/>
                      <a:pt x="515" y="684"/>
                      <a:pt x="502" y="717"/>
                    </a:cubicBezTo>
                    <a:cubicBezTo>
                      <a:pt x="476" y="710"/>
                      <a:pt x="450" y="707"/>
                      <a:pt x="425" y="707"/>
                    </a:cubicBezTo>
                    <a:cubicBezTo>
                      <a:pt x="208" y="707"/>
                      <a:pt x="0" y="936"/>
                      <a:pt x="87" y="1167"/>
                    </a:cubicBezTo>
                    <a:cubicBezTo>
                      <a:pt x="119" y="1243"/>
                      <a:pt x="184" y="1278"/>
                      <a:pt x="256" y="1278"/>
                    </a:cubicBezTo>
                    <a:cubicBezTo>
                      <a:pt x="280" y="1278"/>
                      <a:pt x="303" y="1275"/>
                      <a:pt x="327" y="1267"/>
                    </a:cubicBezTo>
                    <a:cubicBezTo>
                      <a:pt x="392" y="1248"/>
                      <a:pt x="450" y="1206"/>
                      <a:pt x="486" y="1154"/>
                    </a:cubicBezTo>
                    <a:cubicBezTo>
                      <a:pt x="517" y="1110"/>
                      <a:pt x="548" y="923"/>
                      <a:pt x="608" y="923"/>
                    </a:cubicBezTo>
                    <a:cubicBezTo>
                      <a:pt x="610" y="923"/>
                      <a:pt x="613" y="923"/>
                      <a:pt x="615" y="924"/>
                    </a:cubicBezTo>
                    <a:cubicBezTo>
                      <a:pt x="621" y="926"/>
                      <a:pt x="626" y="926"/>
                      <a:pt x="631" y="926"/>
                    </a:cubicBezTo>
                    <a:cubicBezTo>
                      <a:pt x="691" y="926"/>
                      <a:pt x="710" y="829"/>
                      <a:pt x="648" y="814"/>
                    </a:cubicBezTo>
                    <a:cubicBezTo>
                      <a:pt x="628" y="811"/>
                      <a:pt x="606" y="807"/>
                      <a:pt x="589" y="807"/>
                    </a:cubicBezTo>
                    <a:cubicBezTo>
                      <a:pt x="645" y="655"/>
                      <a:pt x="667" y="516"/>
                      <a:pt x="667" y="357"/>
                    </a:cubicBezTo>
                    <a:cubicBezTo>
                      <a:pt x="667" y="338"/>
                      <a:pt x="654" y="322"/>
                      <a:pt x="638" y="312"/>
                    </a:cubicBezTo>
                    <a:cubicBezTo>
                      <a:pt x="726" y="289"/>
                      <a:pt x="800" y="241"/>
                      <a:pt x="862" y="166"/>
                    </a:cubicBezTo>
                    <a:cubicBezTo>
                      <a:pt x="887" y="127"/>
                      <a:pt x="926" y="79"/>
                      <a:pt x="894" y="30"/>
                    </a:cubicBezTo>
                    <a:cubicBezTo>
                      <a:pt x="880" y="10"/>
                      <a:pt x="858"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3"/>
        <p:cNvGrpSpPr/>
        <p:nvPr/>
      </p:nvGrpSpPr>
      <p:grpSpPr>
        <a:xfrm>
          <a:off x="0" y="0"/>
          <a:ext cx="0" cy="0"/>
          <a:chOff x="0" y="0"/>
          <a:chExt cx="0" cy="0"/>
        </a:xfrm>
      </p:grpSpPr>
      <p:pic>
        <p:nvPicPr>
          <p:cNvPr id="254" name="Google Shape;254;p3"/>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255" name="Google Shape;255;p3"/>
          <p:cNvGrpSpPr/>
          <p:nvPr/>
        </p:nvGrpSpPr>
        <p:grpSpPr>
          <a:xfrm>
            <a:off x="-278132" y="-243845"/>
            <a:ext cx="9727651" cy="5779482"/>
            <a:chOff x="-278132" y="-243845"/>
            <a:chExt cx="9727651" cy="5779482"/>
          </a:xfrm>
        </p:grpSpPr>
        <p:grpSp>
          <p:nvGrpSpPr>
            <p:cNvPr id="256" name="Google Shape;256;p3"/>
            <p:cNvGrpSpPr/>
            <p:nvPr/>
          </p:nvGrpSpPr>
          <p:grpSpPr>
            <a:xfrm rot="-1810199">
              <a:off x="-166182" y="3979047"/>
              <a:ext cx="1251126" cy="782740"/>
              <a:chOff x="6880435" y="4156402"/>
              <a:chExt cx="650771" cy="407141"/>
            </a:xfrm>
          </p:grpSpPr>
          <p:sp>
            <p:nvSpPr>
              <p:cNvPr id="257" name="Google Shape;257;p3"/>
              <p:cNvSpPr/>
              <p:nvPr/>
            </p:nvSpPr>
            <p:spPr>
              <a:xfrm>
                <a:off x="6911496" y="4201712"/>
                <a:ext cx="562464" cy="308649"/>
              </a:xfrm>
              <a:custGeom>
                <a:avLst/>
                <a:gdLst/>
                <a:ahLst/>
                <a:cxnLst/>
                <a:rect l="l" t="t" r="r" b="b"/>
                <a:pathLst>
                  <a:path w="8565" h="4700" extrusionOk="0">
                    <a:moveTo>
                      <a:pt x="542" y="443"/>
                    </a:moveTo>
                    <a:lnTo>
                      <a:pt x="542" y="443"/>
                    </a:lnTo>
                    <a:cubicBezTo>
                      <a:pt x="1919" y="1751"/>
                      <a:pt x="3564" y="2821"/>
                      <a:pt x="5288" y="3682"/>
                    </a:cubicBezTo>
                    <a:lnTo>
                      <a:pt x="5275" y="3695"/>
                    </a:lnTo>
                    <a:cubicBezTo>
                      <a:pt x="5161" y="3903"/>
                      <a:pt x="5132" y="4233"/>
                      <a:pt x="5288" y="4431"/>
                    </a:cubicBezTo>
                    <a:cubicBezTo>
                      <a:pt x="4353" y="4399"/>
                      <a:pt x="3418" y="4377"/>
                      <a:pt x="2483" y="4377"/>
                    </a:cubicBezTo>
                    <a:cubicBezTo>
                      <a:pt x="1880" y="4377"/>
                      <a:pt x="1277" y="4386"/>
                      <a:pt x="675" y="4408"/>
                    </a:cubicBezTo>
                    <a:cubicBezTo>
                      <a:pt x="668" y="4022"/>
                      <a:pt x="662" y="3634"/>
                      <a:pt x="655" y="3245"/>
                    </a:cubicBezTo>
                    <a:lnTo>
                      <a:pt x="655" y="3245"/>
                    </a:lnTo>
                    <a:cubicBezTo>
                      <a:pt x="1157" y="3417"/>
                      <a:pt x="1692" y="3669"/>
                      <a:pt x="1721" y="4278"/>
                    </a:cubicBezTo>
                    <a:cubicBezTo>
                      <a:pt x="1723" y="4319"/>
                      <a:pt x="1755" y="4339"/>
                      <a:pt x="1786" y="4339"/>
                    </a:cubicBezTo>
                    <a:cubicBezTo>
                      <a:pt x="1817" y="4339"/>
                      <a:pt x="1846" y="4319"/>
                      <a:pt x="1841" y="4278"/>
                    </a:cubicBezTo>
                    <a:cubicBezTo>
                      <a:pt x="1808" y="3669"/>
                      <a:pt x="1222" y="3255"/>
                      <a:pt x="649" y="3167"/>
                    </a:cubicBezTo>
                    <a:cubicBezTo>
                      <a:pt x="629" y="2260"/>
                      <a:pt x="600" y="1350"/>
                      <a:pt x="542" y="443"/>
                    </a:cubicBezTo>
                    <a:close/>
                    <a:moveTo>
                      <a:pt x="5375" y="3728"/>
                    </a:moveTo>
                    <a:cubicBezTo>
                      <a:pt x="5945" y="4006"/>
                      <a:pt x="6522" y="4265"/>
                      <a:pt x="7102" y="4505"/>
                    </a:cubicBezTo>
                    <a:cubicBezTo>
                      <a:pt x="6525" y="4476"/>
                      <a:pt x="5949" y="4453"/>
                      <a:pt x="5366" y="4431"/>
                    </a:cubicBezTo>
                    <a:cubicBezTo>
                      <a:pt x="5336" y="4314"/>
                      <a:pt x="5294" y="4204"/>
                      <a:pt x="5294" y="4084"/>
                    </a:cubicBezTo>
                    <a:cubicBezTo>
                      <a:pt x="5294" y="3958"/>
                      <a:pt x="5333" y="3847"/>
                      <a:pt x="5375" y="3734"/>
                    </a:cubicBezTo>
                    <a:lnTo>
                      <a:pt x="5375" y="3728"/>
                    </a:lnTo>
                    <a:close/>
                    <a:moveTo>
                      <a:pt x="478" y="1"/>
                    </a:moveTo>
                    <a:cubicBezTo>
                      <a:pt x="463" y="1"/>
                      <a:pt x="449" y="11"/>
                      <a:pt x="448" y="31"/>
                    </a:cubicBezTo>
                    <a:cubicBezTo>
                      <a:pt x="412" y="1483"/>
                      <a:pt x="480" y="2953"/>
                      <a:pt x="539" y="4408"/>
                    </a:cubicBezTo>
                    <a:cubicBezTo>
                      <a:pt x="377" y="4411"/>
                      <a:pt x="218" y="4421"/>
                      <a:pt x="56" y="4427"/>
                    </a:cubicBezTo>
                    <a:cubicBezTo>
                      <a:pt x="1" y="4431"/>
                      <a:pt x="1" y="4508"/>
                      <a:pt x="56" y="4508"/>
                    </a:cubicBezTo>
                    <a:lnTo>
                      <a:pt x="542" y="4521"/>
                    </a:lnTo>
                    <a:cubicBezTo>
                      <a:pt x="542" y="4550"/>
                      <a:pt x="545" y="4583"/>
                      <a:pt x="545" y="4609"/>
                    </a:cubicBezTo>
                    <a:cubicBezTo>
                      <a:pt x="547" y="4652"/>
                      <a:pt x="580" y="4674"/>
                      <a:pt x="612" y="4674"/>
                    </a:cubicBezTo>
                    <a:cubicBezTo>
                      <a:pt x="645" y="4674"/>
                      <a:pt x="676" y="4652"/>
                      <a:pt x="675" y="4609"/>
                    </a:cubicBezTo>
                    <a:lnTo>
                      <a:pt x="675" y="4525"/>
                    </a:lnTo>
                    <a:cubicBezTo>
                      <a:pt x="3273" y="4586"/>
                      <a:pt x="5871" y="4573"/>
                      <a:pt x="8466" y="4699"/>
                    </a:cubicBezTo>
                    <a:cubicBezTo>
                      <a:pt x="8468" y="4700"/>
                      <a:pt x="8470" y="4700"/>
                      <a:pt x="8472" y="4700"/>
                    </a:cubicBezTo>
                    <a:cubicBezTo>
                      <a:pt x="8536" y="4700"/>
                      <a:pt x="8564" y="4605"/>
                      <a:pt x="8501" y="4576"/>
                    </a:cubicBezTo>
                    <a:cubicBezTo>
                      <a:pt x="8446" y="4554"/>
                      <a:pt x="8395" y="4528"/>
                      <a:pt x="8333" y="4505"/>
                    </a:cubicBezTo>
                    <a:cubicBezTo>
                      <a:pt x="8325" y="4502"/>
                      <a:pt x="8318" y="4501"/>
                      <a:pt x="8311" y="4501"/>
                    </a:cubicBezTo>
                    <a:cubicBezTo>
                      <a:pt x="8280" y="4501"/>
                      <a:pt x="8258" y="4528"/>
                      <a:pt x="8255" y="4557"/>
                    </a:cubicBezTo>
                    <a:cubicBezTo>
                      <a:pt x="7947" y="4541"/>
                      <a:pt x="7640" y="4528"/>
                      <a:pt x="7335" y="4512"/>
                    </a:cubicBezTo>
                    <a:cubicBezTo>
                      <a:pt x="7338" y="4486"/>
                      <a:pt x="7329" y="4453"/>
                      <a:pt x="7290" y="4434"/>
                    </a:cubicBezTo>
                    <a:cubicBezTo>
                      <a:pt x="6065" y="3945"/>
                      <a:pt x="4883" y="3355"/>
                      <a:pt x="3755" y="2665"/>
                    </a:cubicBezTo>
                    <a:cubicBezTo>
                      <a:pt x="2622" y="1975"/>
                      <a:pt x="1585" y="1172"/>
                      <a:pt x="542" y="355"/>
                    </a:cubicBezTo>
                    <a:cubicBezTo>
                      <a:pt x="539" y="355"/>
                      <a:pt x="539" y="349"/>
                      <a:pt x="532" y="349"/>
                    </a:cubicBezTo>
                    <a:cubicBezTo>
                      <a:pt x="526" y="245"/>
                      <a:pt x="516" y="135"/>
                      <a:pt x="509" y="31"/>
                    </a:cubicBezTo>
                    <a:cubicBezTo>
                      <a:pt x="508" y="11"/>
                      <a:pt x="493"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
              <p:cNvSpPr/>
              <p:nvPr/>
            </p:nvSpPr>
            <p:spPr>
              <a:xfrm>
                <a:off x="6880435" y="4510481"/>
                <a:ext cx="36644" cy="53061"/>
              </a:xfrm>
              <a:custGeom>
                <a:avLst/>
                <a:gdLst/>
                <a:ahLst/>
                <a:cxnLst/>
                <a:rect l="l" t="t" r="r" b="b"/>
                <a:pathLst>
                  <a:path w="558" h="808" extrusionOk="0">
                    <a:moveTo>
                      <a:pt x="283" y="292"/>
                    </a:moveTo>
                    <a:cubicBezTo>
                      <a:pt x="289" y="325"/>
                      <a:pt x="299" y="354"/>
                      <a:pt x="309" y="386"/>
                    </a:cubicBezTo>
                    <a:cubicBezTo>
                      <a:pt x="292" y="386"/>
                      <a:pt x="276" y="389"/>
                      <a:pt x="260" y="393"/>
                    </a:cubicBezTo>
                    <a:cubicBezTo>
                      <a:pt x="270" y="360"/>
                      <a:pt x="276" y="325"/>
                      <a:pt x="283" y="292"/>
                    </a:cubicBezTo>
                    <a:close/>
                    <a:moveTo>
                      <a:pt x="262" y="1"/>
                    </a:moveTo>
                    <a:cubicBezTo>
                      <a:pt x="239" y="1"/>
                      <a:pt x="217" y="12"/>
                      <a:pt x="211" y="40"/>
                    </a:cubicBezTo>
                    <a:cubicBezTo>
                      <a:pt x="192" y="163"/>
                      <a:pt x="173" y="283"/>
                      <a:pt x="147" y="406"/>
                    </a:cubicBezTo>
                    <a:cubicBezTo>
                      <a:pt x="114" y="409"/>
                      <a:pt x="88" y="412"/>
                      <a:pt x="56" y="419"/>
                    </a:cubicBezTo>
                    <a:cubicBezTo>
                      <a:pt x="17" y="422"/>
                      <a:pt x="1" y="480"/>
                      <a:pt x="46" y="487"/>
                    </a:cubicBezTo>
                    <a:cubicBezTo>
                      <a:pt x="75" y="490"/>
                      <a:pt x="104" y="493"/>
                      <a:pt x="137" y="493"/>
                    </a:cubicBezTo>
                    <a:cubicBezTo>
                      <a:pt x="121" y="584"/>
                      <a:pt x="104" y="668"/>
                      <a:pt x="92" y="759"/>
                    </a:cubicBezTo>
                    <a:cubicBezTo>
                      <a:pt x="86" y="788"/>
                      <a:pt x="110" y="808"/>
                      <a:pt x="134" y="808"/>
                    </a:cubicBezTo>
                    <a:cubicBezTo>
                      <a:pt x="149" y="808"/>
                      <a:pt x="164" y="799"/>
                      <a:pt x="169" y="778"/>
                    </a:cubicBezTo>
                    <a:cubicBezTo>
                      <a:pt x="192" y="684"/>
                      <a:pt x="211" y="587"/>
                      <a:pt x="234" y="493"/>
                    </a:cubicBezTo>
                    <a:cubicBezTo>
                      <a:pt x="266" y="493"/>
                      <a:pt x="302" y="490"/>
                      <a:pt x="334" y="487"/>
                    </a:cubicBezTo>
                    <a:cubicBezTo>
                      <a:pt x="354" y="551"/>
                      <a:pt x="380" y="619"/>
                      <a:pt x="412" y="681"/>
                    </a:cubicBezTo>
                    <a:cubicBezTo>
                      <a:pt x="421" y="702"/>
                      <a:pt x="437" y="710"/>
                      <a:pt x="453" y="710"/>
                    </a:cubicBezTo>
                    <a:cubicBezTo>
                      <a:pt x="486" y="710"/>
                      <a:pt x="521" y="677"/>
                      <a:pt x="513" y="636"/>
                    </a:cubicBezTo>
                    <a:cubicBezTo>
                      <a:pt x="500" y="577"/>
                      <a:pt x="487" y="519"/>
                      <a:pt x="467" y="457"/>
                    </a:cubicBezTo>
                    <a:cubicBezTo>
                      <a:pt x="477" y="454"/>
                      <a:pt x="484" y="454"/>
                      <a:pt x="496" y="451"/>
                    </a:cubicBezTo>
                    <a:cubicBezTo>
                      <a:pt x="557" y="436"/>
                      <a:pt x="538" y="353"/>
                      <a:pt x="483" y="353"/>
                    </a:cubicBezTo>
                    <a:cubicBezTo>
                      <a:pt x="479" y="353"/>
                      <a:pt x="475" y="353"/>
                      <a:pt x="471" y="354"/>
                    </a:cubicBezTo>
                    <a:cubicBezTo>
                      <a:pt x="461" y="357"/>
                      <a:pt x="451" y="357"/>
                      <a:pt x="438" y="360"/>
                    </a:cubicBezTo>
                    <a:cubicBezTo>
                      <a:pt x="403" y="253"/>
                      <a:pt x="364" y="146"/>
                      <a:pt x="325" y="40"/>
                    </a:cubicBezTo>
                    <a:cubicBezTo>
                      <a:pt x="316" y="15"/>
                      <a:pt x="288"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
              <p:cNvSpPr/>
              <p:nvPr/>
            </p:nvSpPr>
            <p:spPr>
              <a:xfrm>
                <a:off x="6915108" y="4156402"/>
                <a:ext cx="36250" cy="35396"/>
              </a:xfrm>
              <a:custGeom>
                <a:avLst/>
                <a:gdLst/>
                <a:ahLst/>
                <a:cxnLst/>
                <a:rect l="l" t="t" r="r" b="b"/>
                <a:pathLst>
                  <a:path w="552" h="539" extrusionOk="0">
                    <a:moveTo>
                      <a:pt x="384" y="1"/>
                    </a:moveTo>
                    <a:cubicBezTo>
                      <a:pt x="216" y="1"/>
                      <a:pt x="42" y="75"/>
                      <a:pt x="14" y="258"/>
                    </a:cubicBezTo>
                    <a:cubicBezTo>
                      <a:pt x="1" y="349"/>
                      <a:pt x="33" y="433"/>
                      <a:pt x="114" y="478"/>
                    </a:cubicBezTo>
                    <a:cubicBezTo>
                      <a:pt x="202" y="530"/>
                      <a:pt x="322" y="517"/>
                      <a:pt x="419" y="537"/>
                    </a:cubicBezTo>
                    <a:cubicBezTo>
                      <a:pt x="424" y="538"/>
                      <a:pt x="429" y="538"/>
                      <a:pt x="433" y="538"/>
                    </a:cubicBezTo>
                    <a:cubicBezTo>
                      <a:pt x="490" y="538"/>
                      <a:pt x="527" y="454"/>
                      <a:pt x="467" y="430"/>
                    </a:cubicBezTo>
                    <a:cubicBezTo>
                      <a:pt x="377" y="388"/>
                      <a:pt x="130" y="430"/>
                      <a:pt x="134" y="287"/>
                    </a:cubicBezTo>
                    <a:cubicBezTo>
                      <a:pt x="137" y="96"/>
                      <a:pt x="390" y="115"/>
                      <a:pt x="516" y="96"/>
                    </a:cubicBezTo>
                    <a:cubicBezTo>
                      <a:pt x="552" y="90"/>
                      <a:pt x="552" y="25"/>
                      <a:pt x="509" y="15"/>
                    </a:cubicBezTo>
                    <a:cubicBezTo>
                      <a:pt x="470" y="6"/>
                      <a:pt x="427"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
              <p:cNvSpPr/>
              <p:nvPr/>
            </p:nvSpPr>
            <p:spPr>
              <a:xfrm>
                <a:off x="7482282" y="4492817"/>
                <a:ext cx="48924" cy="52930"/>
              </a:xfrm>
              <a:custGeom>
                <a:avLst/>
                <a:gdLst/>
                <a:ahLst/>
                <a:cxnLst/>
                <a:rect l="l" t="t" r="r" b="b"/>
                <a:pathLst>
                  <a:path w="745" h="806" extrusionOk="0">
                    <a:moveTo>
                      <a:pt x="244" y="163"/>
                    </a:moveTo>
                    <a:cubicBezTo>
                      <a:pt x="334" y="169"/>
                      <a:pt x="344" y="202"/>
                      <a:pt x="279" y="266"/>
                    </a:cubicBezTo>
                    <a:cubicBezTo>
                      <a:pt x="260" y="286"/>
                      <a:pt x="237" y="302"/>
                      <a:pt x="211" y="318"/>
                    </a:cubicBezTo>
                    <a:cubicBezTo>
                      <a:pt x="211" y="279"/>
                      <a:pt x="214" y="176"/>
                      <a:pt x="244" y="163"/>
                    </a:cubicBezTo>
                    <a:close/>
                    <a:moveTo>
                      <a:pt x="208" y="435"/>
                    </a:moveTo>
                    <a:cubicBezTo>
                      <a:pt x="214" y="438"/>
                      <a:pt x="227" y="445"/>
                      <a:pt x="240" y="445"/>
                    </a:cubicBezTo>
                    <a:cubicBezTo>
                      <a:pt x="263" y="443"/>
                      <a:pt x="293" y="441"/>
                      <a:pt x="325" y="441"/>
                    </a:cubicBezTo>
                    <a:cubicBezTo>
                      <a:pt x="429" y="441"/>
                      <a:pt x="557" y="459"/>
                      <a:pt x="564" y="558"/>
                    </a:cubicBezTo>
                    <a:cubicBezTo>
                      <a:pt x="564" y="623"/>
                      <a:pt x="555" y="613"/>
                      <a:pt x="503" y="629"/>
                    </a:cubicBezTo>
                    <a:cubicBezTo>
                      <a:pt x="470" y="642"/>
                      <a:pt x="435" y="645"/>
                      <a:pt x="402" y="655"/>
                    </a:cubicBezTo>
                    <a:cubicBezTo>
                      <a:pt x="362" y="663"/>
                      <a:pt x="324" y="666"/>
                      <a:pt x="285" y="666"/>
                    </a:cubicBezTo>
                    <a:cubicBezTo>
                      <a:pt x="258" y="666"/>
                      <a:pt x="232" y="664"/>
                      <a:pt x="205" y="662"/>
                    </a:cubicBezTo>
                    <a:cubicBezTo>
                      <a:pt x="205" y="584"/>
                      <a:pt x="205" y="513"/>
                      <a:pt x="208" y="435"/>
                    </a:cubicBezTo>
                    <a:close/>
                    <a:moveTo>
                      <a:pt x="278" y="1"/>
                    </a:moveTo>
                    <a:cubicBezTo>
                      <a:pt x="276" y="1"/>
                      <a:pt x="274" y="1"/>
                      <a:pt x="273" y="1"/>
                    </a:cubicBezTo>
                    <a:cubicBezTo>
                      <a:pt x="1" y="11"/>
                      <a:pt x="69" y="561"/>
                      <a:pt x="82" y="714"/>
                    </a:cubicBezTo>
                    <a:cubicBezTo>
                      <a:pt x="85" y="739"/>
                      <a:pt x="98" y="756"/>
                      <a:pt x="117" y="762"/>
                    </a:cubicBezTo>
                    <a:cubicBezTo>
                      <a:pt x="127" y="775"/>
                      <a:pt x="137" y="788"/>
                      <a:pt x="159" y="791"/>
                    </a:cubicBezTo>
                    <a:cubicBezTo>
                      <a:pt x="182" y="794"/>
                      <a:pt x="208" y="801"/>
                      <a:pt x="237" y="804"/>
                    </a:cubicBezTo>
                    <a:cubicBezTo>
                      <a:pt x="241" y="805"/>
                      <a:pt x="245" y="805"/>
                      <a:pt x="248" y="805"/>
                    </a:cubicBezTo>
                    <a:cubicBezTo>
                      <a:pt x="258" y="805"/>
                      <a:pt x="266" y="802"/>
                      <a:pt x="276" y="794"/>
                    </a:cubicBezTo>
                    <a:cubicBezTo>
                      <a:pt x="282" y="795"/>
                      <a:pt x="289" y="795"/>
                      <a:pt x="296" y="795"/>
                    </a:cubicBezTo>
                    <a:cubicBezTo>
                      <a:pt x="483" y="795"/>
                      <a:pt x="745" y="749"/>
                      <a:pt x="723" y="558"/>
                    </a:cubicBezTo>
                    <a:cubicBezTo>
                      <a:pt x="700" y="396"/>
                      <a:pt x="551" y="338"/>
                      <a:pt x="402" y="322"/>
                    </a:cubicBezTo>
                    <a:cubicBezTo>
                      <a:pt x="431" y="283"/>
                      <a:pt x="451" y="234"/>
                      <a:pt x="444" y="176"/>
                    </a:cubicBezTo>
                    <a:cubicBezTo>
                      <a:pt x="438" y="90"/>
                      <a:pt x="372"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3"/>
            <p:cNvGrpSpPr/>
            <p:nvPr/>
          </p:nvGrpSpPr>
          <p:grpSpPr>
            <a:xfrm rot="-2463724">
              <a:off x="2142293" y="384557"/>
              <a:ext cx="787510" cy="743427"/>
              <a:chOff x="3712416" y="2719728"/>
              <a:chExt cx="383381" cy="361907"/>
            </a:xfrm>
          </p:grpSpPr>
          <p:sp>
            <p:nvSpPr>
              <p:cNvPr id="262" name="Google Shape;262;p3"/>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3"/>
            <p:cNvGrpSpPr/>
            <p:nvPr/>
          </p:nvGrpSpPr>
          <p:grpSpPr>
            <a:xfrm rot="3195961">
              <a:off x="1481363" y="4463753"/>
              <a:ext cx="949013" cy="865520"/>
              <a:chOff x="5882939" y="3323344"/>
              <a:chExt cx="444901" cy="405775"/>
            </a:xfrm>
          </p:grpSpPr>
          <p:sp>
            <p:nvSpPr>
              <p:cNvPr id="286" name="Google Shape;286;p3"/>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0" name="Google Shape;290;p3"/>
            <p:cNvGrpSpPr/>
            <p:nvPr/>
          </p:nvGrpSpPr>
          <p:grpSpPr>
            <a:xfrm rot="9185211">
              <a:off x="79544" y="942875"/>
              <a:ext cx="1081988" cy="684887"/>
              <a:chOff x="4808808" y="1957984"/>
              <a:chExt cx="404920" cy="256310"/>
            </a:xfrm>
          </p:grpSpPr>
          <p:sp>
            <p:nvSpPr>
              <p:cNvPr id="291" name="Google Shape;291;p3"/>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3"/>
            <p:cNvGrpSpPr/>
            <p:nvPr/>
          </p:nvGrpSpPr>
          <p:grpSpPr>
            <a:xfrm rot="1830349">
              <a:off x="549304" y="2978000"/>
              <a:ext cx="1071906" cy="771565"/>
              <a:chOff x="5859955" y="1906764"/>
              <a:chExt cx="497056" cy="357770"/>
            </a:xfrm>
          </p:grpSpPr>
          <p:sp>
            <p:nvSpPr>
              <p:cNvPr id="294" name="Google Shape;294;p3"/>
              <p:cNvSpPr/>
              <p:nvPr/>
            </p:nvSpPr>
            <p:spPr>
              <a:xfrm>
                <a:off x="5859955" y="1906764"/>
                <a:ext cx="497056" cy="357770"/>
              </a:xfrm>
              <a:custGeom>
                <a:avLst/>
                <a:gdLst/>
                <a:ahLst/>
                <a:cxnLst/>
                <a:rect l="l" t="t" r="r" b="b"/>
                <a:pathLst>
                  <a:path w="7569" h="5448" extrusionOk="0">
                    <a:moveTo>
                      <a:pt x="2576" y="543"/>
                    </a:moveTo>
                    <a:lnTo>
                      <a:pt x="2563" y="2739"/>
                    </a:lnTo>
                    <a:lnTo>
                      <a:pt x="2563" y="2791"/>
                    </a:lnTo>
                    <a:cubicBezTo>
                      <a:pt x="2152" y="2836"/>
                      <a:pt x="1795" y="3096"/>
                      <a:pt x="1850" y="3601"/>
                    </a:cubicBezTo>
                    <a:cubicBezTo>
                      <a:pt x="1854" y="3659"/>
                      <a:pt x="1876" y="3711"/>
                      <a:pt x="1896" y="3769"/>
                    </a:cubicBezTo>
                    <a:cubicBezTo>
                      <a:pt x="1426" y="3756"/>
                      <a:pt x="956" y="3743"/>
                      <a:pt x="487" y="3740"/>
                    </a:cubicBezTo>
                    <a:cubicBezTo>
                      <a:pt x="169" y="2720"/>
                      <a:pt x="525" y="1599"/>
                      <a:pt x="1432" y="980"/>
                    </a:cubicBezTo>
                    <a:cubicBezTo>
                      <a:pt x="1773" y="744"/>
                      <a:pt x="2165" y="601"/>
                      <a:pt x="2576" y="543"/>
                    </a:cubicBezTo>
                    <a:close/>
                    <a:moveTo>
                      <a:pt x="2563" y="2914"/>
                    </a:moveTo>
                    <a:cubicBezTo>
                      <a:pt x="2560" y="3206"/>
                      <a:pt x="2557" y="3494"/>
                      <a:pt x="2547" y="3782"/>
                    </a:cubicBezTo>
                    <a:cubicBezTo>
                      <a:pt x="2382" y="3776"/>
                      <a:pt x="2220" y="3773"/>
                      <a:pt x="2051" y="3769"/>
                    </a:cubicBezTo>
                    <a:cubicBezTo>
                      <a:pt x="2003" y="3685"/>
                      <a:pt x="1977" y="3594"/>
                      <a:pt x="1977" y="3517"/>
                    </a:cubicBezTo>
                    <a:cubicBezTo>
                      <a:pt x="1970" y="3160"/>
                      <a:pt x="2242" y="2953"/>
                      <a:pt x="2563" y="2914"/>
                    </a:cubicBezTo>
                    <a:close/>
                    <a:moveTo>
                      <a:pt x="2719" y="2904"/>
                    </a:moveTo>
                    <a:cubicBezTo>
                      <a:pt x="3227" y="2917"/>
                      <a:pt x="3707" y="3309"/>
                      <a:pt x="3765" y="3805"/>
                    </a:cubicBezTo>
                    <a:cubicBezTo>
                      <a:pt x="3415" y="3802"/>
                      <a:pt x="3059" y="3792"/>
                      <a:pt x="2702" y="3786"/>
                    </a:cubicBezTo>
                    <a:cubicBezTo>
                      <a:pt x="2702" y="3494"/>
                      <a:pt x="2696" y="3196"/>
                      <a:pt x="2696" y="2904"/>
                    </a:cubicBezTo>
                    <a:close/>
                    <a:moveTo>
                      <a:pt x="3036" y="513"/>
                    </a:moveTo>
                    <a:cubicBezTo>
                      <a:pt x="3674" y="513"/>
                      <a:pt x="4316" y="705"/>
                      <a:pt x="4831" y="1064"/>
                    </a:cubicBezTo>
                    <a:cubicBezTo>
                      <a:pt x="5670" y="1647"/>
                      <a:pt x="6007" y="2749"/>
                      <a:pt x="6055" y="3792"/>
                    </a:cubicBezTo>
                    <a:cubicBezTo>
                      <a:pt x="6039" y="3790"/>
                      <a:pt x="6021" y="3790"/>
                      <a:pt x="6004" y="3790"/>
                    </a:cubicBezTo>
                    <a:cubicBezTo>
                      <a:pt x="5986" y="3790"/>
                      <a:pt x="5968" y="3790"/>
                      <a:pt x="5952" y="3792"/>
                    </a:cubicBezTo>
                    <a:cubicBezTo>
                      <a:pt x="5304" y="3805"/>
                      <a:pt x="4656" y="3808"/>
                      <a:pt x="4008" y="3808"/>
                    </a:cubicBezTo>
                    <a:lnTo>
                      <a:pt x="3895" y="3808"/>
                    </a:lnTo>
                    <a:cubicBezTo>
                      <a:pt x="3856" y="3410"/>
                      <a:pt x="3571" y="3057"/>
                      <a:pt x="3179" y="2885"/>
                    </a:cubicBezTo>
                    <a:cubicBezTo>
                      <a:pt x="3030" y="2820"/>
                      <a:pt x="2864" y="2788"/>
                      <a:pt x="2696" y="2788"/>
                    </a:cubicBezTo>
                    <a:lnTo>
                      <a:pt x="2696" y="2746"/>
                    </a:lnTo>
                    <a:cubicBezTo>
                      <a:pt x="2699" y="2007"/>
                      <a:pt x="2706" y="1265"/>
                      <a:pt x="2709" y="530"/>
                    </a:cubicBezTo>
                    <a:cubicBezTo>
                      <a:pt x="2817" y="518"/>
                      <a:pt x="2926" y="513"/>
                      <a:pt x="3036" y="513"/>
                    </a:cubicBezTo>
                    <a:close/>
                    <a:moveTo>
                      <a:pt x="2168" y="3922"/>
                    </a:moveTo>
                    <a:lnTo>
                      <a:pt x="2168" y="3922"/>
                    </a:lnTo>
                    <a:cubicBezTo>
                      <a:pt x="2291" y="3925"/>
                      <a:pt x="2417" y="3925"/>
                      <a:pt x="2547" y="3925"/>
                    </a:cubicBezTo>
                    <a:cubicBezTo>
                      <a:pt x="2547" y="3977"/>
                      <a:pt x="2544" y="4019"/>
                      <a:pt x="2544" y="4064"/>
                    </a:cubicBezTo>
                    <a:cubicBezTo>
                      <a:pt x="2516" y="4075"/>
                      <a:pt x="2488" y="4080"/>
                      <a:pt x="2460" y="4080"/>
                    </a:cubicBezTo>
                    <a:cubicBezTo>
                      <a:pt x="2357" y="4080"/>
                      <a:pt x="2252" y="4016"/>
                      <a:pt x="2168" y="3922"/>
                    </a:cubicBezTo>
                    <a:close/>
                    <a:moveTo>
                      <a:pt x="2800" y="3935"/>
                    </a:moveTo>
                    <a:cubicBezTo>
                      <a:pt x="3124" y="3938"/>
                      <a:pt x="3447" y="3938"/>
                      <a:pt x="3771" y="3938"/>
                    </a:cubicBezTo>
                    <a:cubicBezTo>
                      <a:pt x="3771" y="4006"/>
                      <a:pt x="3758" y="4080"/>
                      <a:pt x="3739" y="4155"/>
                    </a:cubicBezTo>
                    <a:cubicBezTo>
                      <a:pt x="3593" y="4647"/>
                      <a:pt x="3159" y="4916"/>
                      <a:pt x="2686" y="5007"/>
                    </a:cubicBezTo>
                    <a:cubicBezTo>
                      <a:pt x="2696" y="4706"/>
                      <a:pt x="2702" y="4398"/>
                      <a:pt x="2702" y="4087"/>
                    </a:cubicBezTo>
                    <a:cubicBezTo>
                      <a:pt x="2735" y="4058"/>
                      <a:pt x="2767" y="4012"/>
                      <a:pt x="2793" y="3957"/>
                    </a:cubicBezTo>
                    <a:cubicBezTo>
                      <a:pt x="2800" y="3951"/>
                      <a:pt x="2800" y="3941"/>
                      <a:pt x="2800" y="3935"/>
                    </a:cubicBezTo>
                    <a:close/>
                    <a:moveTo>
                      <a:pt x="532" y="3857"/>
                    </a:moveTo>
                    <a:lnTo>
                      <a:pt x="532" y="3857"/>
                    </a:lnTo>
                    <a:cubicBezTo>
                      <a:pt x="1018" y="3889"/>
                      <a:pt x="1504" y="3905"/>
                      <a:pt x="1993" y="3918"/>
                    </a:cubicBezTo>
                    <a:cubicBezTo>
                      <a:pt x="2115" y="4074"/>
                      <a:pt x="2293" y="4187"/>
                      <a:pt x="2461" y="4187"/>
                    </a:cubicBezTo>
                    <a:cubicBezTo>
                      <a:pt x="2489" y="4187"/>
                      <a:pt x="2517" y="4184"/>
                      <a:pt x="2544" y="4178"/>
                    </a:cubicBezTo>
                    <a:lnTo>
                      <a:pt x="2544" y="4178"/>
                    </a:lnTo>
                    <a:cubicBezTo>
                      <a:pt x="2540" y="4463"/>
                      <a:pt x="2544" y="4744"/>
                      <a:pt x="2550" y="5030"/>
                    </a:cubicBezTo>
                    <a:cubicBezTo>
                      <a:pt x="2471" y="5040"/>
                      <a:pt x="2393" y="5045"/>
                      <a:pt x="2315" y="5045"/>
                    </a:cubicBezTo>
                    <a:cubicBezTo>
                      <a:pt x="2269" y="5045"/>
                      <a:pt x="2222" y="5043"/>
                      <a:pt x="2174" y="5039"/>
                    </a:cubicBezTo>
                    <a:cubicBezTo>
                      <a:pt x="1465" y="5000"/>
                      <a:pt x="921" y="4715"/>
                      <a:pt x="613" y="4058"/>
                    </a:cubicBezTo>
                    <a:cubicBezTo>
                      <a:pt x="584" y="3993"/>
                      <a:pt x="555" y="3925"/>
                      <a:pt x="532" y="3857"/>
                    </a:cubicBezTo>
                    <a:close/>
                    <a:moveTo>
                      <a:pt x="2642" y="0"/>
                    </a:moveTo>
                    <a:cubicBezTo>
                      <a:pt x="2609" y="0"/>
                      <a:pt x="2576" y="21"/>
                      <a:pt x="2576" y="63"/>
                    </a:cubicBezTo>
                    <a:lnTo>
                      <a:pt x="2576" y="416"/>
                    </a:lnTo>
                    <a:cubicBezTo>
                      <a:pt x="1682" y="543"/>
                      <a:pt x="859" y="1035"/>
                      <a:pt x="454" y="1920"/>
                    </a:cubicBezTo>
                    <a:cubicBezTo>
                      <a:pt x="195" y="2487"/>
                      <a:pt x="172" y="3141"/>
                      <a:pt x="347" y="3737"/>
                    </a:cubicBezTo>
                    <a:lnTo>
                      <a:pt x="56" y="3737"/>
                    </a:lnTo>
                    <a:cubicBezTo>
                      <a:pt x="1" y="3737"/>
                      <a:pt x="1" y="3818"/>
                      <a:pt x="56" y="3821"/>
                    </a:cubicBezTo>
                    <a:lnTo>
                      <a:pt x="383" y="3844"/>
                    </a:lnTo>
                    <a:cubicBezTo>
                      <a:pt x="406" y="3905"/>
                      <a:pt x="425" y="3964"/>
                      <a:pt x="448" y="4019"/>
                    </a:cubicBezTo>
                    <a:cubicBezTo>
                      <a:pt x="762" y="4761"/>
                      <a:pt x="1319" y="5104"/>
                      <a:pt x="2113" y="5166"/>
                    </a:cubicBezTo>
                    <a:cubicBezTo>
                      <a:pt x="2166" y="5170"/>
                      <a:pt x="2220" y="5173"/>
                      <a:pt x="2274" y="5173"/>
                    </a:cubicBezTo>
                    <a:cubicBezTo>
                      <a:pt x="2368" y="5173"/>
                      <a:pt x="2461" y="5166"/>
                      <a:pt x="2553" y="5156"/>
                    </a:cubicBezTo>
                    <a:cubicBezTo>
                      <a:pt x="2560" y="5237"/>
                      <a:pt x="2563" y="5324"/>
                      <a:pt x="2566" y="5405"/>
                    </a:cubicBezTo>
                    <a:cubicBezTo>
                      <a:pt x="2568" y="5434"/>
                      <a:pt x="2588" y="5448"/>
                      <a:pt x="2610" y="5448"/>
                    </a:cubicBezTo>
                    <a:cubicBezTo>
                      <a:pt x="2632" y="5448"/>
                      <a:pt x="2655" y="5433"/>
                      <a:pt x="2660" y="5405"/>
                    </a:cubicBezTo>
                    <a:cubicBezTo>
                      <a:pt x="2667" y="5315"/>
                      <a:pt x="2673" y="5227"/>
                      <a:pt x="2676" y="5136"/>
                    </a:cubicBezTo>
                    <a:cubicBezTo>
                      <a:pt x="3179" y="5049"/>
                      <a:pt x="3635" y="4780"/>
                      <a:pt x="3830" y="4275"/>
                    </a:cubicBezTo>
                    <a:cubicBezTo>
                      <a:pt x="3875" y="4161"/>
                      <a:pt x="3895" y="4045"/>
                      <a:pt x="3898" y="3931"/>
                    </a:cubicBezTo>
                    <a:cubicBezTo>
                      <a:pt x="4047" y="3932"/>
                      <a:pt x="4196" y="3933"/>
                      <a:pt x="4344" y="3933"/>
                    </a:cubicBezTo>
                    <a:cubicBezTo>
                      <a:pt x="4790" y="3933"/>
                      <a:pt x="5235" y="3929"/>
                      <a:pt x="5680" y="3922"/>
                    </a:cubicBezTo>
                    <a:cubicBezTo>
                      <a:pt x="5806" y="3922"/>
                      <a:pt x="5932" y="3918"/>
                      <a:pt x="6052" y="3915"/>
                    </a:cubicBezTo>
                    <a:lnTo>
                      <a:pt x="6052" y="3915"/>
                    </a:lnTo>
                    <a:cubicBezTo>
                      <a:pt x="6062" y="4233"/>
                      <a:pt x="6042" y="4550"/>
                      <a:pt x="6004" y="4838"/>
                    </a:cubicBezTo>
                    <a:cubicBezTo>
                      <a:pt x="5999" y="4881"/>
                      <a:pt x="6029" y="4902"/>
                      <a:pt x="6063" y="4902"/>
                    </a:cubicBezTo>
                    <a:cubicBezTo>
                      <a:pt x="6097" y="4902"/>
                      <a:pt x="6133" y="4881"/>
                      <a:pt x="6140" y="4838"/>
                    </a:cubicBezTo>
                    <a:cubicBezTo>
                      <a:pt x="6178" y="4537"/>
                      <a:pt x="6195" y="4226"/>
                      <a:pt x="6188" y="3915"/>
                    </a:cubicBezTo>
                    <a:cubicBezTo>
                      <a:pt x="6327" y="3909"/>
                      <a:pt x="6473" y="3909"/>
                      <a:pt x="6616" y="3905"/>
                    </a:cubicBezTo>
                    <a:lnTo>
                      <a:pt x="7017" y="3892"/>
                    </a:lnTo>
                    <a:cubicBezTo>
                      <a:pt x="7105" y="3889"/>
                      <a:pt x="7196" y="3889"/>
                      <a:pt x="7283" y="3886"/>
                    </a:cubicBezTo>
                    <a:cubicBezTo>
                      <a:pt x="7310" y="3895"/>
                      <a:pt x="7333" y="3900"/>
                      <a:pt x="7353" y="3900"/>
                    </a:cubicBezTo>
                    <a:cubicBezTo>
                      <a:pt x="7368" y="3900"/>
                      <a:pt x="7381" y="3898"/>
                      <a:pt x="7393" y="3892"/>
                    </a:cubicBezTo>
                    <a:cubicBezTo>
                      <a:pt x="7403" y="3918"/>
                      <a:pt x="7422" y="3938"/>
                      <a:pt x="7455" y="3938"/>
                    </a:cubicBezTo>
                    <a:lnTo>
                      <a:pt x="7484" y="3938"/>
                    </a:lnTo>
                    <a:cubicBezTo>
                      <a:pt x="7510" y="3938"/>
                      <a:pt x="7539" y="3918"/>
                      <a:pt x="7549" y="3889"/>
                    </a:cubicBezTo>
                    <a:cubicBezTo>
                      <a:pt x="7552" y="3876"/>
                      <a:pt x="7552" y="3867"/>
                      <a:pt x="7555" y="3857"/>
                    </a:cubicBezTo>
                    <a:cubicBezTo>
                      <a:pt x="7568" y="3834"/>
                      <a:pt x="7555" y="3805"/>
                      <a:pt x="7533" y="3786"/>
                    </a:cubicBezTo>
                    <a:cubicBezTo>
                      <a:pt x="7473" y="3746"/>
                      <a:pt x="7390" y="3733"/>
                      <a:pt x="7301" y="3733"/>
                    </a:cubicBezTo>
                    <a:cubicBezTo>
                      <a:pt x="7158" y="3733"/>
                      <a:pt x="6999" y="3765"/>
                      <a:pt x="6891" y="3769"/>
                    </a:cubicBezTo>
                    <a:cubicBezTo>
                      <a:pt x="6658" y="3776"/>
                      <a:pt x="6421" y="3779"/>
                      <a:pt x="6188" y="3786"/>
                    </a:cubicBezTo>
                    <a:cubicBezTo>
                      <a:pt x="6123" y="2490"/>
                      <a:pt x="5608" y="1171"/>
                      <a:pt x="4358" y="646"/>
                    </a:cubicBezTo>
                    <a:cubicBezTo>
                      <a:pt x="3944" y="471"/>
                      <a:pt x="3493" y="384"/>
                      <a:pt x="3046" y="384"/>
                    </a:cubicBezTo>
                    <a:cubicBezTo>
                      <a:pt x="2933" y="384"/>
                      <a:pt x="2821" y="389"/>
                      <a:pt x="2709" y="400"/>
                    </a:cubicBezTo>
                    <a:lnTo>
                      <a:pt x="2709" y="63"/>
                    </a:lnTo>
                    <a:cubicBezTo>
                      <a:pt x="2709" y="21"/>
                      <a:pt x="2676"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
              <p:cNvSpPr/>
              <p:nvPr/>
            </p:nvSpPr>
            <p:spPr>
              <a:xfrm>
                <a:off x="6038900" y="1950301"/>
                <a:ext cx="23182" cy="19504"/>
              </a:xfrm>
              <a:custGeom>
                <a:avLst/>
                <a:gdLst/>
                <a:ahLst/>
                <a:cxnLst/>
                <a:rect l="l" t="t" r="r" b="b"/>
                <a:pathLst>
                  <a:path w="353" h="297" extrusionOk="0">
                    <a:moveTo>
                      <a:pt x="53" y="0"/>
                    </a:moveTo>
                    <a:cubicBezTo>
                      <a:pt x="24" y="0"/>
                      <a:pt x="1" y="34"/>
                      <a:pt x="26" y="61"/>
                    </a:cubicBezTo>
                    <a:cubicBezTo>
                      <a:pt x="100" y="139"/>
                      <a:pt x="188" y="220"/>
                      <a:pt x="272" y="288"/>
                    </a:cubicBezTo>
                    <a:cubicBezTo>
                      <a:pt x="279" y="294"/>
                      <a:pt x="287" y="297"/>
                      <a:pt x="295" y="297"/>
                    </a:cubicBezTo>
                    <a:cubicBezTo>
                      <a:pt x="325" y="297"/>
                      <a:pt x="352" y="258"/>
                      <a:pt x="324" y="230"/>
                    </a:cubicBezTo>
                    <a:cubicBezTo>
                      <a:pt x="246" y="149"/>
                      <a:pt x="162" y="77"/>
                      <a:pt x="78" y="9"/>
                    </a:cubicBezTo>
                    <a:cubicBezTo>
                      <a:pt x="70" y="3"/>
                      <a:pt x="61" y="0"/>
                      <a:pt x="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
              <p:cNvSpPr/>
              <p:nvPr/>
            </p:nvSpPr>
            <p:spPr>
              <a:xfrm>
                <a:off x="6078564" y="1985039"/>
                <a:ext cx="24758" cy="21802"/>
              </a:xfrm>
              <a:custGeom>
                <a:avLst/>
                <a:gdLst/>
                <a:ahLst/>
                <a:cxnLst/>
                <a:rect l="l" t="t" r="r" b="b"/>
                <a:pathLst>
                  <a:path w="377" h="332" extrusionOk="0">
                    <a:moveTo>
                      <a:pt x="52" y="1"/>
                    </a:moveTo>
                    <a:cubicBezTo>
                      <a:pt x="22" y="1"/>
                      <a:pt x="1" y="47"/>
                      <a:pt x="25" y="73"/>
                    </a:cubicBezTo>
                    <a:cubicBezTo>
                      <a:pt x="109" y="164"/>
                      <a:pt x="206" y="251"/>
                      <a:pt x="303" y="326"/>
                    </a:cubicBezTo>
                    <a:cubicBezTo>
                      <a:pt x="309" y="330"/>
                      <a:pt x="315" y="331"/>
                      <a:pt x="321" y="331"/>
                    </a:cubicBezTo>
                    <a:cubicBezTo>
                      <a:pt x="351" y="331"/>
                      <a:pt x="376" y="288"/>
                      <a:pt x="352" y="261"/>
                    </a:cubicBezTo>
                    <a:cubicBezTo>
                      <a:pt x="271" y="167"/>
                      <a:pt x="174" y="83"/>
                      <a:pt x="73" y="8"/>
                    </a:cubicBezTo>
                    <a:cubicBezTo>
                      <a:pt x="66" y="3"/>
                      <a:pt x="5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
              <p:cNvSpPr/>
              <p:nvPr/>
            </p:nvSpPr>
            <p:spPr>
              <a:xfrm>
                <a:off x="6116520" y="2017610"/>
                <a:ext cx="22196" cy="18519"/>
              </a:xfrm>
              <a:custGeom>
                <a:avLst/>
                <a:gdLst/>
                <a:ahLst/>
                <a:cxnLst/>
                <a:rect l="l" t="t" r="r" b="b"/>
                <a:pathLst>
                  <a:path w="338" h="282" extrusionOk="0">
                    <a:moveTo>
                      <a:pt x="53" y="1"/>
                    </a:moveTo>
                    <a:cubicBezTo>
                      <a:pt x="20" y="1"/>
                      <a:pt x="1" y="52"/>
                      <a:pt x="33" y="76"/>
                    </a:cubicBezTo>
                    <a:cubicBezTo>
                      <a:pt x="114" y="134"/>
                      <a:pt x="182" y="202"/>
                      <a:pt x="253" y="270"/>
                    </a:cubicBezTo>
                    <a:cubicBezTo>
                      <a:pt x="261" y="278"/>
                      <a:pt x="270" y="282"/>
                      <a:pt x="280" y="282"/>
                    </a:cubicBezTo>
                    <a:cubicBezTo>
                      <a:pt x="309" y="282"/>
                      <a:pt x="338" y="249"/>
                      <a:pt x="318" y="222"/>
                    </a:cubicBezTo>
                    <a:cubicBezTo>
                      <a:pt x="253" y="138"/>
                      <a:pt x="166" y="70"/>
                      <a:pt x="75" y="8"/>
                    </a:cubicBezTo>
                    <a:cubicBezTo>
                      <a:pt x="67" y="3"/>
                      <a:pt x="60" y="1"/>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
              <p:cNvSpPr/>
              <p:nvPr/>
            </p:nvSpPr>
            <p:spPr>
              <a:xfrm>
                <a:off x="6152375" y="2052217"/>
                <a:ext cx="28238" cy="24101"/>
              </a:xfrm>
              <a:custGeom>
                <a:avLst/>
                <a:gdLst/>
                <a:ahLst/>
                <a:cxnLst/>
                <a:rect l="l" t="t" r="r" b="b"/>
                <a:pathLst>
                  <a:path w="430" h="367" extrusionOk="0">
                    <a:moveTo>
                      <a:pt x="49" y="1"/>
                    </a:moveTo>
                    <a:cubicBezTo>
                      <a:pt x="17" y="1"/>
                      <a:pt x="0" y="48"/>
                      <a:pt x="28" y="67"/>
                    </a:cubicBezTo>
                    <a:cubicBezTo>
                      <a:pt x="141" y="148"/>
                      <a:pt x="238" y="249"/>
                      <a:pt x="336" y="356"/>
                    </a:cubicBezTo>
                    <a:cubicBezTo>
                      <a:pt x="344" y="363"/>
                      <a:pt x="353" y="366"/>
                      <a:pt x="363" y="366"/>
                    </a:cubicBezTo>
                    <a:cubicBezTo>
                      <a:pt x="396" y="366"/>
                      <a:pt x="429" y="330"/>
                      <a:pt x="407" y="297"/>
                    </a:cubicBezTo>
                    <a:cubicBezTo>
                      <a:pt x="316" y="178"/>
                      <a:pt x="196" y="80"/>
                      <a:pt x="67" y="6"/>
                    </a:cubicBezTo>
                    <a:cubicBezTo>
                      <a:pt x="60" y="2"/>
                      <a:pt x="5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
              <p:cNvSpPr/>
              <p:nvPr/>
            </p:nvSpPr>
            <p:spPr>
              <a:xfrm>
                <a:off x="6188492" y="2086824"/>
                <a:ext cx="29880" cy="25020"/>
              </a:xfrm>
              <a:custGeom>
                <a:avLst/>
                <a:gdLst/>
                <a:ahLst/>
                <a:cxnLst/>
                <a:rect l="l" t="t" r="r" b="b"/>
                <a:pathLst>
                  <a:path w="455" h="381" extrusionOk="0">
                    <a:moveTo>
                      <a:pt x="64" y="1"/>
                    </a:moveTo>
                    <a:cubicBezTo>
                      <a:pt x="30" y="1"/>
                      <a:pt x="0" y="47"/>
                      <a:pt x="35" y="72"/>
                    </a:cubicBezTo>
                    <a:cubicBezTo>
                      <a:pt x="152" y="162"/>
                      <a:pt x="262" y="266"/>
                      <a:pt x="366" y="367"/>
                    </a:cubicBezTo>
                    <a:cubicBezTo>
                      <a:pt x="376" y="376"/>
                      <a:pt x="386" y="381"/>
                      <a:pt x="396" y="381"/>
                    </a:cubicBezTo>
                    <a:cubicBezTo>
                      <a:pt x="429" y="381"/>
                      <a:pt x="454" y="337"/>
                      <a:pt x="427" y="305"/>
                    </a:cubicBezTo>
                    <a:cubicBezTo>
                      <a:pt x="330" y="188"/>
                      <a:pt x="207" y="91"/>
                      <a:pt x="84" y="7"/>
                    </a:cubicBezTo>
                    <a:cubicBezTo>
                      <a:pt x="77" y="3"/>
                      <a:pt x="70"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
              <p:cNvSpPr/>
              <p:nvPr/>
            </p:nvSpPr>
            <p:spPr>
              <a:xfrm>
                <a:off x="6227499" y="2122744"/>
                <a:ext cx="30734" cy="23182"/>
              </a:xfrm>
              <a:custGeom>
                <a:avLst/>
                <a:gdLst/>
                <a:ahLst/>
                <a:cxnLst/>
                <a:rect l="l" t="t" r="r" b="b"/>
                <a:pathLst>
                  <a:path w="468" h="353" extrusionOk="0">
                    <a:moveTo>
                      <a:pt x="51" y="0"/>
                    </a:moveTo>
                    <a:cubicBezTo>
                      <a:pt x="24" y="0"/>
                      <a:pt x="1" y="39"/>
                      <a:pt x="24" y="62"/>
                    </a:cubicBezTo>
                    <a:cubicBezTo>
                      <a:pt x="134" y="153"/>
                      <a:pt x="238" y="254"/>
                      <a:pt x="351" y="341"/>
                    </a:cubicBezTo>
                    <a:cubicBezTo>
                      <a:pt x="362" y="349"/>
                      <a:pt x="373" y="352"/>
                      <a:pt x="384" y="352"/>
                    </a:cubicBezTo>
                    <a:cubicBezTo>
                      <a:pt x="428" y="352"/>
                      <a:pt x="468" y="298"/>
                      <a:pt x="426" y="270"/>
                    </a:cubicBezTo>
                    <a:cubicBezTo>
                      <a:pt x="306" y="179"/>
                      <a:pt x="186" y="98"/>
                      <a:pt x="70" y="7"/>
                    </a:cubicBezTo>
                    <a:cubicBezTo>
                      <a:pt x="63" y="2"/>
                      <a:pt x="57"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
              <p:cNvSpPr/>
              <p:nvPr/>
            </p:nvSpPr>
            <p:spPr>
              <a:xfrm>
                <a:off x="5894628" y="2115849"/>
                <a:ext cx="21080" cy="25940"/>
              </a:xfrm>
              <a:custGeom>
                <a:avLst/>
                <a:gdLst/>
                <a:ahLst/>
                <a:cxnLst/>
                <a:rect l="l" t="t" r="r" b="b"/>
                <a:pathLst>
                  <a:path w="321" h="395" extrusionOk="0">
                    <a:moveTo>
                      <a:pt x="262" y="1"/>
                    </a:moveTo>
                    <a:cubicBezTo>
                      <a:pt x="254" y="1"/>
                      <a:pt x="245" y="4"/>
                      <a:pt x="237" y="12"/>
                    </a:cubicBezTo>
                    <a:cubicBezTo>
                      <a:pt x="146" y="106"/>
                      <a:pt x="65" y="226"/>
                      <a:pt x="14" y="342"/>
                    </a:cubicBezTo>
                    <a:cubicBezTo>
                      <a:pt x="0" y="369"/>
                      <a:pt x="24" y="395"/>
                      <a:pt x="48" y="395"/>
                    </a:cubicBezTo>
                    <a:cubicBezTo>
                      <a:pt x="58" y="395"/>
                      <a:pt x="68" y="390"/>
                      <a:pt x="75" y="378"/>
                    </a:cubicBezTo>
                    <a:cubicBezTo>
                      <a:pt x="143" y="274"/>
                      <a:pt x="214" y="171"/>
                      <a:pt x="295" y="70"/>
                    </a:cubicBezTo>
                    <a:cubicBezTo>
                      <a:pt x="321" y="42"/>
                      <a:pt x="29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3"/>
              <p:cNvSpPr/>
              <p:nvPr/>
            </p:nvSpPr>
            <p:spPr>
              <a:xfrm>
                <a:off x="5917809" y="2065219"/>
                <a:ext cx="24232" cy="35856"/>
              </a:xfrm>
              <a:custGeom>
                <a:avLst/>
                <a:gdLst/>
                <a:ahLst/>
                <a:cxnLst/>
                <a:rect l="l" t="t" r="r" b="b"/>
                <a:pathLst>
                  <a:path w="369" h="546" extrusionOk="0">
                    <a:moveTo>
                      <a:pt x="321" y="0"/>
                    </a:moveTo>
                    <a:cubicBezTo>
                      <a:pt x="311" y="0"/>
                      <a:pt x="300" y="5"/>
                      <a:pt x="292" y="15"/>
                    </a:cubicBezTo>
                    <a:cubicBezTo>
                      <a:pt x="202" y="187"/>
                      <a:pt x="108" y="349"/>
                      <a:pt x="10" y="514"/>
                    </a:cubicBezTo>
                    <a:cubicBezTo>
                      <a:pt x="1" y="529"/>
                      <a:pt x="15" y="546"/>
                      <a:pt x="31" y="546"/>
                    </a:cubicBezTo>
                    <a:cubicBezTo>
                      <a:pt x="36" y="546"/>
                      <a:pt x="41" y="544"/>
                      <a:pt x="46" y="540"/>
                    </a:cubicBezTo>
                    <a:cubicBezTo>
                      <a:pt x="179" y="397"/>
                      <a:pt x="289" y="226"/>
                      <a:pt x="357" y="44"/>
                    </a:cubicBezTo>
                    <a:cubicBezTo>
                      <a:pt x="368" y="20"/>
                      <a:pt x="345"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3"/>
              <p:cNvSpPr/>
              <p:nvPr/>
            </p:nvSpPr>
            <p:spPr>
              <a:xfrm>
                <a:off x="5956684" y="2017676"/>
                <a:ext cx="21671" cy="28238"/>
              </a:xfrm>
              <a:custGeom>
                <a:avLst/>
                <a:gdLst/>
                <a:ahLst/>
                <a:cxnLst/>
                <a:rect l="l" t="t" r="r" b="b"/>
                <a:pathLst>
                  <a:path w="330" h="430" extrusionOk="0">
                    <a:moveTo>
                      <a:pt x="268" y="0"/>
                    </a:moveTo>
                    <a:cubicBezTo>
                      <a:pt x="259" y="0"/>
                      <a:pt x="250" y="3"/>
                      <a:pt x="241" y="10"/>
                    </a:cubicBezTo>
                    <a:cubicBezTo>
                      <a:pt x="118" y="107"/>
                      <a:pt x="40" y="237"/>
                      <a:pt x="5" y="393"/>
                    </a:cubicBezTo>
                    <a:cubicBezTo>
                      <a:pt x="1" y="416"/>
                      <a:pt x="18" y="430"/>
                      <a:pt x="35" y="430"/>
                    </a:cubicBezTo>
                    <a:cubicBezTo>
                      <a:pt x="47" y="430"/>
                      <a:pt x="60" y="423"/>
                      <a:pt x="66" y="409"/>
                    </a:cubicBezTo>
                    <a:cubicBezTo>
                      <a:pt x="115" y="279"/>
                      <a:pt x="196" y="166"/>
                      <a:pt x="296" y="72"/>
                    </a:cubicBezTo>
                    <a:cubicBezTo>
                      <a:pt x="329" y="39"/>
                      <a:pt x="301"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
              <p:cNvSpPr/>
              <p:nvPr/>
            </p:nvSpPr>
            <p:spPr>
              <a:xfrm>
                <a:off x="5989518" y="1984317"/>
                <a:ext cx="10245" cy="18847"/>
              </a:xfrm>
              <a:custGeom>
                <a:avLst/>
                <a:gdLst/>
                <a:ahLst/>
                <a:cxnLst/>
                <a:rect l="l" t="t" r="r" b="b"/>
                <a:pathLst>
                  <a:path w="156" h="287" extrusionOk="0">
                    <a:moveTo>
                      <a:pt x="110" y="1"/>
                    </a:moveTo>
                    <a:cubicBezTo>
                      <a:pt x="102" y="1"/>
                      <a:pt x="92" y="4"/>
                      <a:pt x="85" y="13"/>
                    </a:cubicBezTo>
                    <a:cubicBezTo>
                      <a:pt x="26" y="81"/>
                      <a:pt x="0" y="178"/>
                      <a:pt x="23" y="266"/>
                    </a:cubicBezTo>
                    <a:cubicBezTo>
                      <a:pt x="28" y="280"/>
                      <a:pt x="38" y="287"/>
                      <a:pt x="49" y="287"/>
                    </a:cubicBezTo>
                    <a:cubicBezTo>
                      <a:pt x="62" y="287"/>
                      <a:pt x="75" y="277"/>
                      <a:pt x="75" y="259"/>
                    </a:cubicBezTo>
                    <a:cubicBezTo>
                      <a:pt x="85" y="181"/>
                      <a:pt x="101" y="120"/>
                      <a:pt x="137" y="52"/>
                    </a:cubicBezTo>
                    <a:cubicBezTo>
                      <a:pt x="156" y="28"/>
                      <a:pt x="134"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
              <p:cNvSpPr/>
              <p:nvPr/>
            </p:nvSpPr>
            <p:spPr>
              <a:xfrm>
                <a:off x="6007183" y="1950236"/>
                <a:ext cx="16615" cy="17403"/>
              </a:xfrm>
              <a:custGeom>
                <a:avLst/>
                <a:gdLst/>
                <a:ahLst/>
                <a:cxnLst/>
                <a:rect l="l" t="t" r="r" b="b"/>
                <a:pathLst>
                  <a:path w="253" h="265" extrusionOk="0">
                    <a:moveTo>
                      <a:pt x="198" y="1"/>
                    </a:moveTo>
                    <a:cubicBezTo>
                      <a:pt x="197" y="1"/>
                      <a:pt x="196" y="1"/>
                      <a:pt x="195" y="1"/>
                    </a:cubicBezTo>
                    <a:cubicBezTo>
                      <a:pt x="81" y="10"/>
                      <a:pt x="0" y="140"/>
                      <a:pt x="46" y="244"/>
                    </a:cubicBezTo>
                    <a:cubicBezTo>
                      <a:pt x="52" y="258"/>
                      <a:pt x="65" y="264"/>
                      <a:pt x="77" y="264"/>
                    </a:cubicBezTo>
                    <a:cubicBezTo>
                      <a:pt x="94" y="264"/>
                      <a:pt x="111" y="251"/>
                      <a:pt x="107" y="227"/>
                    </a:cubicBezTo>
                    <a:cubicBezTo>
                      <a:pt x="91" y="159"/>
                      <a:pt x="143" y="98"/>
                      <a:pt x="208" y="85"/>
                    </a:cubicBezTo>
                    <a:cubicBezTo>
                      <a:pt x="252" y="75"/>
                      <a:pt x="24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
              <p:cNvSpPr/>
              <p:nvPr/>
            </p:nvSpPr>
            <p:spPr>
              <a:xfrm>
                <a:off x="5902442" y="2162670"/>
                <a:ext cx="19241" cy="13134"/>
              </a:xfrm>
              <a:custGeom>
                <a:avLst/>
                <a:gdLst/>
                <a:ahLst/>
                <a:cxnLst/>
                <a:rect l="l" t="t" r="r" b="b"/>
                <a:pathLst>
                  <a:path w="293" h="200" extrusionOk="0">
                    <a:moveTo>
                      <a:pt x="40" y="1"/>
                    </a:moveTo>
                    <a:cubicBezTo>
                      <a:pt x="14" y="1"/>
                      <a:pt x="0" y="38"/>
                      <a:pt x="27" y="57"/>
                    </a:cubicBezTo>
                    <a:cubicBezTo>
                      <a:pt x="92" y="106"/>
                      <a:pt x="157" y="154"/>
                      <a:pt x="228" y="196"/>
                    </a:cubicBezTo>
                    <a:cubicBezTo>
                      <a:pt x="233" y="199"/>
                      <a:pt x="237" y="200"/>
                      <a:pt x="241" y="200"/>
                    </a:cubicBezTo>
                    <a:cubicBezTo>
                      <a:pt x="267" y="200"/>
                      <a:pt x="292" y="164"/>
                      <a:pt x="267" y="144"/>
                    </a:cubicBezTo>
                    <a:cubicBezTo>
                      <a:pt x="202" y="89"/>
                      <a:pt x="131" y="51"/>
                      <a:pt x="57" y="5"/>
                    </a:cubicBezTo>
                    <a:cubicBezTo>
                      <a:pt x="51" y="2"/>
                      <a:pt x="45"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
              <p:cNvSpPr/>
              <p:nvPr/>
            </p:nvSpPr>
            <p:spPr>
              <a:xfrm>
                <a:off x="5931533" y="2183815"/>
                <a:ext cx="23182" cy="12740"/>
              </a:xfrm>
              <a:custGeom>
                <a:avLst/>
                <a:gdLst/>
                <a:ahLst/>
                <a:cxnLst/>
                <a:rect l="l" t="t" r="r" b="b"/>
                <a:pathLst>
                  <a:path w="353" h="194" extrusionOk="0">
                    <a:moveTo>
                      <a:pt x="47" y="1"/>
                    </a:moveTo>
                    <a:cubicBezTo>
                      <a:pt x="21" y="1"/>
                      <a:pt x="1" y="39"/>
                      <a:pt x="31" y="53"/>
                    </a:cubicBezTo>
                    <a:cubicBezTo>
                      <a:pt x="112" y="98"/>
                      <a:pt x="193" y="146"/>
                      <a:pt x="278" y="189"/>
                    </a:cubicBezTo>
                    <a:cubicBezTo>
                      <a:pt x="284" y="192"/>
                      <a:pt x="290" y="193"/>
                      <a:pt x="296" y="193"/>
                    </a:cubicBezTo>
                    <a:cubicBezTo>
                      <a:pt x="329" y="193"/>
                      <a:pt x="353" y="143"/>
                      <a:pt x="317" y="124"/>
                    </a:cubicBezTo>
                    <a:cubicBezTo>
                      <a:pt x="236" y="82"/>
                      <a:pt x="145" y="43"/>
                      <a:pt x="61" y="4"/>
                    </a:cubicBezTo>
                    <a:cubicBezTo>
                      <a:pt x="56" y="2"/>
                      <a:pt x="52"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
              <p:cNvSpPr/>
              <p:nvPr/>
            </p:nvSpPr>
            <p:spPr>
              <a:xfrm>
                <a:off x="5966272" y="2202333"/>
                <a:ext cx="23904" cy="12674"/>
              </a:xfrm>
              <a:custGeom>
                <a:avLst/>
                <a:gdLst/>
                <a:ahLst/>
                <a:cxnLst/>
                <a:rect l="l" t="t" r="r" b="b"/>
                <a:pathLst>
                  <a:path w="364" h="193" extrusionOk="0">
                    <a:moveTo>
                      <a:pt x="57" y="0"/>
                    </a:moveTo>
                    <a:cubicBezTo>
                      <a:pt x="25" y="0"/>
                      <a:pt x="1" y="48"/>
                      <a:pt x="37" y="65"/>
                    </a:cubicBezTo>
                    <a:lnTo>
                      <a:pt x="280" y="188"/>
                    </a:lnTo>
                    <a:cubicBezTo>
                      <a:pt x="286" y="191"/>
                      <a:pt x="293" y="193"/>
                      <a:pt x="299" y="193"/>
                    </a:cubicBezTo>
                    <a:cubicBezTo>
                      <a:pt x="338" y="193"/>
                      <a:pt x="364" y="137"/>
                      <a:pt x="319" y="117"/>
                    </a:cubicBezTo>
                    <a:cubicBezTo>
                      <a:pt x="238" y="78"/>
                      <a:pt x="154" y="43"/>
                      <a:pt x="73" y="4"/>
                    </a:cubicBezTo>
                    <a:cubicBezTo>
                      <a:pt x="67" y="1"/>
                      <a:pt x="62"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
              <p:cNvSpPr/>
              <p:nvPr/>
            </p:nvSpPr>
            <p:spPr>
              <a:xfrm>
                <a:off x="6000682" y="2221902"/>
                <a:ext cx="19504" cy="11624"/>
              </a:xfrm>
              <a:custGeom>
                <a:avLst/>
                <a:gdLst/>
                <a:ahLst/>
                <a:cxnLst/>
                <a:rect l="l" t="t" r="r" b="b"/>
                <a:pathLst>
                  <a:path w="297" h="177" extrusionOk="0">
                    <a:moveTo>
                      <a:pt x="47" y="1"/>
                    </a:moveTo>
                    <a:cubicBezTo>
                      <a:pt x="20" y="1"/>
                      <a:pt x="1" y="39"/>
                      <a:pt x="31" y="56"/>
                    </a:cubicBezTo>
                    <a:lnTo>
                      <a:pt x="141" y="117"/>
                    </a:lnTo>
                    <a:cubicBezTo>
                      <a:pt x="174" y="137"/>
                      <a:pt x="206" y="159"/>
                      <a:pt x="242" y="172"/>
                    </a:cubicBezTo>
                    <a:cubicBezTo>
                      <a:pt x="247" y="175"/>
                      <a:pt x="252" y="176"/>
                      <a:pt x="257" y="176"/>
                    </a:cubicBezTo>
                    <a:cubicBezTo>
                      <a:pt x="285" y="176"/>
                      <a:pt x="296" y="130"/>
                      <a:pt x="271" y="107"/>
                    </a:cubicBezTo>
                    <a:cubicBezTo>
                      <a:pt x="239" y="88"/>
                      <a:pt x="200" y="75"/>
                      <a:pt x="164" y="56"/>
                    </a:cubicBezTo>
                    <a:cubicBezTo>
                      <a:pt x="129" y="39"/>
                      <a:pt x="96" y="17"/>
                      <a:pt x="60" y="4"/>
                    </a:cubicBezTo>
                    <a:cubicBezTo>
                      <a:pt x="56" y="2"/>
                      <a:pt x="51"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
              <p:cNvSpPr/>
              <p:nvPr/>
            </p:nvSpPr>
            <p:spPr>
              <a:xfrm>
                <a:off x="6043300" y="2207390"/>
                <a:ext cx="20423" cy="21540"/>
              </a:xfrm>
              <a:custGeom>
                <a:avLst/>
                <a:gdLst/>
                <a:ahLst/>
                <a:cxnLst/>
                <a:rect l="l" t="t" r="r" b="b"/>
                <a:pathLst>
                  <a:path w="311" h="328" extrusionOk="0">
                    <a:moveTo>
                      <a:pt x="249" y="1"/>
                    </a:moveTo>
                    <a:cubicBezTo>
                      <a:pt x="239" y="1"/>
                      <a:pt x="229" y="5"/>
                      <a:pt x="221" y="14"/>
                    </a:cubicBezTo>
                    <a:cubicBezTo>
                      <a:pt x="150" y="95"/>
                      <a:pt x="79" y="183"/>
                      <a:pt x="17" y="273"/>
                    </a:cubicBezTo>
                    <a:cubicBezTo>
                      <a:pt x="1" y="300"/>
                      <a:pt x="24" y="328"/>
                      <a:pt x="50" y="328"/>
                    </a:cubicBezTo>
                    <a:cubicBezTo>
                      <a:pt x="59" y="328"/>
                      <a:pt x="68" y="324"/>
                      <a:pt x="76" y="315"/>
                    </a:cubicBezTo>
                    <a:cubicBezTo>
                      <a:pt x="147" y="235"/>
                      <a:pt x="221" y="150"/>
                      <a:pt x="286" y="66"/>
                    </a:cubicBezTo>
                    <a:cubicBezTo>
                      <a:pt x="311" y="39"/>
                      <a:pt x="27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
              <p:cNvSpPr/>
              <p:nvPr/>
            </p:nvSpPr>
            <p:spPr>
              <a:xfrm>
                <a:off x="6068057" y="2179941"/>
                <a:ext cx="17074" cy="14447"/>
              </a:xfrm>
              <a:custGeom>
                <a:avLst/>
                <a:gdLst/>
                <a:ahLst/>
                <a:cxnLst/>
                <a:rect l="l" t="t" r="r" b="b"/>
                <a:pathLst>
                  <a:path w="260" h="220" extrusionOk="0">
                    <a:moveTo>
                      <a:pt x="207" y="1"/>
                    </a:moveTo>
                    <a:cubicBezTo>
                      <a:pt x="200" y="1"/>
                      <a:pt x="192" y="3"/>
                      <a:pt x="185" y="8"/>
                    </a:cubicBezTo>
                    <a:cubicBezTo>
                      <a:pt x="155" y="37"/>
                      <a:pt x="133" y="69"/>
                      <a:pt x="107" y="99"/>
                    </a:cubicBezTo>
                    <a:cubicBezTo>
                      <a:pt x="78" y="128"/>
                      <a:pt x="48" y="157"/>
                      <a:pt x="16" y="180"/>
                    </a:cubicBezTo>
                    <a:cubicBezTo>
                      <a:pt x="0" y="193"/>
                      <a:pt x="17" y="219"/>
                      <a:pt x="34" y="219"/>
                    </a:cubicBezTo>
                    <a:cubicBezTo>
                      <a:pt x="38" y="219"/>
                      <a:pt x="42" y="218"/>
                      <a:pt x="45" y="215"/>
                    </a:cubicBezTo>
                    <a:cubicBezTo>
                      <a:pt x="117" y="176"/>
                      <a:pt x="197" y="118"/>
                      <a:pt x="240" y="50"/>
                    </a:cubicBezTo>
                    <a:cubicBezTo>
                      <a:pt x="260" y="27"/>
                      <a:pt x="235"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
              <p:cNvSpPr/>
              <p:nvPr/>
            </p:nvSpPr>
            <p:spPr>
              <a:xfrm>
                <a:off x="6084802" y="2166150"/>
                <a:ext cx="12674" cy="11098"/>
              </a:xfrm>
              <a:custGeom>
                <a:avLst/>
                <a:gdLst/>
                <a:ahLst/>
                <a:cxnLst/>
                <a:rect l="l" t="t" r="r" b="b"/>
                <a:pathLst>
                  <a:path w="193" h="169" extrusionOk="0">
                    <a:moveTo>
                      <a:pt x="134" y="1"/>
                    </a:moveTo>
                    <a:cubicBezTo>
                      <a:pt x="124" y="1"/>
                      <a:pt x="115" y="5"/>
                      <a:pt x="108" y="14"/>
                    </a:cubicBezTo>
                    <a:cubicBezTo>
                      <a:pt x="79" y="46"/>
                      <a:pt x="56" y="79"/>
                      <a:pt x="23" y="111"/>
                    </a:cubicBezTo>
                    <a:cubicBezTo>
                      <a:pt x="1" y="136"/>
                      <a:pt x="23" y="169"/>
                      <a:pt x="49" y="169"/>
                    </a:cubicBezTo>
                    <a:cubicBezTo>
                      <a:pt x="57" y="169"/>
                      <a:pt x="65" y="166"/>
                      <a:pt x="72" y="160"/>
                    </a:cubicBezTo>
                    <a:cubicBezTo>
                      <a:pt x="98" y="130"/>
                      <a:pt x="130" y="101"/>
                      <a:pt x="163" y="69"/>
                    </a:cubicBezTo>
                    <a:cubicBezTo>
                      <a:pt x="193" y="42"/>
                      <a:pt x="163"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3" name="Google Shape;313;p3"/>
            <p:cNvGrpSpPr/>
            <p:nvPr/>
          </p:nvGrpSpPr>
          <p:grpSpPr>
            <a:xfrm rot="-7481750">
              <a:off x="1042444" y="1556554"/>
              <a:ext cx="949017" cy="865523"/>
              <a:chOff x="5882939" y="3323344"/>
              <a:chExt cx="444901" cy="405775"/>
            </a:xfrm>
          </p:grpSpPr>
          <p:sp>
            <p:nvSpPr>
              <p:cNvPr id="314" name="Google Shape;314;p3"/>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8" name="Google Shape;318;p3"/>
            <p:cNvGrpSpPr/>
            <p:nvPr/>
          </p:nvGrpSpPr>
          <p:grpSpPr>
            <a:xfrm rot="2304760">
              <a:off x="8271884" y="4483869"/>
              <a:ext cx="1081965" cy="684873"/>
              <a:chOff x="4808808" y="1957984"/>
              <a:chExt cx="404920" cy="256310"/>
            </a:xfrm>
          </p:grpSpPr>
          <p:sp>
            <p:nvSpPr>
              <p:cNvPr id="319" name="Google Shape;319;p3"/>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1" name="Google Shape;321;p3"/>
            <p:cNvGrpSpPr/>
            <p:nvPr/>
          </p:nvGrpSpPr>
          <p:grpSpPr>
            <a:xfrm>
              <a:off x="8470437" y="-243845"/>
              <a:ext cx="949019" cy="865518"/>
              <a:chOff x="5882939" y="3323344"/>
              <a:chExt cx="444901" cy="405775"/>
            </a:xfrm>
          </p:grpSpPr>
          <p:sp>
            <p:nvSpPr>
              <p:cNvPr id="322" name="Google Shape;322;p3"/>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26" name="Google Shape;326;p3"/>
          <p:cNvGrpSpPr/>
          <p:nvPr/>
        </p:nvGrpSpPr>
        <p:grpSpPr>
          <a:xfrm>
            <a:off x="-213326" y="-279380"/>
            <a:ext cx="9638381" cy="5960200"/>
            <a:chOff x="-213326" y="-279380"/>
            <a:chExt cx="9638381" cy="5960200"/>
          </a:xfrm>
        </p:grpSpPr>
        <p:grpSp>
          <p:nvGrpSpPr>
            <p:cNvPr id="327" name="Google Shape;327;p3"/>
            <p:cNvGrpSpPr/>
            <p:nvPr/>
          </p:nvGrpSpPr>
          <p:grpSpPr>
            <a:xfrm rot="1967023">
              <a:off x="-242468" y="3837852"/>
              <a:ext cx="1107620" cy="218172"/>
              <a:chOff x="4737493" y="4305992"/>
              <a:chExt cx="547410" cy="107830"/>
            </a:xfrm>
          </p:grpSpPr>
          <p:sp>
            <p:nvSpPr>
              <p:cNvPr id="328" name="Google Shape;328;p3"/>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1" name="Google Shape;341;p3"/>
            <p:cNvGrpSpPr/>
            <p:nvPr/>
          </p:nvGrpSpPr>
          <p:grpSpPr>
            <a:xfrm rot="1857328">
              <a:off x="1689500" y="316868"/>
              <a:ext cx="461608" cy="269559"/>
              <a:chOff x="5999959" y="663349"/>
              <a:chExt cx="216246" cy="126280"/>
            </a:xfrm>
          </p:grpSpPr>
          <p:sp>
            <p:nvSpPr>
              <p:cNvPr id="342" name="Google Shape;342;p3"/>
              <p:cNvSpPr/>
              <p:nvPr/>
            </p:nvSpPr>
            <p:spPr>
              <a:xfrm>
                <a:off x="5999959" y="677073"/>
                <a:ext cx="49844" cy="108290"/>
              </a:xfrm>
              <a:custGeom>
                <a:avLst/>
                <a:gdLst/>
                <a:ahLst/>
                <a:cxnLst/>
                <a:rect l="l" t="t" r="r" b="b"/>
                <a:pathLst>
                  <a:path w="759" h="1649" extrusionOk="0">
                    <a:moveTo>
                      <a:pt x="201" y="137"/>
                    </a:moveTo>
                    <a:cubicBezTo>
                      <a:pt x="216" y="137"/>
                      <a:pt x="238" y="145"/>
                      <a:pt x="266" y="162"/>
                    </a:cubicBezTo>
                    <a:cubicBezTo>
                      <a:pt x="289" y="178"/>
                      <a:pt x="318" y="191"/>
                      <a:pt x="340" y="207"/>
                    </a:cubicBezTo>
                    <a:cubicBezTo>
                      <a:pt x="412" y="246"/>
                      <a:pt x="535" y="356"/>
                      <a:pt x="561" y="437"/>
                    </a:cubicBezTo>
                    <a:cubicBezTo>
                      <a:pt x="655" y="713"/>
                      <a:pt x="353" y="764"/>
                      <a:pt x="172" y="787"/>
                    </a:cubicBezTo>
                    <a:cubicBezTo>
                      <a:pt x="172" y="674"/>
                      <a:pt x="172" y="564"/>
                      <a:pt x="175" y="450"/>
                    </a:cubicBezTo>
                    <a:cubicBezTo>
                      <a:pt x="175" y="392"/>
                      <a:pt x="156" y="256"/>
                      <a:pt x="178" y="207"/>
                    </a:cubicBezTo>
                    <a:cubicBezTo>
                      <a:pt x="166" y="160"/>
                      <a:pt x="174" y="137"/>
                      <a:pt x="201" y="137"/>
                    </a:cubicBezTo>
                    <a:close/>
                    <a:moveTo>
                      <a:pt x="179" y="1"/>
                    </a:moveTo>
                    <a:cubicBezTo>
                      <a:pt x="121" y="1"/>
                      <a:pt x="78" y="35"/>
                      <a:pt x="55" y="126"/>
                    </a:cubicBezTo>
                    <a:cubicBezTo>
                      <a:pt x="0" y="321"/>
                      <a:pt x="49" y="615"/>
                      <a:pt x="49" y="820"/>
                    </a:cubicBezTo>
                    <a:cubicBezTo>
                      <a:pt x="49" y="1082"/>
                      <a:pt x="55" y="1344"/>
                      <a:pt x="71" y="1607"/>
                    </a:cubicBezTo>
                    <a:cubicBezTo>
                      <a:pt x="73" y="1634"/>
                      <a:pt x="93" y="1648"/>
                      <a:pt x="113" y="1648"/>
                    </a:cubicBezTo>
                    <a:cubicBezTo>
                      <a:pt x="133" y="1648"/>
                      <a:pt x="152" y="1634"/>
                      <a:pt x="152" y="1607"/>
                    </a:cubicBezTo>
                    <a:cubicBezTo>
                      <a:pt x="162" y="1406"/>
                      <a:pt x="169" y="1202"/>
                      <a:pt x="169" y="1001"/>
                    </a:cubicBezTo>
                    <a:cubicBezTo>
                      <a:pt x="305" y="1192"/>
                      <a:pt x="441" y="1380"/>
                      <a:pt x="580" y="1568"/>
                    </a:cubicBezTo>
                    <a:cubicBezTo>
                      <a:pt x="595" y="1586"/>
                      <a:pt x="614" y="1594"/>
                      <a:pt x="633" y="1594"/>
                    </a:cubicBezTo>
                    <a:cubicBezTo>
                      <a:pt x="679" y="1594"/>
                      <a:pt x="722" y="1551"/>
                      <a:pt x="690" y="1503"/>
                    </a:cubicBezTo>
                    <a:cubicBezTo>
                      <a:pt x="554" y="1299"/>
                      <a:pt x="408" y="1105"/>
                      <a:pt x="266" y="907"/>
                    </a:cubicBezTo>
                    <a:cubicBezTo>
                      <a:pt x="467" y="871"/>
                      <a:pt x="719" y="794"/>
                      <a:pt x="739" y="580"/>
                    </a:cubicBezTo>
                    <a:cubicBezTo>
                      <a:pt x="758" y="356"/>
                      <a:pt x="509" y="129"/>
                      <a:pt x="324" y="45"/>
                    </a:cubicBezTo>
                    <a:cubicBezTo>
                      <a:pt x="269" y="18"/>
                      <a:pt x="22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
              <p:cNvSpPr/>
              <p:nvPr/>
            </p:nvSpPr>
            <p:spPr>
              <a:xfrm>
                <a:off x="6049538" y="743004"/>
                <a:ext cx="38548" cy="7486"/>
              </a:xfrm>
              <a:custGeom>
                <a:avLst/>
                <a:gdLst/>
                <a:ahLst/>
                <a:cxnLst/>
                <a:rect l="l" t="t" r="r" b="b"/>
                <a:pathLst>
                  <a:path w="587" h="114" extrusionOk="0">
                    <a:moveTo>
                      <a:pt x="52" y="0"/>
                    </a:moveTo>
                    <a:cubicBezTo>
                      <a:pt x="0" y="0"/>
                      <a:pt x="0" y="78"/>
                      <a:pt x="52" y="81"/>
                    </a:cubicBezTo>
                    <a:cubicBezTo>
                      <a:pt x="211" y="97"/>
                      <a:pt x="369" y="101"/>
                      <a:pt x="522" y="114"/>
                    </a:cubicBezTo>
                    <a:cubicBezTo>
                      <a:pt x="523" y="114"/>
                      <a:pt x="524" y="114"/>
                      <a:pt x="525" y="114"/>
                    </a:cubicBezTo>
                    <a:cubicBezTo>
                      <a:pt x="586" y="114"/>
                      <a:pt x="585" y="16"/>
                      <a:pt x="522" y="16"/>
                    </a:cubicBezTo>
                    <a:cubicBezTo>
                      <a:pt x="366" y="13"/>
                      <a:pt x="207" y="3"/>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
              <p:cNvSpPr/>
              <p:nvPr/>
            </p:nvSpPr>
            <p:spPr>
              <a:xfrm>
                <a:off x="6053544" y="728819"/>
                <a:ext cx="40518" cy="6961"/>
              </a:xfrm>
              <a:custGeom>
                <a:avLst/>
                <a:gdLst/>
                <a:ahLst/>
                <a:cxnLst/>
                <a:rect l="l" t="t" r="r" b="b"/>
                <a:pathLst>
                  <a:path w="617" h="106" extrusionOk="0">
                    <a:moveTo>
                      <a:pt x="411" y="1"/>
                    </a:moveTo>
                    <a:cubicBezTo>
                      <a:pt x="292" y="1"/>
                      <a:pt x="171" y="9"/>
                      <a:pt x="56" y="9"/>
                    </a:cubicBezTo>
                    <a:cubicBezTo>
                      <a:pt x="1" y="9"/>
                      <a:pt x="1" y="96"/>
                      <a:pt x="56" y="96"/>
                    </a:cubicBezTo>
                    <a:cubicBezTo>
                      <a:pt x="166" y="98"/>
                      <a:pt x="280" y="105"/>
                      <a:pt x="393" y="105"/>
                    </a:cubicBezTo>
                    <a:cubicBezTo>
                      <a:pt x="446" y="105"/>
                      <a:pt x="499" y="104"/>
                      <a:pt x="551" y="100"/>
                    </a:cubicBezTo>
                    <a:cubicBezTo>
                      <a:pt x="616" y="100"/>
                      <a:pt x="616" y="9"/>
                      <a:pt x="551" y="6"/>
                    </a:cubicBezTo>
                    <a:cubicBezTo>
                      <a:pt x="505" y="2"/>
                      <a:pt x="45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
              <p:cNvSpPr/>
              <p:nvPr/>
            </p:nvSpPr>
            <p:spPr>
              <a:xfrm>
                <a:off x="6115797" y="705639"/>
                <a:ext cx="30996" cy="68625"/>
              </a:xfrm>
              <a:custGeom>
                <a:avLst/>
                <a:gdLst/>
                <a:ahLst/>
                <a:cxnLst/>
                <a:rect l="l" t="t" r="r" b="b"/>
                <a:pathLst>
                  <a:path w="472" h="1045" extrusionOk="0">
                    <a:moveTo>
                      <a:pt x="221" y="133"/>
                    </a:moveTo>
                    <a:cubicBezTo>
                      <a:pt x="238" y="133"/>
                      <a:pt x="255" y="136"/>
                      <a:pt x="271" y="142"/>
                    </a:cubicBezTo>
                    <a:cubicBezTo>
                      <a:pt x="352" y="161"/>
                      <a:pt x="384" y="245"/>
                      <a:pt x="339" y="320"/>
                    </a:cubicBezTo>
                    <a:cubicBezTo>
                      <a:pt x="300" y="388"/>
                      <a:pt x="203" y="430"/>
                      <a:pt x="177" y="508"/>
                    </a:cubicBezTo>
                    <a:cubicBezTo>
                      <a:pt x="173" y="388"/>
                      <a:pt x="167" y="265"/>
                      <a:pt x="157" y="145"/>
                    </a:cubicBezTo>
                    <a:cubicBezTo>
                      <a:pt x="177" y="138"/>
                      <a:pt x="199" y="133"/>
                      <a:pt x="221" y="133"/>
                    </a:cubicBezTo>
                    <a:close/>
                    <a:moveTo>
                      <a:pt x="98" y="0"/>
                    </a:moveTo>
                    <a:cubicBezTo>
                      <a:pt x="75" y="0"/>
                      <a:pt x="54" y="16"/>
                      <a:pt x="54" y="48"/>
                    </a:cubicBezTo>
                    <a:lnTo>
                      <a:pt x="54" y="112"/>
                    </a:lnTo>
                    <a:cubicBezTo>
                      <a:pt x="44" y="119"/>
                      <a:pt x="31" y="125"/>
                      <a:pt x="24" y="132"/>
                    </a:cubicBezTo>
                    <a:cubicBezTo>
                      <a:pt x="0" y="150"/>
                      <a:pt x="21" y="191"/>
                      <a:pt x="48" y="191"/>
                    </a:cubicBezTo>
                    <a:cubicBezTo>
                      <a:pt x="50" y="191"/>
                      <a:pt x="52" y="191"/>
                      <a:pt x="54" y="190"/>
                    </a:cubicBezTo>
                    <a:cubicBezTo>
                      <a:pt x="60" y="453"/>
                      <a:pt x="63" y="718"/>
                      <a:pt x="54" y="984"/>
                    </a:cubicBezTo>
                    <a:cubicBezTo>
                      <a:pt x="50" y="1024"/>
                      <a:pt x="83" y="1045"/>
                      <a:pt x="116" y="1045"/>
                    </a:cubicBezTo>
                    <a:cubicBezTo>
                      <a:pt x="149" y="1045"/>
                      <a:pt x="183" y="1024"/>
                      <a:pt x="183" y="984"/>
                    </a:cubicBezTo>
                    <a:cubicBezTo>
                      <a:pt x="183" y="841"/>
                      <a:pt x="183" y="699"/>
                      <a:pt x="177" y="556"/>
                    </a:cubicBezTo>
                    <a:lnTo>
                      <a:pt x="177" y="556"/>
                    </a:lnTo>
                    <a:cubicBezTo>
                      <a:pt x="186" y="572"/>
                      <a:pt x="199" y="585"/>
                      <a:pt x="216" y="589"/>
                    </a:cubicBezTo>
                    <a:cubicBezTo>
                      <a:pt x="224" y="591"/>
                      <a:pt x="232" y="592"/>
                      <a:pt x="239" y="592"/>
                    </a:cubicBezTo>
                    <a:cubicBezTo>
                      <a:pt x="259" y="592"/>
                      <a:pt x="274" y="583"/>
                      <a:pt x="290" y="569"/>
                    </a:cubicBezTo>
                    <a:cubicBezTo>
                      <a:pt x="306" y="553"/>
                      <a:pt x="313" y="534"/>
                      <a:pt x="303" y="514"/>
                    </a:cubicBezTo>
                    <a:cubicBezTo>
                      <a:pt x="323" y="488"/>
                      <a:pt x="368" y="456"/>
                      <a:pt x="378" y="443"/>
                    </a:cubicBezTo>
                    <a:cubicBezTo>
                      <a:pt x="403" y="410"/>
                      <a:pt x="429" y="378"/>
                      <a:pt x="442" y="339"/>
                    </a:cubicBezTo>
                    <a:cubicBezTo>
                      <a:pt x="472" y="274"/>
                      <a:pt x="468" y="197"/>
                      <a:pt x="426" y="135"/>
                    </a:cubicBezTo>
                    <a:cubicBezTo>
                      <a:pt x="378" y="73"/>
                      <a:pt x="313" y="48"/>
                      <a:pt x="246" y="48"/>
                    </a:cubicBezTo>
                    <a:cubicBezTo>
                      <a:pt x="214" y="48"/>
                      <a:pt x="182" y="53"/>
                      <a:pt x="151" y="64"/>
                    </a:cubicBezTo>
                    <a:lnTo>
                      <a:pt x="151" y="48"/>
                    </a:lnTo>
                    <a:cubicBezTo>
                      <a:pt x="146" y="16"/>
                      <a:pt x="121"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
              <p:cNvSpPr/>
              <p:nvPr/>
            </p:nvSpPr>
            <p:spPr>
              <a:xfrm>
                <a:off x="6156118" y="729345"/>
                <a:ext cx="55163" cy="8471"/>
              </a:xfrm>
              <a:custGeom>
                <a:avLst/>
                <a:gdLst/>
                <a:ahLst/>
                <a:cxnLst/>
                <a:rect l="l" t="t" r="r" b="b"/>
                <a:pathLst>
                  <a:path w="840" h="129" extrusionOk="0">
                    <a:moveTo>
                      <a:pt x="510" y="0"/>
                    </a:moveTo>
                    <a:cubicBezTo>
                      <a:pt x="361" y="0"/>
                      <a:pt x="209" y="10"/>
                      <a:pt x="65" y="27"/>
                    </a:cubicBezTo>
                    <a:cubicBezTo>
                      <a:pt x="7" y="33"/>
                      <a:pt x="0" y="124"/>
                      <a:pt x="65" y="124"/>
                    </a:cubicBezTo>
                    <a:cubicBezTo>
                      <a:pt x="251" y="124"/>
                      <a:pt x="438" y="128"/>
                      <a:pt x="623" y="128"/>
                    </a:cubicBezTo>
                    <a:cubicBezTo>
                      <a:pt x="669" y="128"/>
                      <a:pt x="715" y="128"/>
                      <a:pt x="761" y="127"/>
                    </a:cubicBezTo>
                    <a:cubicBezTo>
                      <a:pt x="839" y="127"/>
                      <a:pt x="839" y="17"/>
                      <a:pt x="761" y="11"/>
                    </a:cubicBezTo>
                    <a:cubicBezTo>
                      <a:pt x="679" y="3"/>
                      <a:pt x="595" y="0"/>
                      <a:pt x="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
              <p:cNvSpPr/>
              <p:nvPr/>
            </p:nvSpPr>
            <p:spPr>
              <a:xfrm>
                <a:off x="6169908" y="663349"/>
                <a:ext cx="46297" cy="50172"/>
              </a:xfrm>
              <a:custGeom>
                <a:avLst/>
                <a:gdLst/>
                <a:ahLst/>
                <a:cxnLst/>
                <a:rect l="l" t="t" r="r" b="b"/>
                <a:pathLst>
                  <a:path w="705" h="764" extrusionOk="0">
                    <a:moveTo>
                      <a:pt x="295" y="139"/>
                    </a:moveTo>
                    <a:cubicBezTo>
                      <a:pt x="367" y="139"/>
                      <a:pt x="393" y="178"/>
                      <a:pt x="370" y="257"/>
                    </a:cubicBezTo>
                    <a:cubicBezTo>
                      <a:pt x="367" y="287"/>
                      <a:pt x="357" y="309"/>
                      <a:pt x="351" y="338"/>
                    </a:cubicBezTo>
                    <a:cubicBezTo>
                      <a:pt x="331" y="403"/>
                      <a:pt x="305" y="468"/>
                      <a:pt x="266" y="520"/>
                    </a:cubicBezTo>
                    <a:cubicBezTo>
                      <a:pt x="208" y="449"/>
                      <a:pt x="172" y="355"/>
                      <a:pt x="176" y="287"/>
                    </a:cubicBezTo>
                    <a:cubicBezTo>
                      <a:pt x="179" y="245"/>
                      <a:pt x="192" y="173"/>
                      <a:pt x="227" y="147"/>
                    </a:cubicBezTo>
                    <a:cubicBezTo>
                      <a:pt x="253" y="142"/>
                      <a:pt x="276" y="139"/>
                      <a:pt x="295" y="139"/>
                    </a:cubicBezTo>
                    <a:close/>
                    <a:moveTo>
                      <a:pt x="294" y="1"/>
                    </a:moveTo>
                    <a:cubicBezTo>
                      <a:pt x="232" y="1"/>
                      <a:pt x="166" y="31"/>
                      <a:pt x="114" y="96"/>
                    </a:cubicBezTo>
                    <a:cubicBezTo>
                      <a:pt x="1" y="241"/>
                      <a:pt x="46" y="452"/>
                      <a:pt x="153" y="594"/>
                    </a:cubicBezTo>
                    <a:cubicBezTo>
                      <a:pt x="127" y="601"/>
                      <a:pt x="104" y="607"/>
                      <a:pt x="78" y="607"/>
                    </a:cubicBezTo>
                    <a:cubicBezTo>
                      <a:pt x="76" y="607"/>
                      <a:pt x="74" y="607"/>
                      <a:pt x="72" y="607"/>
                    </a:cubicBezTo>
                    <a:cubicBezTo>
                      <a:pt x="27" y="607"/>
                      <a:pt x="32" y="679"/>
                      <a:pt x="78" y="682"/>
                    </a:cubicBezTo>
                    <a:cubicBezTo>
                      <a:pt x="91" y="684"/>
                      <a:pt x="104" y="686"/>
                      <a:pt x="117" y="686"/>
                    </a:cubicBezTo>
                    <a:cubicBezTo>
                      <a:pt x="151" y="686"/>
                      <a:pt x="184" y="677"/>
                      <a:pt x="218" y="662"/>
                    </a:cubicBezTo>
                    <a:cubicBezTo>
                      <a:pt x="283" y="723"/>
                      <a:pt x="385" y="763"/>
                      <a:pt x="478" y="763"/>
                    </a:cubicBezTo>
                    <a:cubicBezTo>
                      <a:pt x="579" y="763"/>
                      <a:pt x="670" y="716"/>
                      <a:pt x="694" y="594"/>
                    </a:cubicBezTo>
                    <a:cubicBezTo>
                      <a:pt x="705" y="551"/>
                      <a:pt x="668" y="517"/>
                      <a:pt x="632" y="517"/>
                    </a:cubicBezTo>
                    <a:cubicBezTo>
                      <a:pt x="614" y="517"/>
                      <a:pt x="596" y="525"/>
                      <a:pt x="584" y="546"/>
                    </a:cubicBezTo>
                    <a:cubicBezTo>
                      <a:pt x="548" y="614"/>
                      <a:pt x="502" y="642"/>
                      <a:pt x="454" y="642"/>
                    </a:cubicBezTo>
                    <a:cubicBezTo>
                      <a:pt x="411" y="642"/>
                      <a:pt x="366" y="620"/>
                      <a:pt x="325" y="585"/>
                    </a:cubicBezTo>
                    <a:cubicBezTo>
                      <a:pt x="419" y="494"/>
                      <a:pt x="470" y="348"/>
                      <a:pt x="480" y="228"/>
                    </a:cubicBezTo>
                    <a:cubicBezTo>
                      <a:pt x="490" y="86"/>
                      <a:pt x="398"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
              <p:cNvSpPr/>
              <p:nvPr/>
            </p:nvSpPr>
            <p:spPr>
              <a:xfrm>
                <a:off x="6166493" y="742872"/>
                <a:ext cx="39665" cy="46757"/>
              </a:xfrm>
              <a:custGeom>
                <a:avLst/>
                <a:gdLst/>
                <a:ahLst/>
                <a:cxnLst/>
                <a:rect l="l" t="t" r="r" b="b"/>
                <a:pathLst>
                  <a:path w="604" h="712" extrusionOk="0">
                    <a:moveTo>
                      <a:pt x="385" y="0"/>
                    </a:moveTo>
                    <a:cubicBezTo>
                      <a:pt x="239" y="0"/>
                      <a:pt x="106" y="81"/>
                      <a:pt x="17" y="197"/>
                    </a:cubicBezTo>
                    <a:cubicBezTo>
                      <a:pt x="1" y="216"/>
                      <a:pt x="14" y="248"/>
                      <a:pt x="27" y="268"/>
                    </a:cubicBezTo>
                    <a:cubicBezTo>
                      <a:pt x="101" y="365"/>
                      <a:pt x="211" y="362"/>
                      <a:pt x="322" y="394"/>
                    </a:cubicBezTo>
                    <a:cubicBezTo>
                      <a:pt x="344" y="404"/>
                      <a:pt x="409" y="420"/>
                      <a:pt x="422" y="446"/>
                    </a:cubicBezTo>
                    <a:cubicBezTo>
                      <a:pt x="467" y="543"/>
                      <a:pt x="367" y="556"/>
                      <a:pt x="312" y="566"/>
                    </a:cubicBezTo>
                    <a:cubicBezTo>
                      <a:pt x="244" y="572"/>
                      <a:pt x="189" y="572"/>
                      <a:pt x="127" y="605"/>
                    </a:cubicBezTo>
                    <a:cubicBezTo>
                      <a:pt x="68" y="633"/>
                      <a:pt x="108" y="712"/>
                      <a:pt x="166" y="712"/>
                    </a:cubicBezTo>
                    <a:cubicBezTo>
                      <a:pt x="168" y="712"/>
                      <a:pt x="170" y="712"/>
                      <a:pt x="173" y="712"/>
                    </a:cubicBezTo>
                    <a:cubicBezTo>
                      <a:pt x="312" y="682"/>
                      <a:pt x="603" y="682"/>
                      <a:pt x="568" y="459"/>
                    </a:cubicBezTo>
                    <a:cubicBezTo>
                      <a:pt x="535" y="248"/>
                      <a:pt x="279" y="307"/>
                      <a:pt x="150" y="216"/>
                    </a:cubicBezTo>
                    <a:cubicBezTo>
                      <a:pt x="228" y="132"/>
                      <a:pt x="325" y="96"/>
                      <a:pt x="438" y="80"/>
                    </a:cubicBezTo>
                    <a:cubicBezTo>
                      <a:pt x="487" y="70"/>
                      <a:pt x="467" y="5"/>
                      <a:pt x="425" y="2"/>
                    </a:cubicBezTo>
                    <a:cubicBezTo>
                      <a:pt x="412" y="1"/>
                      <a:pt x="399"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
            <p:cNvGrpSpPr/>
            <p:nvPr/>
          </p:nvGrpSpPr>
          <p:grpSpPr>
            <a:xfrm rot="-1936651">
              <a:off x="97704" y="472639"/>
              <a:ext cx="1045682" cy="309432"/>
              <a:chOff x="5813594" y="2813041"/>
              <a:chExt cx="591605" cy="175073"/>
            </a:xfrm>
          </p:grpSpPr>
          <p:sp>
            <p:nvSpPr>
              <p:cNvPr id="350" name="Google Shape;350;p3"/>
              <p:cNvSpPr/>
              <p:nvPr/>
            </p:nvSpPr>
            <p:spPr>
              <a:xfrm>
                <a:off x="5813594" y="2829983"/>
                <a:ext cx="54112" cy="116367"/>
              </a:xfrm>
              <a:custGeom>
                <a:avLst/>
                <a:gdLst/>
                <a:ahLst/>
                <a:cxnLst/>
                <a:rect l="l" t="t" r="r" b="b"/>
                <a:pathLst>
                  <a:path w="824" h="1772" extrusionOk="0">
                    <a:moveTo>
                      <a:pt x="221" y="100"/>
                    </a:moveTo>
                    <a:cubicBezTo>
                      <a:pt x="467" y="100"/>
                      <a:pt x="684" y="268"/>
                      <a:pt x="697" y="534"/>
                    </a:cubicBezTo>
                    <a:cubicBezTo>
                      <a:pt x="707" y="793"/>
                      <a:pt x="438" y="825"/>
                      <a:pt x="214" y="825"/>
                    </a:cubicBezTo>
                    <a:cubicBezTo>
                      <a:pt x="208" y="586"/>
                      <a:pt x="208" y="343"/>
                      <a:pt x="221" y="100"/>
                    </a:cubicBezTo>
                    <a:close/>
                    <a:moveTo>
                      <a:pt x="163" y="0"/>
                    </a:moveTo>
                    <a:cubicBezTo>
                      <a:pt x="141" y="0"/>
                      <a:pt x="120" y="9"/>
                      <a:pt x="110" y="28"/>
                    </a:cubicBezTo>
                    <a:cubicBezTo>
                      <a:pt x="78" y="41"/>
                      <a:pt x="81" y="77"/>
                      <a:pt x="104" y="93"/>
                    </a:cubicBezTo>
                    <a:cubicBezTo>
                      <a:pt x="91" y="336"/>
                      <a:pt x="91" y="579"/>
                      <a:pt x="107" y="822"/>
                    </a:cubicBezTo>
                    <a:lnTo>
                      <a:pt x="81" y="822"/>
                    </a:lnTo>
                    <a:cubicBezTo>
                      <a:pt x="80" y="822"/>
                      <a:pt x="79" y="822"/>
                      <a:pt x="78" y="822"/>
                    </a:cubicBezTo>
                    <a:cubicBezTo>
                      <a:pt x="0" y="822"/>
                      <a:pt x="1" y="948"/>
                      <a:pt x="81" y="952"/>
                    </a:cubicBezTo>
                    <a:lnTo>
                      <a:pt x="114" y="952"/>
                    </a:lnTo>
                    <a:cubicBezTo>
                      <a:pt x="133" y="1217"/>
                      <a:pt x="166" y="1483"/>
                      <a:pt x="224" y="1745"/>
                    </a:cubicBezTo>
                    <a:cubicBezTo>
                      <a:pt x="228" y="1763"/>
                      <a:pt x="244" y="1771"/>
                      <a:pt x="260" y="1771"/>
                    </a:cubicBezTo>
                    <a:cubicBezTo>
                      <a:pt x="279" y="1771"/>
                      <a:pt x="297" y="1759"/>
                      <a:pt x="292" y="1736"/>
                    </a:cubicBezTo>
                    <a:cubicBezTo>
                      <a:pt x="260" y="1473"/>
                      <a:pt x="240" y="1214"/>
                      <a:pt x="227" y="952"/>
                    </a:cubicBezTo>
                    <a:cubicBezTo>
                      <a:pt x="379" y="952"/>
                      <a:pt x="548" y="939"/>
                      <a:pt x="671" y="874"/>
                    </a:cubicBezTo>
                    <a:cubicBezTo>
                      <a:pt x="791" y="803"/>
                      <a:pt x="823" y="641"/>
                      <a:pt x="810" y="501"/>
                    </a:cubicBezTo>
                    <a:cubicBezTo>
                      <a:pt x="780" y="210"/>
                      <a:pt x="533" y="9"/>
                      <a:pt x="260" y="9"/>
                    </a:cubicBezTo>
                    <a:cubicBezTo>
                      <a:pt x="241" y="9"/>
                      <a:pt x="223" y="10"/>
                      <a:pt x="204" y="12"/>
                    </a:cubicBezTo>
                    <a:cubicBezTo>
                      <a:pt x="193" y="4"/>
                      <a:pt x="17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
              <p:cNvSpPr/>
              <p:nvPr/>
            </p:nvSpPr>
            <p:spPr>
              <a:xfrm>
                <a:off x="5863567" y="2897949"/>
                <a:ext cx="41963" cy="7880"/>
              </a:xfrm>
              <a:custGeom>
                <a:avLst/>
                <a:gdLst/>
                <a:ahLst/>
                <a:cxnLst/>
                <a:rect l="l" t="t" r="r" b="b"/>
                <a:pathLst>
                  <a:path w="639" h="120" extrusionOk="0">
                    <a:moveTo>
                      <a:pt x="577" y="1"/>
                    </a:moveTo>
                    <a:cubicBezTo>
                      <a:pt x="576" y="1"/>
                      <a:pt x="575" y="1"/>
                      <a:pt x="574" y="1"/>
                    </a:cubicBezTo>
                    <a:cubicBezTo>
                      <a:pt x="402" y="11"/>
                      <a:pt x="227" y="17"/>
                      <a:pt x="59" y="33"/>
                    </a:cubicBezTo>
                    <a:cubicBezTo>
                      <a:pt x="7" y="36"/>
                      <a:pt x="1" y="117"/>
                      <a:pt x="59" y="117"/>
                    </a:cubicBezTo>
                    <a:cubicBezTo>
                      <a:pt x="98" y="119"/>
                      <a:pt x="138" y="120"/>
                      <a:pt x="177" y="120"/>
                    </a:cubicBezTo>
                    <a:cubicBezTo>
                      <a:pt x="309" y="120"/>
                      <a:pt x="442" y="113"/>
                      <a:pt x="574" y="108"/>
                    </a:cubicBezTo>
                    <a:cubicBezTo>
                      <a:pt x="638" y="101"/>
                      <a:pt x="639"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
              <p:cNvSpPr/>
              <p:nvPr/>
            </p:nvSpPr>
            <p:spPr>
              <a:xfrm>
                <a:off x="5863567" y="2884356"/>
                <a:ext cx="43277" cy="7224"/>
              </a:xfrm>
              <a:custGeom>
                <a:avLst/>
                <a:gdLst/>
                <a:ahLst/>
                <a:cxnLst/>
                <a:rect l="l" t="t" r="r" b="b"/>
                <a:pathLst>
                  <a:path w="659" h="110" extrusionOk="0">
                    <a:moveTo>
                      <a:pt x="593" y="1"/>
                    </a:moveTo>
                    <a:cubicBezTo>
                      <a:pt x="452" y="6"/>
                      <a:pt x="313" y="17"/>
                      <a:pt x="174" y="17"/>
                    </a:cubicBezTo>
                    <a:cubicBezTo>
                      <a:pt x="135" y="17"/>
                      <a:pt x="95" y="16"/>
                      <a:pt x="56" y="13"/>
                    </a:cubicBezTo>
                    <a:cubicBezTo>
                      <a:pt x="1" y="13"/>
                      <a:pt x="1" y="94"/>
                      <a:pt x="56" y="98"/>
                    </a:cubicBezTo>
                    <a:cubicBezTo>
                      <a:pt x="150" y="104"/>
                      <a:pt x="248" y="109"/>
                      <a:pt x="345" y="109"/>
                    </a:cubicBezTo>
                    <a:cubicBezTo>
                      <a:pt x="433" y="109"/>
                      <a:pt x="521" y="105"/>
                      <a:pt x="606" y="94"/>
                    </a:cubicBezTo>
                    <a:cubicBezTo>
                      <a:pt x="658" y="88"/>
                      <a:pt x="645"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
              <p:cNvSpPr/>
              <p:nvPr/>
            </p:nvSpPr>
            <p:spPr>
              <a:xfrm>
                <a:off x="5923653" y="2878118"/>
                <a:ext cx="51682" cy="43145"/>
              </a:xfrm>
              <a:custGeom>
                <a:avLst/>
                <a:gdLst/>
                <a:ahLst/>
                <a:cxnLst/>
                <a:rect l="l" t="t" r="r" b="b"/>
                <a:pathLst>
                  <a:path w="787" h="657" extrusionOk="0">
                    <a:moveTo>
                      <a:pt x="62" y="1"/>
                    </a:moveTo>
                    <a:cubicBezTo>
                      <a:pt x="45" y="1"/>
                      <a:pt x="27" y="13"/>
                      <a:pt x="25" y="37"/>
                    </a:cubicBezTo>
                    <a:cubicBezTo>
                      <a:pt x="9" y="215"/>
                      <a:pt x="19" y="387"/>
                      <a:pt x="2" y="565"/>
                    </a:cubicBezTo>
                    <a:cubicBezTo>
                      <a:pt x="1" y="600"/>
                      <a:pt x="33" y="620"/>
                      <a:pt x="63" y="620"/>
                    </a:cubicBezTo>
                    <a:cubicBezTo>
                      <a:pt x="86" y="620"/>
                      <a:pt x="108" y="608"/>
                      <a:pt x="113" y="581"/>
                    </a:cubicBezTo>
                    <a:cubicBezTo>
                      <a:pt x="132" y="458"/>
                      <a:pt x="161" y="338"/>
                      <a:pt x="229" y="235"/>
                    </a:cubicBezTo>
                    <a:cubicBezTo>
                      <a:pt x="254" y="192"/>
                      <a:pt x="270" y="172"/>
                      <a:pt x="284" y="172"/>
                    </a:cubicBezTo>
                    <a:cubicBezTo>
                      <a:pt x="300" y="172"/>
                      <a:pt x="313" y="197"/>
                      <a:pt x="330" y="241"/>
                    </a:cubicBezTo>
                    <a:cubicBezTo>
                      <a:pt x="359" y="313"/>
                      <a:pt x="349" y="403"/>
                      <a:pt x="356" y="478"/>
                    </a:cubicBezTo>
                    <a:cubicBezTo>
                      <a:pt x="356" y="519"/>
                      <a:pt x="386" y="540"/>
                      <a:pt x="417" y="540"/>
                    </a:cubicBezTo>
                    <a:cubicBezTo>
                      <a:pt x="449" y="540"/>
                      <a:pt x="482" y="519"/>
                      <a:pt x="485" y="478"/>
                    </a:cubicBezTo>
                    <a:cubicBezTo>
                      <a:pt x="485" y="413"/>
                      <a:pt x="495" y="345"/>
                      <a:pt x="524" y="283"/>
                    </a:cubicBezTo>
                    <a:cubicBezTo>
                      <a:pt x="539" y="250"/>
                      <a:pt x="586" y="168"/>
                      <a:pt x="623" y="168"/>
                    </a:cubicBezTo>
                    <a:cubicBezTo>
                      <a:pt x="633" y="168"/>
                      <a:pt x="643" y="174"/>
                      <a:pt x="650" y="189"/>
                    </a:cubicBezTo>
                    <a:cubicBezTo>
                      <a:pt x="670" y="225"/>
                      <a:pt x="637" y="335"/>
                      <a:pt x="637" y="377"/>
                    </a:cubicBezTo>
                    <a:cubicBezTo>
                      <a:pt x="634" y="449"/>
                      <a:pt x="624" y="523"/>
                      <a:pt x="624" y="594"/>
                    </a:cubicBezTo>
                    <a:cubicBezTo>
                      <a:pt x="624" y="633"/>
                      <a:pt x="661" y="657"/>
                      <a:pt x="694" y="657"/>
                    </a:cubicBezTo>
                    <a:cubicBezTo>
                      <a:pt x="720" y="657"/>
                      <a:pt x="743" y="643"/>
                      <a:pt x="748" y="611"/>
                    </a:cubicBezTo>
                    <a:cubicBezTo>
                      <a:pt x="767" y="481"/>
                      <a:pt x="786" y="322"/>
                      <a:pt x="780" y="183"/>
                    </a:cubicBezTo>
                    <a:cubicBezTo>
                      <a:pt x="777" y="105"/>
                      <a:pt x="744" y="21"/>
                      <a:pt x="663" y="8"/>
                    </a:cubicBezTo>
                    <a:cubicBezTo>
                      <a:pt x="655" y="7"/>
                      <a:pt x="647" y="6"/>
                      <a:pt x="639" y="6"/>
                    </a:cubicBezTo>
                    <a:cubicBezTo>
                      <a:pt x="552" y="6"/>
                      <a:pt x="491" y="71"/>
                      <a:pt x="443" y="157"/>
                    </a:cubicBezTo>
                    <a:cubicBezTo>
                      <a:pt x="418" y="82"/>
                      <a:pt x="376" y="19"/>
                      <a:pt x="304" y="19"/>
                    </a:cubicBezTo>
                    <a:cubicBezTo>
                      <a:pt x="291" y="19"/>
                      <a:pt x="279" y="21"/>
                      <a:pt x="265" y="24"/>
                    </a:cubicBezTo>
                    <a:cubicBezTo>
                      <a:pt x="197" y="40"/>
                      <a:pt x="142" y="102"/>
                      <a:pt x="103" y="173"/>
                    </a:cubicBezTo>
                    <a:cubicBezTo>
                      <a:pt x="103" y="128"/>
                      <a:pt x="100" y="86"/>
                      <a:pt x="100" y="37"/>
                    </a:cubicBezTo>
                    <a:cubicBezTo>
                      <a:pt x="98" y="13"/>
                      <a:pt x="80"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
              <p:cNvSpPr/>
              <p:nvPr/>
            </p:nvSpPr>
            <p:spPr>
              <a:xfrm>
                <a:off x="5985250" y="2900510"/>
                <a:ext cx="8997" cy="8997"/>
              </a:xfrm>
              <a:custGeom>
                <a:avLst/>
                <a:gdLst/>
                <a:ahLst/>
                <a:cxnLst/>
                <a:rect l="l" t="t" r="r" b="b"/>
                <a:pathLst>
                  <a:path w="137" h="137" extrusionOk="0">
                    <a:moveTo>
                      <a:pt x="64" y="0"/>
                    </a:moveTo>
                    <a:cubicBezTo>
                      <a:pt x="41" y="0"/>
                      <a:pt x="19" y="13"/>
                      <a:pt x="10" y="43"/>
                    </a:cubicBezTo>
                    <a:cubicBezTo>
                      <a:pt x="1" y="75"/>
                      <a:pt x="7" y="95"/>
                      <a:pt x="27" y="121"/>
                    </a:cubicBezTo>
                    <a:cubicBezTo>
                      <a:pt x="36" y="130"/>
                      <a:pt x="52" y="136"/>
                      <a:pt x="67" y="136"/>
                    </a:cubicBezTo>
                    <a:cubicBezTo>
                      <a:pt x="78" y="136"/>
                      <a:pt x="89" y="134"/>
                      <a:pt x="98" y="127"/>
                    </a:cubicBezTo>
                    <a:cubicBezTo>
                      <a:pt x="121" y="108"/>
                      <a:pt x="137" y="91"/>
                      <a:pt x="134" y="59"/>
                    </a:cubicBezTo>
                    <a:cubicBezTo>
                      <a:pt x="126" y="22"/>
                      <a:pt x="94"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
              <p:cNvSpPr/>
              <p:nvPr/>
            </p:nvSpPr>
            <p:spPr>
              <a:xfrm>
                <a:off x="5992933" y="2835631"/>
                <a:ext cx="67049" cy="93120"/>
              </a:xfrm>
              <a:custGeom>
                <a:avLst/>
                <a:gdLst/>
                <a:ahLst/>
                <a:cxnLst/>
                <a:rect l="l" t="t" r="r" b="b"/>
                <a:pathLst>
                  <a:path w="1021" h="1418" extrusionOk="0">
                    <a:moveTo>
                      <a:pt x="952" y="1"/>
                    </a:moveTo>
                    <a:cubicBezTo>
                      <a:pt x="929" y="1"/>
                      <a:pt x="905" y="14"/>
                      <a:pt x="894" y="43"/>
                    </a:cubicBezTo>
                    <a:cubicBezTo>
                      <a:pt x="778" y="419"/>
                      <a:pt x="719" y="824"/>
                      <a:pt x="694" y="1222"/>
                    </a:cubicBezTo>
                    <a:cubicBezTo>
                      <a:pt x="431" y="940"/>
                      <a:pt x="379" y="516"/>
                      <a:pt x="94" y="250"/>
                    </a:cubicBezTo>
                    <a:cubicBezTo>
                      <a:pt x="85" y="241"/>
                      <a:pt x="74" y="238"/>
                      <a:pt x="64" y="238"/>
                    </a:cubicBezTo>
                    <a:cubicBezTo>
                      <a:pt x="30" y="238"/>
                      <a:pt x="0" y="282"/>
                      <a:pt x="33" y="312"/>
                    </a:cubicBezTo>
                    <a:cubicBezTo>
                      <a:pt x="347" y="616"/>
                      <a:pt x="370" y="1102"/>
                      <a:pt x="703" y="1400"/>
                    </a:cubicBezTo>
                    <a:cubicBezTo>
                      <a:pt x="717" y="1412"/>
                      <a:pt x="733" y="1417"/>
                      <a:pt x="747" y="1417"/>
                    </a:cubicBezTo>
                    <a:cubicBezTo>
                      <a:pt x="778" y="1417"/>
                      <a:pt x="806" y="1394"/>
                      <a:pt x="810" y="1355"/>
                    </a:cubicBezTo>
                    <a:cubicBezTo>
                      <a:pt x="843" y="917"/>
                      <a:pt x="930" y="506"/>
                      <a:pt x="1011" y="75"/>
                    </a:cubicBezTo>
                    <a:cubicBezTo>
                      <a:pt x="1021" y="29"/>
                      <a:pt x="987"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
              <p:cNvSpPr/>
              <p:nvPr/>
            </p:nvSpPr>
            <p:spPr>
              <a:xfrm>
                <a:off x="6095178" y="2849158"/>
                <a:ext cx="53258" cy="63569"/>
              </a:xfrm>
              <a:custGeom>
                <a:avLst/>
                <a:gdLst/>
                <a:ahLst/>
                <a:cxnLst/>
                <a:rect l="l" t="t" r="r" b="b"/>
                <a:pathLst>
                  <a:path w="811" h="968" extrusionOk="0">
                    <a:moveTo>
                      <a:pt x="389" y="0"/>
                    </a:moveTo>
                    <a:cubicBezTo>
                      <a:pt x="377" y="0"/>
                      <a:pt x="367" y="7"/>
                      <a:pt x="364" y="25"/>
                    </a:cubicBezTo>
                    <a:cubicBezTo>
                      <a:pt x="361" y="44"/>
                      <a:pt x="361" y="60"/>
                      <a:pt x="358" y="80"/>
                    </a:cubicBezTo>
                    <a:cubicBezTo>
                      <a:pt x="248" y="106"/>
                      <a:pt x="144" y="138"/>
                      <a:pt x="40" y="170"/>
                    </a:cubicBezTo>
                    <a:cubicBezTo>
                      <a:pt x="0" y="180"/>
                      <a:pt x="16" y="239"/>
                      <a:pt x="57" y="239"/>
                    </a:cubicBezTo>
                    <a:cubicBezTo>
                      <a:pt x="59" y="239"/>
                      <a:pt x="61" y="239"/>
                      <a:pt x="63" y="238"/>
                    </a:cubicBezTo>
                    <a:cubicBezTo>
                      <a:pt x="154" y="219"/>
                      <a:pt x="251" y="203"/>
                      <a:pt x="345" y="190"/>
                    </a:cubicBezTo>
                    <a:lnTo>
                      <a:pt x="345" y="190"/>
                    </a:lnTo>
                    <a:cubicBezTo>
                      <a:pt x="326" y="430"/>
                      <a:pt x="332" y="676"/>
                      <a:pt x="342" y="909"/>
                    </a:cubicBezTo>
                    <a:cubicBezTo>
                      <a:pt x="343" y="948"/>
                      <a:pt x="375" y="967"/>
                      <a:pt x="405" y="967"/>
                    </a:cubicBezTo>
                    <a:cubicBezTo>
                      <a:pt x="436" y="967"/>
                      <a:pt x="465" y="948"/>
                      <a:pt x="462" y="909"/>
                    </a:cubicBezTo>
                    <a:cubicBezTo>
                      <a:pt x="445" y="666"/>
                      <a:pt x="445" y="420"/>
                      <a:pt x="436" y="174"/>
                    </a:cubicBezTo>
                    <a:cubicBezTo>
                      <a:pt x="543" y="157"/>
                      <a:pt x="653" y="145"/>
                      <a:pt x="760" y="125"/>
                    </a:cubicBezTo>
                    <a:cubicBezTo>
                      <a:pt x="810" y="116"/>
                      <a:pt x="799" y="31"/>
                      <a:pt x="749" y="31"/>
                    </a:cubicBezTo>
                    <a:cubicBezTo>
                      <a:pt x="749" y="31"/>
                      <a:pt x="748" y="31"/>
                      <a:pt x="747" y="31"/>
                    </a:cubicBezTo>
                    <a:cubicBezTo>
                      <a:pt x="646" y="31"/>
                      <a:pt x="543" y="44"/>
                      <a:pt x="442" y="64"/>
                    </a:cubicBezTo>
                    <a:cubicBezTo>
                      <a:pt x="439" y="57"/>
                      <a:pt x="436" y="44"/>
                      <a:pt x="426" y="25"/>
                    </a:cubicBezTo>
                    <a:cubicBezTo>
                      <a:pt x="419" y="10"/>
                      <a:pt x="403"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
              <p:cNvSpPr/>
              <p:nvPr/>
            </p:nvSpPr>
            <p:spPr>
              <a:xfrm>
                <a:off x="6137993" y="2885341"/>
                <a:ext cx="33689" cy="8143"/>
              </a:xfrm>
              <a:custGeom>
                <a:avLst/>
                <a:gdLst/>
                <a:ahLst/>
                <a:cxnLst/>
                <a:rect l="l" t="t" r="r" b="b"/>
                <a:pathLst>
                  <a:path w="513" h="124" extrusionOk="0">
                    <a:moveTo>
                      <a:pt x="54" y="1"/>
                    </a:moveTo>
                    <a:cubicBezTo>
                      <a:pt x="15" y="1"/>
                      <a:pt x="0" y="61"/>
                      <a:pt x="43" y="73"/>
                    </a:cubicBezTo>
                    <a:cubicBezTo>
                      <a:pt x="154" y="101"/>
                      <a:pt x="279" y="124"/>
                      <a:pt x="396" y="124"/>
                    </a:cubicBezTo>
                    <a:cubicBezTo>
                      <a:pt x="415" y="124"/>
                      <a:pt x="435" y="123"/>
                      <a:pt x="454" y="122"/>
                    </a:cubicBezTo>
                    <a:cubicBezTo>
                      <a:pt x="513" y="122"/>
                      <a:pt x="513" y="34"/>
                      <a:pt x="454" y="34"/>
                    </a:cubicBezTo>
                    <a:cubicBezTo>
                      <a:pt x="321" y="34"/>
                      <a:pt x="195" y="34"/>
                      <a:pt x="62" y="2"/>
                    </a:cubicBezTo>
                    <a:cubicBezTo>
                      <a:pt x="59" y="1"/>
                      <a:pt x="56"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
              <p:cNvSpPr/>
              <p:nvPr/>
            </p:nvSpPr>
            <p:spPr>
              <a:xfrm>
                <a:off x="6142130" y="2872799"/>
                <a:ext cx="40190" cy="6961"/>
              </a:xfrm>
              <a:custGeom>
                <a:avLst/>
                <a:gdLst/>
                <a:ahLst/>
                <a:cxnLst/>
                <a:rect l="l" t="t" r="r" b="b"/>
                <a:pathLst>
                  <a:path w="612" h="106" extrusionOk="0">
                    <a:moveTo>
                      <a:pt x="394" y="1"/>
                    </a:moveTo>
                    <a:cubicBezTo>
                      <a:pt x="276" y="1"/>
                      <a:pt x="156" y="13"/>
                      <a:pt x="41" y="31"/>
                    </a:cubicBezTo>
                    <a:cubicBezTo>
                      <a:pt x="0" y="40"/>
                      <a:pt x="9" y="105"/>
                      <a:pt x="45" y="105"/>
                    </a:cubicBezTo>
                    <a:cubicBezTo>
                      <a:pt x="46" y="105"/>
                      <a:pt x="47" y="105"/>
                      <a:pt x="48" y="105"/>
                    </a:cubicBezTo>
                    <a:cubicBezTo>
                      <a:pt x="113" y="101"/>
                      <a:pt x="177" y="100"/>
                      <a:pt x="241" y="100"/>
                    </a:cubicBezTo>
                    <a:cubicBezTo>
                      <a:pt x="341" y="100"/>
                      <a:pt x="441" y="103"/>
                      <a:pt x="544" y="105"/>
                    </a:cubicBezTo>
                    <a:cubicBezTo>
                      <a:pt x="545" y="105"/>
                      <a:pt x="546" y="105"/>
                      <a:pt x="547" y="105"/>
                    </a:cubicBezTo>
                    <a:cubicBezTo>
                      <a:pt x="612" y="105"/>
                      <a:pt x="610" y="14"/>
                      <a:pt x="547" y="8"/>
                    </a:cubicBezTo>
                    <a:cubicBezTo>
                      <a:pt x="497" y="3"/>
                      <a:pt x="446"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
              <p:cNvSpPr/>
              <p:nvPr/>
            </p:nvSpPr>
            <p:spPr>
              <a:xfrm>
                <a:off x="6174570" y="2848567"/>
                <a:ext cx="60745" cy="64160"/>
              </a:xfrm>
              <a:custGeom>
                <a:avLst/>
                <a:gdLst/>
                <a:ahLst/>
                <a:cxnLst/>
                <a:rect l="l" t="t" r="r" b="b"/>
                <a:pathLst>
                  <a:path w="925" h="977" extrusionOk="0">
                    <a:moveTo>
                      <a:pt x="412" y="1"/>
                    </a:moveTo>
                    <a:cubicBezTo>
                      <a:pt x="271" y="1"/>
                      <a:pt x="108" y="113"/>
                      <a:pt x="20" y="205"/>
                    </a:cubicBezTo>
                    <a:cubicBezTo>
                      <a:pt x="0" y="228"/>
                      <a:pt x="19" y="255"/>
                      <a:pt x="41" y="255"/>
                    </a:cubicBezTo>
                    <a:cubicBezTo>
                      <a:pt x="47" y="255"/>
                      <a:pt x="53" y="253"/>
                      <a:pt x="59" y="247"/>
                    </a:cubicBezTo>
                    <a:cubicBezTo>
                      <a:pt x="124" y="189"/>
                      <a:pt x="237" y="98"/>
                      <a:pt x="331" y="98"/>
                    </a:cubicBezTo>
                    <a:cubicBezTo>
                      <a:pt x="626" y="98"/>
                      <a:pt x="542" y="319"/>
                      <a:pt x="487" y="455"/>
                    </a:cubicBezTo>
                    <a:cubicBezTo>
                      <a:pt x="425" y="604"/>
                      <a:pt x="344" y="746"/>
                      <a:pt x="254" y="879"/>
                    </a:cubicBezTo>
                    <a:cubicBezTo>
                      <a:pt x="231" y="914"/>
                      <a:pt x="262" y="977"/>
                      <a:pt x="308" y="977"/>
                    </a:cubicBezTo>
                    <a:cubicBezTo>
                      <a:pt x="310" y="977"/>
                      <a:pt x="311" y="976"/>
                      <a:pt x="312" y="976"/>
                    </a:cubicBezTo>
                    <a:cubicBezTo>
                      <a:pt x="450" y="964"/>
                      <a:pt x="586" y="959"/>
                      <a:pt x="723" y="959"/>
                    </a:cubicBezTo>
                    <a:cubicBezTo>
                      <a:pt x="763" y="959"/>
                      <a:pt x="803" y="959"/>
                      <a:pt x="843" y="960"/>
                    </a:cubicBezTo>
                    <a:cubicBezTo>
                      <a:pt x="844" y="960"/>
                      <a:pt x="845" y="960"/>
                      <a:pt x="846" y="960"/>
                    </a:cubicBezTo>
                    <a:cubicBezTo>
                      <a:pt x="924" y="960"/>
                      <a:pt x="923" y="837"/>
                      <a:pt x="837" y="834"/>
                    </a:cubicBezTo>
                    <a:cubicBezTo>
                      <a:pt x="776" y="831"/>
                      <a:pt x="714" y="829"/>
                      <a:pt x="652" y="829"/>
                    </a:cubicBezTo>
                    <a:cubicBezTo>
                      <a:pt x="577" y="829"/>
                      <a:pt x="502" y="832"/>
                      <a:pt x="429" y="837"/>
                    </a:cubicBezTo>
                    <a:cubicBezTo>
                      <a:pt x="558" y="623"/>
                      <a:pt x="736" y="312"/>
                      <a:pt x="600" y="105"/>
                    </a:cubicBezTo>
                    <a:cubicBezTo>
                      <a:pt x="551" y="30"/>
                      <a:pt x="484"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
              <p:cNvSpPr/>
              <p:nvPr/>
            </p:nvSpPr>
            <p:spPr>
              <a:xfrm>
                <a:off x="6236430" y="2854412"/>
                <a:ext cx="56870" cy="48924"/>
              </a:xfrm>
              <a:custGeom>
                <a:avLst/>
                <a:gdLst/>
                <a:ahLst/>
                <a:cxnLst/>
                <a:rect l="l" t="t" r="r" b="b"/>
                <a:pathLst>
                  <a:path w="866" h="745" extrusionOk="0">
                    <a:moveTo>
                      <a:pt x="277" y="0"/>
                    </a:moveTo>
                    <a:cubicBezTo>
                      <a:pt x="155" y="0"/>
                      <a:pt x="62" y="104"/>
                      <a:pt x="11" y="207"/>
                    </a:cubicBezTo>
                    <a:cubicBezTo>
                      <a:pt x="0" y="232"/>
                      <a:pt x="20" y="255"/>
                      <a:pt x="42" y="255"/>
                    </a:cubicBezTo>
                    <a:cubicBezTo>
                      <a:pt x="52" y="255"/>
                      <a:pt x="62" y="250"/>
                      <a:pt x="70" y="239"/>
                    </a:cubicBezTo>
                    <a:cubicBezTo>
                      <a:pt x="110" y="181"/>
                      <a:pt x="176" y="93"/>
                      <a:pt x="255" y="93"/>
                    </a:cubicBezTo>
                    <a:cubicBezTo>
                      <a:pt x="259" y="93"/>
                      <a:pt x="263" y="93"/>
                      <a:pt x="267" y="94"/>
                    </a:cubicBezTo>
                    <a:cubicBezTo>
                      <a:pt x="290" y="94"/>
                      <a:pt x="306" y="100"/>
                      <a:pt x="316" y="110"/>
                    </a:cubicBezTo>
                    <a:cubicBezTo>
                      <a:pt x="248" y="269"/>
                      <a:pt x="212" y="479"/>
                      <a:pt x="241" y="644"/>
                    </a:cubicBezTo>
                    <a:cubicBezTo>
                      <a:pt x="244" y="668"/>
                      <a:pt x="260" y="678"/>
                      <a:pt x="278" y="678"/>
                    </a:cubicBezTo>
                    <a:cubicBezTo>
                      <a:pt x="303" y="678"/>
                      <a:pt x="330" y="659"/>
                      <a:pt x="332" y="631"/>
                    </a:cubicBezTo>
                    <a:cubicBezTo>
                      <a:pt x="342" y="550"/>
                      <a:pt x="332" y="469"/>
                      <a:pt x="342" y="388"/>
                    </a:cubicBezTo>
                    <a:cubicBezTo>
                      <a:pt x="348" y="311"/>
                      <a:pt x="361" y="239"/>
                      <a:pt x="374" y="162"/>
                    </a:cubicBezTo>
                    <a:cubicBezTo>
                      <a:pt x="381" y="175"/>
                      <a:pt x="394" y="188"/>
                      <a:pt x="403" y="197"/>
                    </a:cubicBezTo>
                    <a:cubicBezTo>
                      <a:pt x="436" y="230"/>
                      <a:pt x="468" y="259"/>
                      <a:pt x="507" y="275"/>
                    </a:cubicBezTo>
                    <a:cubicBezTo>
                      <a:pt x="497" y="418"/>
                      <a:pt x="491" y="560"/>
                      <a:pt x="494" y="696"/>
                    </a:cubicBezTo>
                    <a:cubicBezTo>
                      <a:pt x="494" y="729"/>
                      <a:pt x="520" y="745"/>
                      <a:pt x="546" y="745"/>
                    </a:cubicBezTo>
                    <a:cubicBezTo>
                      <a:pt x="572" y="745"/>
                      <a:pt x="598" y="729"/>
                      <a:pt x="598" y="696"/>
                    </a:cubicBezTo>
                    <a:cubicBezTo>
                      <a:pt x="601" y="563"/>
                      <a:pt x="598" y="431"/>
                      <a:pt x="585" y="295"/>
                    </a:cubicBezTo>
                    <a:lnTo>
                      <a:pt x="585" y="295"/>
                    </a:lnTo>
                    <a:cubicBezTo>
                      <a:pt x="599" y="297"/>
                      <a:pt x="614" y="298"/>
                      <a:pt x="628" y="298"/>
                    </a:cubicBezTo>
                    <a:cubicBezTo>
                      <a:pt x="708" y="298"/>
                      <a:pt x="788" y="267"/>
                      <a:pt x="834" y="204"/>
                    </a:cubicBezTo>
                    <a:cubicBezTo>
                      <a:pt x="865" y="170"/>
                      <a:pt x="842" y="111"/>
                      <a:pt x="807" y="111"/>
                    </a:cubicBezTo>
                    <a:cubicBezTo>
                      <a:pt x="798" y="111"/>
                      <a:pt x="789" y="115"/>
                      <a:pt x="779" y="123"/>
                    </a:cubicBezTo>
                    <a:cubicBezTo>
                      <a:pt x="726" y="161"/>
                      <a:pt x="673" y="184"/>
                      <a:pt x="620" y="184"/>
                    </a:cubicBezTo>
                    <a:cubicBezTo>
                      <a:pt x="572" y="184"/>
                      <a:pt x="525" y="166"/>
                      <a:pt x="478" y="123"/>
                    </a:cubicBezTo>
                    <a:cubicBezTo>
                      <a:pt x="426" y="74"/>
                      <a:pt x="390" y="16"/>
                      <a:pt x="313" y="3"/>
                    </a:cubicBezTo>
                    <a:cubicBezTo>
                      <a:pt x="300" y="1"/>
                      <a:pt x="28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
              <p:cNvSpPr/>
              <p:nvPr/>
            </p:nvSpPr>
            <p:spPr>
              <a:xfrm>
                <a:off x="6288439" y="2813041"/>
                <a:ext cx="110654" cy="154784"/>
              </a:xfrm>
              <a:custGeom>
                <a:avLst/>
                <a:gdLst/>
                <a:ahLst/>
                <a:cxnLst/>
                <a:rect l="l" t="t" r="r" b="b"/>
                <a:pathLst>
                  <a:path w="1685" h="2357" extrusionOk="0">
                    <a:moveTo>
                      <a:pt x="566" y="1"/>
                    </a:moveTo>
                    <a:cubicBezTo>
                      <a:pt x="540" y="1"/>
                      <a:pt x="509" y="25"/>
                      <a:pt x="505" y="50"/>
                    </a:cubicBezTo>
                    <a:cubicBezTo>
                      <a:pt x="460" y="380"/>
                      <a:pt x="480" y="704"/>
                      <a:pt x="486" y="1031"/>
                    </a:cubicBezTo>
                    <a:cubicBezTo>
                      <a:pt x="486" y="1436"/>
                      <a:pt x="392" y="1773"/>
                      <a:pt x="230" y="2123"/>
                    </a:cubicBezTo>
                    <a:cubicBezTo>
                      <a:pt x="139" y="1822"/>
                      <a:pt x="107" y="1508"/>
                      <a:pt x="110" y="1190"/>
                    </a:cubicBezTo>
                    <a:cubicBezTo>
                      <a:pt x="110" y="1163"/>
                      <a:pt x="90" y="1149"/>
                      <a:pt x="69" y="1149"/>
                    </a:cubicBezTo>
                    <a:cubicBezTo>
                      <a:pt x="49" y="1149"/>
                      <a:pt x="28" y="1163"/>
                      <a:pt x="26" y="1190"/>
                    </a:cubicBezTo>
                    <a:cubicBezTo>
                      <a:pt x="0" y="1572"/>
                      <a:pt x="52" y="1942"/>
                      <a:pt x="156" y="2311"/>
                    </a:cubicBezTo>
                    <a:cubicBezTo>
                      <a:pt x="165" y="2339"/>
                      <a:pt x="194" y="2357"/>
                      <a:pt x="221" y="2357"/>
                    </a:cubicBezTo>
                    <a:cubicBezTo>
                      <a:pt x="241" y="2357"/>
                      <a:pt x="259" y="2348"/>
                      <a:pt x="269" y="2327"/>
                    </a:cubicBezTo>
                    <a:cubicBezTo>
                      <a:pt x="502" y="1880"/>
                      <a:pt x="619" y="1472"/>
                      <a:pt x="616" y="970"/>
                    </a:cubicBezTo>
                    <a:cubicBezTo>
                      <a:pt x="609" y="801"/>
                      <a:pt x="515" y="260"/>
                      <a:pt x="700" y="144"/>
                    </a:cubicBezTo>
                    <a:cubicBezTo>
                      <a:pt x="713" y="135"/>
                      <a:pt x="736" y="131"/>
                      <a:pt x="764" y="131"/>
                    </a:cubicBezTo>
                    <a:cubicBezTo>
                      <a:pt x="859" y="131"/>
                      <a:pt x="1017" y="171"/>
                      <a:pt x="1082" y="176"/>
                    </a:cubicBezTo>
                    <a:cubicBezTo>
                      <a:pt x="1254" y="192"/>
                      <a:pt x="1429" y="205"/>
                      <a:pt x="1597" y="222"/>
                    </a:cubicBezTo>
                    <a:cubicBezTo>
                      <a:pt x="1599" y="222"/>
                      <a:pt x="1601" y="222"/>
                      <a:pt x="1603" y="222"/>
                    </a:cubicBezTo>
                    <a:cubicBezTo>
                      <a:pt x="1684" y="222"/>
                      <a:pt x="1676" y="95"/>
                      <a:pt x="1597" y="89"/>
                    </a:cubicBezTo>
                    <a:cubicBezTo>
                      <a:pt x="1257" y="60"/>
                      <a:pt x="914" y="30"/>
                      <a:pt x="570" y="1"/>
                    </a:cubicBezTo>
                    <a:cubicBezTo>
                      <a:pt x="569" y="1"/>
                      <a:pt x="56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
              <p:cNvSpPr/>
              <p:nvPr/>
            </p:nvSpPr>
            <p:spPr>
              <a:xfrm>
                <a:off x="6335128" y="2885604"/>
                <a:ext cx="70070" cy="12609"/>
              </a:xfrm>
              <a:custGeom>
                <a:avLst/>
                <a:gdLst/>
                <a:ahLst/>
                <a:cxnLst/>
                <a:rect l="l" t="t" r="r" b="b"/>
                <a:pathLst>
                  <a:path w="1067" h="192" extrusionOk="0">
                    <a:moveTo>
                      <a:pt x="982" y="1"/>
                    </a:moveTo>
                    <a:cubicBezTo>
                      <a:pt x="975" y="1"/>
                      <a:pt x="968" y="2"/>
                      <a:pt x="961" y="4"/>
                    </a:cubicBezTo>
                    <a:cubicBezTo>
                      <a:pt x="767" y="51"/>
                      <a:pt x="581" y="68"/>
                      <a:pt x="393" y="68"/>
                    </a:cubicBezTo>
                    <a:cubicBezTo>
                      <a:pt x="283" y="68"/>
                      <a:pt x="171" y="62"/>
                      <a:pt x="57" y="53"/>
                    </a:cubicBezTo>
                    <a:cubicBezTo>
                      <a:pt x="55" y="53"/>
                      <a:pt x="53" y="52"/>
                      <a:pt x="51" y="52"/>
                    </a:cubicBezTo>
                    <a:cubicBezTo>
                      <a:pt x="8" y="52"/>
                      <a:pt x="0" y="121"/>
                      <a:pt x="44" y="134"/>
                    </a:cubicBezTo>
                    <a:cubicBezTo>
                      <a:pt x="184" y="174"/>
                      <a:pt x="331" y="191"/>
                      <a:pt x="478" y="191"/>
                    </a:cubicBezTo>
                    <a:cubicBezTo>
                      <a:pt x="653" y="191"/>
                      <a:pt x="829" y="166"/>
                      <a:pt x="996" y="124"/>
                    </a:cubicBezTo>
                    <a:cubicBezTo>
                      <a:pt x="1067" y="106"/>
                      <a:pt x="1047"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
              <p:cNvSpPr/>
              <p:nvPr/>
            </p:nvSpPr>
            <p:spPr>
              <a:xfrm>
                <a:off x="6347343" y="2845350"/>
                <a:ext cx="48858" cy="40978"/>
              </a:xfrm>
              <a:custGeom>
                <a:avLst/>
                <a:gdLst/>
                <a:ahLst/>
                <a:cxnLst/>
                <a:rect l="l" t="t" r="r" b="b"/>
                <a:pathLst>
                  <a:path w="744" h="624" extrusionOk="0">
                    <a:moveTo>
                      <a:pt x="399" y="115"/>
                    </a:moveTo>
                    <a:cubicBezTo>
                      <a:pt x="425" y="115"/>
                      <a:pt x="457" y="118"/>
                      <a:pt x="486" y="125"/>
                    </a:cubicBezTo>
                    <a:cubicBezTo>
                      <a:pt x="486" y="180"/>
                      <a:pt x="467" y="206"/>
                      <a:pt x="422" y="219"/>
                    </a:cubicBezTo>
                    <a:cubicBezTo>
                      <a:pt x="344" y="267"/>
                      <a:pt x="247" y="280"/>
                      <a:pt x="156" y="284"/>
                    </a:cubicBezTo>
                    <a:cubicBezTo>
                      <a:pt x="159" y="248"/>
                      <a:pt x="179" y="215"/>
                      <a:pt x="214" y="186"/>
                    </a:cubicBezTo>
                    <a:cubicBezTo>
                      <a:pt x="263" y="141"/>
                      <a:pt x="334" y="118"/>
                      <a:pt x="399" y="115"/>
                    </a:cubicBezTo>
                    <a:close/>
                    <a:moveTo>
                      <a:pt x="432" y="1"/>
                    </a:moveTo>
                    <a:cubicBezTo>
                      <a:pt x="338" y="1"/>
                      <a:pt x="234" y="30"/>
                      <a:pt x="188" y="60"/>
                    </a:cubicBezTo>
                    <a:cubicBezTo>
                      <a:pt x="107" y="115"/>
                      <a:pt x="49" y="190"/>
                      <a:pt x="33" y="277"/>
                    </a:cubicBezTo>
                    <a:cubicBezTo>
                      <a:pt x="4" y="287"/>
                      <a:pt x="0" y="332"/>
                      <a:pt x="30" y="345"/>
                    </a:cubicBezTo>
                    <a:cubicBezTo>
                      <a:pt x="33" y="410"/>
                      <a:pt x="65" y="475"/>
                      <a:pt x="127" y="526"/>
                    </a:cubicBezTo>
                    <a:cubicBezTo>
                      <a:pt x="206" y="592"/>
                      <a:pt x="307" y="623"/>
                      <a:pt x="408" y="623"/>
                    </a:cubicBezTo>
                    <a:cubicBezTo>
                      <a:pt x="513" y="623"/>
                      <a:pt x="618" y="589"/>
                      <a:pt x="700" y="523"/>
                    </a:cubicBezTo>
                    <a:cubicBezTo>
                      <a:pt x="744" y="485"/>
                      <a:pt x="702" y="419"/>
                      <a:pt x="655" y="419"/>
                    </a:cubicBezTo>
                    <a:cubicBezTo>
                      <a:pt x="646" y="419"/>
                      <a:pt x="637" y="421"/>
                      <a:pt x="629" y="426"/>
                    </a:cubicBezTo>
                    <a:cubicBezTo>
                      <a:pt x="558" y="471"/>
                      <a:pt x="482" y="500"/>
                      <a:pt x="402" y="500"/>
                    </a:cubicBezTo>
                    <a:cubicBezTo>
                      <a:pt x="372" y="500"/>
                      <a:pt x="342" y="496"/>
                      <a:pt x="311" y="488"/>
                    </a:cubicBezTo>
                    <a:cubicBezTo>
                      <a:pt x="237" y="465"/>
                      <a:pt x="175" y="413"/>
                      <a:pt x="156" y="358"/>
                    </a:cubicBezTo>
                    <a:lnTo>
                      <a:pt x="156" y="358"/>
                    </a:lnTo>
                    <a:cubicBezTo>
                      <a:pt x="162" y="358"/>
                      <a:pt x="169" y="358"/>
                      <a:pt x="175" y="358"/>
                    </a:cubicBezTo>
                    <a:cubicBezTo>
                      <a:pt x="355" y="358"/>
                      <a:pt x="597" y="313"/>
                      <a:pt x="616" y="151"/>
                    </a:cubicBezTo>
                    <a:cubicBezTo>
                      <a:pt x="631" y="37"/>
                      <a:pt x="538"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
              <p:cNvSpPr/>
              <p:nvPr/>
            </p:nvSpPr>
            <p:spPr>
              <a:xfrm>
                <a:off x="6323768" y="2904122"/>
                <a:ext cx="60876" cy="83992"/>
              </a:xfrm>
              <a:custGeom>
                <a:avLst/>
                <a:gdLst/>
                <a:ahLst/>
                <a:cxnLst/>
                <a:rect l="l" t="t" r="r" b="b"/>
                <a:pathLst>
                  <a:path w="927" h="1279" extrusionOk="0">
                    <a:moveTo>
                      <a:pt x="497" y="271"/>
                    </a:moveTo>
                    <a:cubicBezTo>
                      <a:pt x="507" y="271"/>
                      <a:pt x="516" y="272"/>
                      <a:pt x="525" y="273"/>
                    </a:cubicBezTo>
                    <a:cubicBezTo>
                      <a:pt x="522" y="295"/>
                      <a:pt x="536" y="325"/>
                      <a:pt x="563" y="325"/>
                    </a:cubicBezTo>
                    <a:cubicBezTo>
                      <a:pt x="564" y="325"/>
                      <a:pt x="565" y="325"/>
                      <a:pt x="567" y="325"/>
                    </a:cubicBezTo>
                    <a:lnTo>
                      <a:pt x="570" y="325"/>
                    </a:lnTo>
                    <a:cubicBezTo>
                      <a:pt x="567" y="328"/>
                      <a:pt x="564" y="331"/>
                      <a:pt x="564" y="338"/>
                    </a:cubicBezTo>
                    <a:cubicBezTo>
                      <a:pt x="557" y="370"/>
                      <a:pt x="551" y="396"/>
                      <a:pt x="534" y="425"/>
                    </a:cubicBezTo>
                    <a:cubicBezTo>
                      <a:pt x="521" y="470"/>
                      <a:pt x="500" y="492"/>
                      <a:pt x="470" y="492"/>
                    </a:cubicBezTo>
                    <a:cubicBezTo>
                      <a:pt x="429" y="492"/>
                      <a:pt x="372" y="448"/>
                      <a:pt x="298" y="360"/>
                    </a:cubicBezTo>
                    <a:cubicBezTo>
                      <a:pt x="333" y="306"/>
                      <a:pt x="421" y="271"/>
                      <a:pt x="497" y="271"/>
                    </a:cubicBezTo>
                    <a:close/>
                    <a:moveTo>
                      <a:pt x="425" y="825"/>
                    </a:moveTo>
                    <a:cubicBezTo>
                      <a:pt x="447" y="825"/>
                      <a:pt x="471" y="827"/>
                      <a:pt x="496" y="830"/>
                    </a:cubicBezTo>
                    <a:cubicBezTo>
                      <a:pt x="486" y="843"/>
                      <a:pt x="470" y="859"/>
                      <a:pt x="457" y="879"/>
                    </a:cubicBezTo>
                    <a:cubicBezTo>
                      <a:pt x="411" y="953"/>
                      <a:pt x="450" y="1099"/>
                      <a:pt x="340" y="1135"/>
                    </a:cubicBezTo>
                    <a:cubicBezTo>
                      <a:pt x="332" y="1135"/>
                      <a:pt x="324" y="1135"/>
                      <a:pt x="316" y="1135"/>
                    </a:cubicBezTo>
                    <a:cubicBezTo>
                      <a:pt x="196" y="1135"/>
                      <a:pt x="161" y="1087"/>
                      <a:pt x="201" y="992"/>
                    </a:cubicBezTo>
                    <a:cubicBezTo>
                      <a:pt x="228" y="879"/>
                      <a:pt x="302" y="825"/>
                      <a:pt x="425" y="825"/>
                    </a:cubicBezTo>
                    <a:close/>
                    <a:moveTo>
                      <a:pt x="838" y="0"/>
                    </a:moveTo>
                    <a:cubicBezTo>
                      <a:pt x="814" y="0"/>
                      <a:pt x="792" y="13"/>
                      <a:pt x="784" y="36"/>
                    </a:cubicBezTo>
                    <a:cubicBezTo>
                      <a:pt x="777" y="56"/>
                      <a:pt x="777" y="79"/>
                      <a:pt x="787" y="95"/>
                    </a:cubicBezTo>
                    <a:cubicBezTo>
                      <a:pt x="768" y="127"/>
                      <a:pt x="732" y="153"/>
                      <a:pt x="703" y="176"/>
                    </a:cubicBezTo>
                    <a:cubicBezTo>
                      <a:pt x="677" y="195"/>
                      <a:pt x="648" y="208"/>
                      <a:pt x="619" y="218"/>
                    </a:cubicBezTo>
                    <a:cubicBezTo>
                      <a:pt x="580" y="177"/>
                      <a:pt x="528" y="160"/>
                      <a:pt x="473" y="160"/>
                    </a:cubicBezTo>
                    <a:cubicBezTo>
                      <a:pt x="301" y="160"/>
                      <a:pt x="97" y="334"/>
                      <a:pt x="159" y="506"/>
                    </a:cubicBezTo>
                    <a:cubicBezTo>
                      <a:pt x="190" y="601"/>
                      <a:pt x="293" y="665"/>
                      <a:pt x="390" y="665"/>
                    </a:cubicBezTo>
                    <a:cubicBezTo>
                      <a:pt x="403" y="665"/>
                      <a:pt x="415" y="664"/>
                      <a:pt x="427" y="662"/>
                    </a:cubicBezTo>
                    <a:cubicBezTo>
                      <a:pt x="466" y="652"/>
                      <a:pt x="502" y="639"/>
                      <a:pt x="531" y="620"/>
                    </a:cubicBezTo>
                    <a:lnTo>
                      <a:pt x="531" y="620"/>
                    </a:lnTo>
                    <a:cubicBezTo>
                      <a:pt x="521" y="652"/>
                      <a:pt x="515" y="684"/>
                      <a:pt x="502" y="717"/>
                    </a:cubicBezTo>
                    <a:cubicBezTo>
                      <a:pt x="476" y="710"/>
                      <a:pt x="450" y="707"/>
                      <a:pt x="425" y="707"/>
                    </a:cubicBezTo>
                    <a:cubicBezTo>
                      <a:pt x="208" y="707"/>
                      <a:pt x="0" y="936"/>
                      <a:pt x="87" y="1167"/>
                    </a:cubicBezTo>
                    <a:cubicBezTo>
                      <a:pt x="119" y="1243"/>
                      <a:pt x="184" y="1278"/>
                      <a:pt x="256" y="1278"/>
                    </a:cubicBezTo>
                    <a:cubicBezTo>
                      <a:pt x="280" y="1278"/>
                      <a:pt x="303" y="1275"/>
                      <a:pt x="327" y="1267"/>
                    </a:cubicBezTo>
                    <a:cubicBezTo>
                      <a:pt x="392" y="1248"/>
                      <a:pt x="450" y="1206"/>
                      <a:pt x="486" y="1154"/>
                    </a:cubicBezTo>
                    <a:cubicBezTo>
                      <a:pt x="517" y="1110"/>
                      <a:pt x="548" y="923"/>
                      <a:pt x="608" y="923"/>
                    </a:cubicBezTo>
                    <a:cubicBezTo>
                      <a:pt x="610" y="923"/>
                      <a:pt x="613" y="923"/>
                      <a:pt x="615" y="924"/>
                    </a:cubicBezTo>
                    <a:cubicBezTo>
                      <a:pt x="621" y="926"/>
                      <a:pt x="626" y="926"/>
                      <a:pt x="631" y="926"/>
                    </a:cubicBezTo>
                    <a:cubicBezTo>
                      <a:pt x="691" y="926"/>
                      <a:pt x="710" y="829"/>
                      <a:pt x="648" y="814"/>
                    </a:cubicBezTo>
                    <a:cubicBezTo>
                      <a:pt x="628" y="811"/>
                      <a:pt x="606" y="807"/>
                      <a:pt x="589" y="807"/>
                    </a:cubicBezTo>
                    <a:cubicBezTo>
                      <a:pt x="645" y="655"/>
                      <a:pt x="667" y="516"/>
                      <a:pt x="667" y="357"/>
                    </a:cubicBezTo>
                    <a:cubicBezTo>
                      <a:pt x="667" y="338"/>
                      <a:pt x="654" y="322"/>
                      <a:pt x="638" y="312"/>
                    </a:cubicBezTo>
                    <a:cubicBezTo>
                      <a:pt x="726" y="289"/>
                      <a:pt x="800" y="241"/>
                      <a:pt x="862" y="166"/>
                    </a:cubicBezTo>
                    <a:cubicBezTo>
                      <a:pt x="887" y="127"/>
                      <a:pt x="926" y="79"/>
                      <a:pt x="894" y="30"/>
                    </a:cubicBezTo>
                    <a:cubicBezTo>
                      <a:pt x="880" y="10"/>
                      <a:pt x="858"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5" name="Google Shape;365;p3"/>
            <p:cNvGrpSpPr/>
            <p:nvPr/>
          </p:nvGrpSpPr>
          <p:grpSpPr>
            <a:xfrm rot="-2699656">
              <a:off x="-152299" y="2706264"/>
              <a:ext cx="979615" cy="216234"/>
              <a:chOff x="7968422" y="675563"/>
              <a:chExt cx="462304" cy="102049"/>
            </a:xfrm>
          </p:grpSpPr>
          <p:sp>
            <p:nvSpPr>
              <p:cNvPr id="366" name="Google Shape;366;p3"/>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9" name="Google Shape;379;p3"/>
            <p:cNvGrpSpPr/>
            <p:nvPr/>
          </p:nvGrpSpPr>
          <p:grpSpPr>
            <a:xfrm rot="-1872959">
              <a:off x="120836" y="5005094"/>
              <a:ext cx="677116" cy="330879"/>
              <a:chOff x="7053208" y="3451133"/>
              <a:chExt cx="306539" cy="149789"/>
            </a:xfrm>
          </p:grpSpPr>
          <p:sp>
            <p:nvSpPr>
              <p:cNvPr id="380" name="Google Shape;380;p3"/>
              <p:cNvSpPr/>
              <p:nvPr/>
            </p:nvSpPr>
            <p:spPr>
              <a:xfrm>
                <a:off x="7053208" y="3487841"/>
                <a:ext cx="57067" cy="94762"/>
              </a:xfrm>
              <a:custGeom>
                <a:avLst/>
                <a:gdLst/>
                <a:ahLst/>
                <a:cxnLst/>
                <a:rect l="l" t="t" r="r" b="b"/>
                <a:pathLst>
                  <a:path w="869" h="1443" extrusionOk="0">
                    <a:moveTo>
                      <a:pt x="267" y="0"/>
                    </a:moveTo>
                    <a:cubicBezTo>
                      <a:pt x="250" y="0"/>
                      <a:pt x="233" y="9"/>
                      <a:pt x="230" y="27"/>
                    </a:cubicBezTo>
                    <a:cubicBezTo>
                      <a:pt x="227" y="53"/>
                      <a:pt x="221" y="82"/>
                      <a:pt x="214" y="105"/>
                    </a:cubicBezTo>
                    <a:cubicBezTo>
                      <a:pt x="211" y="115"/>
                      <a:pt x="204" y="124"/>
                      <a:pt x="211" y="134"/>
                    </a:cubicBezTo>
                    <a:cubicBezTo>
                      <a:pt x="133" y="539"/>
                      <a:pt x="72" y="947"/>
                      <a:pt x="7" y="1355"/>
                    </a:cubicBezTo>
                    <a:cubicBezTo>
                      <a:pt x="1" y="1393"/>
                      <a:pt x="22" y="1443"/>
                      <a:pt x="67" y="1443"/>
                    </a:cubicBezTo>
                    <a:cubicBezTo>
                      <a:pt x="69" y="1443"/>
                      <a:pt x="70" y="1443"/>
                      <a:pt x="72" y="1443"/>
                    </a:cubicBezTo>
                    <a:cubicBezTo>
                      <a:pt x="282" y="1427"/>
                      <a:pt x="493" y="1401"/>
                      <a:pt x="697" y="1349"/>
                    </a:cubicBezTo>
                    <a:cubicBezTo>
                      <a:pt x="767" y="1330"/>
                      <a:pt x="742" y="1231"/>
                      <a:pt x="676" y="1231"/>
                    </a:cubicBezTo>
                    <a:cubicBezTo>
                      <a:pt x="673" y="1231"/>
                      <a:pt x="669" y="1231"/>
                      <a:pt x="664" y="1232"/>
                    </a:cubicBezTo>
                    <a:cubicBezTo>
                      <a:pt x="490" y="1255"/>
                      <a:pt x="318" y="1284"/>
                      <a:pt x="149" y="1300"/>
                    </a:cubicBezTo>
                    <a:cubicBezTo>
                      <a:pt x="172" y="1135"/>
                      <a:pt x="198" y="973"/>
                      <a:pt x="217" y="805"/>
                    </a:cubicBezTo>
                    <a:cubicBezTo>
                      <a:pt x="288" y="813"/>
                      <a:pt x="365" y="820"/>
                      <a:pt x="440" y="820"/>
                    </a:cubicBezTo>
                    <a:cubicBezTo>
                      <a:pt x="505" y="820"/>
                      <a:pt x="568" y="815"/>
                      <a:pt x="626" y="801"/>
                    </a:cubicBezTo>
                    <a:cubicBezTo>
                      <a:pt x="690" y="785"/>
                      <a:pt x="674" y="691"/>
                      <a:pt x="609" y="688"/>
                    </a:cubicBezTo>
                    <a:cubicBezTo>
                      <a:pt x="603" y="688"/>
                      <a:pt x="597" y="688"/>
                      <a:pt x="590" y="688"/>
                    </a:cubicBezTo>
                    <a:cubicBezTo>
                      <a:pt x="524" y="688"/>
                      <a:pt x="453" y="701"/>
                      <a:pt x="383" y="704"/>
                    </a:cubicBezTo>
                    <a:cubicBezTo>
                      <a:pt x="331" y="707"/>
                      <a:pt x="282" y="707"/>
                      <a:pt x="230" y="707"/>
                    </a:cubicBezTo>
                    <a:cubicBezTo>
                      <a:pt x="253" y="529"/>
                      <a:pt x="272" y="351"/>
                      <a:pt x="295" y="173"/>
                    </a:cubicBezTo>
                    <a:cubicBezTo>
                      <a:pt x="360" y="183"/>
                      <a:pt x="428" y="183"/>
                      <a:pt x="496" y="183"/>
                    </a:cubicBezTo>
                    <a:cubicBezTo>
                      <a:pt x="565" y="185"/>
                      <a:pt x="633" y="187"/>
                      <a:pt x="702" y="187"/>
                    </a:cubicBezTo>
                    <a:cubicBezTo>
                      <a:pt x="731" y="187"/>
                      <a:pt x="759" y="187"/>
                      <a:pt x="788" y="186"/>
                    </a:cubicBezTo>
                    <a:cubicBezTo>
                      <a:pt x="865" y="186"/>
                      <a:pt x="869" y="72"/>
                      <a:pt x="788" y="69"/>
                    </a:cubicBezTo>
                    <a:cubicBezTo>
                      <a:pt x="759" y="68"/>
                      <a:pt x="731" y="68"/>
                      <a:pt x="702" y="68"/>
                    </a:cubicBezTo>
                    <a:cubicBezTo>
                      <a:pt x="633" y="68"/>
                      <a:pt x="565" y="70"/>
                      <a:pt x="496" y="72"/>
                    </a:cubicBezTo>
                    <a:cubicBezTo>
                      <a:pt x="431" y="72"/>
                      <a:pt x="366" y="72"/>
                      <a:pt x="308" y="82"/>
                    </a:cubicBezTo>
                    <a:cubicBezTo>
                      <a:pt x="308" y="69"/>
                      <a:pt x="311" y="53"/>
                      <a:pt x="311" y="40"/>
                    </a:cubicBezTo>
                    <a:cubicBezTo>
                      <a:pt x="313" y="14"/>
                      <a:pt x="289"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
              <p:cNvSpPr/>
              <p:nvPr/>
            </p:nvSpPr>
            <p:spPr>
              <a:xfrm>
                <a:off x="7119335" y="3550488"/>
                <a:ext cx="35396" cy="37892"/>
              </a:xfrm>
              <a:custGeom>
                <a:avLst/>
                <a:gdLst/>
                <a:ahLst/>
                <a:cxnLst/>
                <a:rect l="l" t="t" r="r" b="b"/>
                <a:pathLst>
                  <a:path w="539" h="577" extrusionOk="0">
                    <a:moveTo>
                      <a:pt x="81" y="1"/>
                    </a:moveTo>
                    <a:cubicBezTo>
                      <a:pt x="70" y="1"/>
                      <a:pt x="59" y="8"/>
                      <a:pt x="53" y="22"/>
                    </a:cubicBezTo>
                    <a:cubicBezTo>
                      <a:pt x="1" y="168"/>
                      <a:pt x="7" y="395"/>
                      <a:pt x="62" y="541"/>
                    </a:cubicBezTo>
                    <a:cubicBezTo>
                      <a:pt x="71" y="565"/>
                      <a:pt x="97" y="577"/>
                      <a:pt x="120" y="577"/>
                    </a:cubicBezTo>
                    <a:cubicBezTo>
                      <a:pt x="147" y="577"/>
                      <a:pt x="171" y="561"/>
                      <a:pt x="166" y="528"/>
                    </a:cubicBezTo>
                    <a:cubicBezTo>
                      <a:pt x="156" y="479"/>
                      <a:pt x="150" y="434"/>
                      <a:pt x="137" y="385"/>
                    </a:cubicBezTo>
                    <a:cubicBezTo>
                      <a:pt x="140" y="382"/>
                      <a:pt x="140" y="382"/>
                      <a:pt x="140" y="379"/>
                    </a:cubicBezTo>
                    <a:cubicBezTo>
                      <a:pt x="147" y="382"/>
                      <a:pt x="150" y="382"/>
                      <a:pt x="153" y="385"/>
                    </a:cubicBezTo>
                    <a:cubicBezTo>
                      <a:pt x="236" y="420"/>
                      <a:pt x="348" y="441"/>
                      <a:pt x="442" y="441"/>
                    </a:cubicBezTo>
                    <a:cubicBezTo>
                      <a:pt x="454" y="441"/>
                      <a:pt x="466" y="441"/>
                      <a:pt x="477" y="440"/>
                    </a:cubicBezTo>
                    <a:cubicBezTo>
                      <a:pt x="539" y="427"/>
                      <a:pt x="539" y="349"/>
                      <a:pt x="477" y="343"/>
                    </a:cubicBezTo>
                    <a:cubicBezTo>
                      <a:pt x="425" y="333"/>
                      <a:pt x="373" y="336"/>
                      <a:pt x="318" y="333"/>
                    </a:cubicBezTo>
                    <a:cubicBezTo>
                      <a:pt x="279" y="330"/>
                      <a:pt x="234" y="327"/>
                      <a:pt x="195" y="320"/>
                    </a:cubicBezTo>
                    <a:cubicBezTo>
                      <a:pt x="250" y="262"/>
                      <a:pt x="305" y="197"/>
                      <a:pt x="354" y="136"/>
                    </a:cubicBezTo>
                    <a:cubicBezTo>
                      <a:pt x="373" y="104"/>
                      <a:pt x="342" y="70"/>
                      <a:pt x="312" y="70"/>
                    </a:cubicBezTo>
                    <a:cubicBezTo>
                      <a:pt x="302" y="70"/>
                      <a:pt x="291" y="74"/>
                      <a:pt x="283" y="84"/>
                    </a:cubicBezTo>
                    <a:cubicBezTo>
                      <a:pt x="228" y="149"/>
                      <a:pt x="176" y="217"/>
                      <a:pt x="121" y="288"/>
                    </a:cubicBezTo>
                    <a:lnTo>
                      <a:pt x="121" y="281"/>
                    </a:lnTo>
                    <a:cubicBezTo>
                      <a:pt x="114" y="200"/>
                      <a:pt x="117" y="116"/>
                      <a:pt x="111" y="29"/>
                    </a:cubicBezTo>
                    <a:cubicBezTo>
                      <a:pt x="107" y="11"/>
                      <a:pt x="9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
              <p:cNvSpPr/>
              <p:nvPr/>
            </p:nvSpPr>
            <p:spPr>
              <a:xfrm>
                <a:off x="7135555" y="3534005"/>
                <a:ext cx="45050" cy="8209"/>
              </a:xfrm>
              <a:custGeom>
                <a:avLst/>
                <a:gdLst/>
                <a:ahLst/>
                <a:cxnLst/>
                <a:rect l="l" t="t" r="r" b="b"/>
                <a:pathLst>
                  <a:path w="686" h="125" extrusionOk="0">
                    <a:moveTo>
                      <a:pt x="612" y="0"/>
                    </a:moveTo>
                    <a:cubicBezTo>
                      <a:pt x="608" y="0"/>
                      <a:pt x="604" y="0"/>
                      <a:pt x="599" y="1"/>
                    </a:cubicBezTo>
                    <a:cubicBezTo>
                      <a:pt x="418" y="24"/>
                      <a:pt x="240" y="34"/>
                      <a:pt x="52" y="34"/>
                    </a:cubicBezTo>
                    <a:cubicBezTo>
                      <a:pt x="0" y="34"/>
                      <a:pt x="0" y="111"/>
                      <a:pt x="52" y="115"/>
                    </a:cubicBezTo>
                    <a:cubicBezTo>
                      <a:pt x="128" y="121"/>
                      <a:pt x="204" y="124"/>
                      <a:pt x="280" y="124"/>
                    </a:cubicBezTo>
                    <a:cubicBezTo>
                      <a:pt x="392" y="124"/>
                      <a:pt x="504" y="117"/>
                      <a:pt x="612" y="102"/>
                    </a:cubicBezTo>
                    <a:cubicBezTo>
                      <a:pt x="686" y="95"/>
                      <a:pt x="678" y="0"/>
                      <a:pt x="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
              <p:cNvSpPr/>
              <p:nvPr/>
            </p:nvSpPr>
            <p:spPr>
              <a:xfrm>
                <a:off x="7136803" y="3520477"/>
                <a:ext cx="47742" cy="7683"/>
              </a:xfrm>
              <a:custGeom>
                <a:avLst/>
                <a:gdLst/>
                <a:ahLst/>
                <a:cxnLst/>
                <a:rect l="l" t="t" r="r" b="b"/>
                <a:pathLst>
                  <a:path w="727" h="117" extrusionOk="0">
                    <a:moveTo>
                      <a:pt x="466" y="1"/>
                    </a:moveTo>
                    <a:cubicBezTo>
                      <a:pt x="329" y="1"/>
                      <a:pt x="189" y="12"/>
                      <a:pt x="56" y="22"/>
                    </a:cubicBezTo>
                    <a:cubicBezTo>
                      <a:pt x="1" y="26"/>
                      <a:pt x="1" y="97"/>
                      <a:pt x="56" y="97"/>
                    </a:cubicBezTo>
                    <a:cubicBezTo>
                      <a:pt x="192" y="106"/>
                      <a:pt x="339" y="117"/>
                      <a:pt x="482" y="117"/>
                    </a:cubicBezTo>
                    <a:cubicBezTo>
                      <a:pt x="543" y="117"/>
                      <a:pt x="603" y="115"/>
                      <a:pt x="661" y="110"/>
                    </a:cubicBezTo>
                    <a:cubicBezTo>
                      <a:pt x="726" y="103"/>
                      <a:pt x="726" y="13"/>
                      <a:pt x="661" y="10"/>
                    </a:cubicBezTo>
                    <a:cubicBezTo>
                      <a:pt x="598" y="3"/>
                      <a:pt x="533"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
              <p:cNvSpPr/>
              <p:nvPr/>
            </p:nvSpPr>
            <p:spPr>
              <a:xfrm>
                <a:off x="7203390" y="3535844"/>
                <a:ext cx="125364" cy="13791"/>
              </a:xfrm>
              <a:custGeom>
                <a:avLst/>
                <a:gdLst/>
                <a:ahLst/>
                <a:cxnLst/>
                <a:rect l="l" t="t" r="r" b="b"/>
                <a:pathLst>
                  <a:path w="1909" h="210" extrusionOk="0">
                    <a:moveTo>
                      <a:pt x="356" y="1"/>
                    </a:moveTo>
                    <a:cubicBezTo>
                      <a:pt x="254" y="1"/>
                      <a:pt x="153" y="3"/>
                      <a:pt x="52" y="9"/>
                    </a:cubicBezTo>
                    <a:cubicBezTo>
                      <a:pt x="17" y="15"/>
                      <a:pt x="0" y="70"/>
                      <a:pt x="46" y="80"/>
                    </a:cubicBezTo>
                    <a:cubicBezTo>
                      <a:pt x="622" y="177"/>
                      <a:pt x="1238" y="177"/>
                      <a:pt x="1828" y="210"/>
                    </a:cubicBezTo>
                    <a:cubicBezTo>
                      <a:pt x="1830" y="210"/>
                      <a:pt x="1832" y="210"/>
                      <a:pt x="1833" y="210"/>
                    </a:cubicBezTo>
                    <a:cubicBezTo>
                      <a:pt x="1909" y="210"/>
                      <a:pt x="1907" y="86"/>
                      <a:pt x="1828" y="83"/>
                    </a:cubicBezTo>
                    <a:cubicBezTo>
                      <a:pt x="1345" y="56"/>
                      <a:pt x="844"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
              <p:cNvSpPr/>
              <p:nvPr/>
            </p:nvSpPr>
            <p:spPr>
              <a:xfrm>
                <a:off x="7210220" y="3487118"/>
                <a:ext cx="49384" cy="34280"/>
              </a:xfrm>
              <a:custGeom>
                <a:avLst/>
                <a:gdLst/>
                <a:ahLst/>
                <a:cxnLst/>
                <a:rect l="l" t="t" r="r" b="b"/>
                <a:pathLst>
                  <a:path w="752" h="522" extrusionOk="0">
                    <a:moveTo>
                      <a:pt x="565" y="0"/>
                    </a:moveTo>
                    <a:cubicBezTo>
                      <a:pt x="501" y="0"/>
                      <a:pt x="456" y="46"/>
                      <a:pt x="421" y="109"/>
                    </a:cubicBezTo>
                    <a:cubicBezTo>
                      <a:pt x="397" y="48"/>
                      <a:pt x="355" y="2"/>
                      <a:pt x="289" y="2"/>
                    </a:cubicBezTo>
                    <a:cubicBezTo>
                      <a:pt x="284" y="2"/>
                      <a:pt x="280" y="2"/>
                      <a:pt x="276" y="2"/>
                    </a:cubicBezTo>
                    <a:cubicBezTo>
                      <a:pt x="201" y="12"/>
                      <a:pt x="143" y="77"/>
                      <a:pt x="104" y="148"/>
                    </a:cubicBezTo>
                    <a:cubicBezTo>
                      <a:pt x="97" y="126"/>
                      <a:pt x="97" y="96"/>
                      <a:pt x="97" y="70"/>
                    </a:cubicBezTo>
                    <a:cubicBezTo>
                      <a:pt x="96" y="45"/>
                      <a:pt x="78" y="33"/>
                      <a:pt x="60" y="33"/>
                    </a:cubicBezTo>
                    <a:cubicBezTo>
                      <a:pt x="41" y="33"/>
                      <a:pt x="21" y="46"/>
                      <a:pt x="16" y="70"/>
                    </a:cubicBezTo>
                    <a:cubicBezTo>
                      <a:pt x="0" y="200"/>
                      <a:pt x="13" y="343"/>
                      <a:pt x="46" y="469"/>
                    </a:cubicBezTo>
                    <a:cubicBezTo>
                      <a:pt x="53" y="496"/>
                      <a:pt x="75" y="508"/>
                      <a:pt x="98" y="508"/>
                    </a:cubicBezTo>
                    <a:cubicBezTo>
                      <a:pt x="132" y="508"/>
                      <a:pt x="167" y="481"/>
                      <a:pt x="156" y="440"/>
                    </a:cubicBezTo>
                    <a:cubicBezTo>
                      <a:pt x="143" y="398"/>
                      <a:pt x="136" y="359"/>
                      <a:pt x="127" y="317"/>
                    </a:cubicBezTo>
                    <a:cubicBezTo>
                      <a:pt x="146" y="245"/>
                      <a:pt x="178" y="164"/>
                      <a:pt x="233" y="138"/>
                    </a:cubicBezTo>
                    <a:cubicBezTo>
                      <a:pt x="259" y="145"/>
                      <a:pt x="288" y="148"/>
                      <a:pt x="318" y="155"/>
                    </a:cubicBezTo>
                    <a:cubicBezTo>
                      <a:pt x="324" y="184"/>
                      <a:pt x="334" y="213"/>
                      <a:pt x="340" y="245"/>
                    </a:cubicBezTo>
                    <a:cubicBezTo>
                      <a:pt x="350" y="291"/>
                      <a:pt x="353" y="333"/>
                      <a:pt x="357" y="378"/>
                    </a:cubicBezTo>
                    <a:cubicBezTo>
                      <a:pt x="357" y="391"/>
                      <a:pt x="357" y="404"/>
                      <a:pt x="363" y="411"/>
                    </a:cubicBezTo>
                    <a:cubicBezTo>
                      <a:pt x="366" y="445"/>
                      <a:pt x="396" y="464"/>
                      <a:pt x="423" y="464"/>
                    </a:cubicBezTo>
                    <a:cubicBezTo>
                      <a:pt x="449" y="464"/>
                      <a:pt x="473" y="447"/>
                      <a:pt x="470" y="411"/>
                    </a:cubicBezTo>
                    <a:cubicBezTo>
                      <a:pt x="467" y="356"/>
                      <a:pt x="467" y="297"/>
                      <a:pt x="486" y="242"/>
                    </a:cubicBezTo>
                    <a:cubicBezTo>
                      <a:pt x="499" y="203"/>
                      <a:pt x="518" y="168"/>
                      <a:pt x="548" y="138"/>
                    </a:cubicBezTo>
                    <a:cubicBezTo>
                      <a:pt x="593" y="155"/>
                      <a:pt x="616" y="184"/>
                      <a:pt x="622" y="229"/>
                    </a:cubicBezTo>
                    <a:cubicBezTo>
                      <a:pt x="648" y="323"/>
                      <a:pt x="577" y="404"/>
                      <a:pt x="616" y="492"/>
                    </a:cubicBezTo>
                    <a:cubicBezTo>
                      <a:pt x="627" y="514"/>
                      <a:pt x="651" y="522"/>
                      <a:pt x="671" y="522"/>
                    </a:cubicBezTo>
                    <a:cubicBezTo>
                      <a:pt x="674" y="522"/>
                      <a:pt x="677" y="521"/>
                      <a:pt x="680" y="521"/>
                    </a:cubicBezTo>
                    <a:cubicBezTo>
                      <a:pt x="713" y="511"/>
                      <a:pt x="726" y="495"/>
                      <a:pt x="739" y="462"/>
                    </a:cubicBezTo>
                    <a:cubicBezTo>
                      <a:pt x="745" y="443"/>
                      <a:pt x="739" y="424"/>
                      <a:pt x="723" y="411"/>
                    </a:cubicBezTo>
                    <a:cubicBezTo>
                      <a:pt x="726" y="378"/>
                      <a:pt x="742" y="346"/>
                      <a:pt x="742" y="317"/>
                    </a:cubicBezTo>
                    <a:cubicBezTo>
                      <a:pt x="752" y="255"/>
                      <a:pt x="745" y="200"/>
                      <a:pt x="726" y="151"/>
                    </a:cubicBezTo>
                    <a:cubicBezTo>
                      <a:pt x="706" y="87"/>
                      <a:pt x="661" y="15"/>
                      <a:pt x="590" y="2"/>
                    </a:cubicBezTo>
                    <a:cubicBezTo>
                      <a:pt x="581" y="1"/>
                      <a:pt x="573"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
              <p:cNvSpPr/>
              <p:nvPr/>
            </p:nvSpPr>
            <p:spPr>
              <a:xfrm>
                <a:off x="7259602" y="3457765"/>
                <a:ext cx="59825" cy="72500"/>
              </a:xfrm>
              <a:custGeom>
                <a:avLst/>
                <a:gdLst/>
                <a:ahLst/>
                <a:cxnLst/>
                <a:rect l="l" t="t" r="r" b="b"/>
                <a:pathLst>
                  <a:path w="911" h="1104" extrusionOk="0">
                    <a:moveTo>
                      <a:pt x="820" y="1"/>
                    </a:moveTo>
                    <a:cubicBezTo>
                      <a:pt x="800" y="1"/>
                      <a:pt x="780" y="10"/>
                      <a:pt x="768" y="32"/>
                    </a:cubicBezTo>
                    <a:cubicBezTo>
                      <a:pt x="631" y="284"/>
                      <a:pt x="541" y="560"/>
                      <a:pt x="505" y="841"/>
                    </a:cubicBezTo>
                    <a:cubicBezTo>
                      <a:pt x="356" y="582"/>
                      <a:pt x="217" y="317"/>
                      <a:pt x="84" y="48"/>
                    </a:cubicBezTo>
                    <a:cubicBezTo>
                      <a:pt x="76" y="35"/>
                      <a:pt x="65" y="30"/>
                      <a:pt x="53" y="30"/>
                    </a:cubicBezTo>
                    <a:cubicBezTo>
                      <a:pt x="27" y="30"/>
                      <a:pt x="0" y="58"/>
                      <a:pt x="16" y="90"/>
                    </a:cubicBezTo>
                    <a:cubicBezTo>
                      <a:pt x="158" y="427"/>
                      <a:pt x="327" y="751"/>
                      <a:pt x="495" y="1075"/>
                    </a:cubicBezTo>
                    <a:cubicBezTo>
                      <a:pt x="506" y="1095"/>
                      <a:pt x="523" y="1103"/>
                      <a:pt x="542" y="1103"/>
                    </a:cubicBezTo>
                    <a:cubicBezTo>
                      <a:pt x="573" y="1103"/>
                      <a:pt x="607" y="1077"/>
                      <a:pt x="609" y="1042"/>
                    </a:cubicBezTo>
                    <a:cubicBezTo>
                      <a:pt x="638" y="705"/>
                      <a:pt x="722" y="398"/>
                      <a:pt x="881" y="96"/>
                    </a:cubicBezTo>
                    <a:cubicBezTo>
                      <a:pt x="910" y="47"/>
                      <a:pt x="865"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
              <p:cNvSpPr/>
              <p:nvPr/>
            </p:nvSpPr>
            <p:spPr>
              <a:xfrm>
                <a:off x="7323563" y="3451133"/>
                <a:ext cx="36184" cy="38745"/>
              </a:xfrm>
              <a:custGeom>
                <a:avLst/>
                <a:gdLst/>
                <a:ahLst/>
                <a:cxnLst/>
                <a:rect l="l" t="t" r="r" b="b"/>
                <a:pathLst>
                  <a:path w="551" h="590" extrusionOk="0">
                    <a:moveTo>
                      <a:pt x="163" y="0"/>
                    </a:moveTo>
                    <a:cubicBezTo>
                      <a:pt x="131" y="0"/>
                      <a:pt x="97" y="11"/>
                      <a:pt x="66" y="35"/>
                    </a:cubicBezTo>
                    <a:cubicBezTo>
                      <a:pt x="27" y="68"/>
                      <a:pt x="61" y="115"/>
                      <a:pt x="99" y="115"/>
                    </a:cubicBezTo>
                    <a:cubicBezTo>
                      <a:pt x="106" y="115"/>
                      <a:pt x="114" y="113"/>
                      <a:pt x="121" y="110"/>
                    </a:cubicBezTo>
                    <a:cubicBezTo>
                      <a:pt x="138" y="101"/>
                      <a:pt x="153" y="96"/>
                      <a:pt x="166" y="96"/>
                    </a:cubicBezTo>
                    <a:cubicBezTo>
                      <a:pt x="244" y="96"/>
                      <a:pt x="224" y="259"/>
                      <a:pt x="202" y="304"/>
                    </a:cubicBezTo>
                    <a:cubicBezTo>
                      <a:pt x="169" y="369"/>
                      <a:pt x="121" y="414"/>
                      <a:pt x="62" y="447"/>
                    </a:cubicBezTo>
                    <a:cubicBezTo>
                      <a:pt x="1" y="476"/>
                      <a:pt x="33" y="563"/>
                      <a:pt x="95" y="567"/>
                    </a:cubicBezTo>
                    <a:cubicBezTo>
                      <a:pt x="218" y="576"/>
                      <a:pt x="344" y="589"/>
                      <a:pt x="467" y="589"/>
                    </a:cubicBezTo>
                    <a:cubicBezTo>
                      <a:pt x="471" y="590"/>
                      <a:pt x="474" y="590"/>
                      <a:pt x="477" y="590"/>
                    </a:cubicBezTo>
                    <a:cubicBezTo>
                      <a:pt x="551" y="590"/>
                      <a:pt x="539" y="482"/>
                      <a:pt x="467" y="469"/>
                    </a:cubicBezTo>
                    <a:cubicBezTo>
                      <a:pt x="396" y="463"/>
                      <a:pt x="325" y="456"/>
                      <a:pt x="257" y="450"/>
                    </a:cubicBezTo>
                    <a:cubicBezTo>
                      <a:pt x="318" y="369"/>
                      <a:pt x="354" y="269"/>
                      <a:pt x="338" y="165"/>
                    </a:cubicBezTo>
                    <a:cubicBezTo>
                      <a:pt x="321" y="72"/>
                      <a:pt x="246"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
              <p:cNvSpPr/>
              <p:nvPr/>
            </p:nvSpPr>
            <p:spPr>
              <a:xfrm>
                <a:off x="7236159" y="3552326"/>
                <a:ext cx="67706" cy="48596"/>
              </a:xfrm>
              <a:custGeom>
                <a:avLst/>
                <a:gdLst/>
                <a:ahLst/>
                <a:cxnLst/>
                <a:rect l="l" t="t" r="r" b="b"/>
                <a:pathLst>
                  <a:path w="1031" h="740" extrusionOk="0">
                    <a:moveTo>
                      <a:pt x="484" y="0"/>
                    </a:moveTo>
                    <a:cubicBezTo>
                      <a:pt x="312" y="0"/>
                      <a:pt x="0" y="133"/>
                      <a:pt x="185" y="253"/>
                    </a:cubicBezTo>
                    <a:cubicBezTo>
                      <a:pt x="191" y="257"/>
                      <a:pt x="197" y="259"/>
                      <a:pt x="203" y="259"/>
                    </a:cubicBezTo>
                    <a:cubicBezTo>
                      <a:pt x="234" y="259"/>
                      <a:pt x="263" y="216"/>
                      <a:pt x="234" y="189"/>
                    </a:cubicBezTo>
                    <a:cubicBezTo>
                      <a:pt x="204" y="163"/>
                      <a:pt x="412" y="104"/>
                      <a:pt x="438" y="104"/>
                    </a:cubicBezTo>
                    <a:cubicBezTo>
                      <a:pt x="609" y="127"/>
                      <a:pt x="577" y="273"/>
                      <a:pt x="525" y="370"/>
                    </a:cubicBezTo>
                    <a:cubicBezTo>
                      <a:pt x="477" y="464"/>
                      <a:pt x="409" y="551"/>
                      <a:pt x="347" y="642"/>
                    </a:cubicBezTo>
                    <a:cubicBezTo>
                      <a:pt x="318" y="681"/>
                      <a:pt x="357" y="739"/>
                      <a:pt x="405" y="739"/>
                    </a:cubicBezTo>
                    <a:cubicBezTo>
                      <a:pt x="587" y="736"/>
                      <a:pt x="768" y="739"/>
                      <a:pt x="946" y="723"/>
                    </a:cubicBezTo>
                    <a:cubicBezTo>
                      <a:pt x="1031" y="723"/>
                      <a:pt x="1031" y="610"/>
                      <a:pt x="950" y="607"/>
                    </a:cubicBezTo>
                    <a:cubicBezTo>
                      <a:pt x="907" y="605"/>
                      <a:pt x="865" y="604"/>
                      <a:pt x="822" y="604"/>
                    </a:cubicBezTo>
                    <a:cubicBezTo>
                      <a:pt x="726" y="604"/>
                      <a:pt x="629" y="608"/>
                      <a:pt x="535" y="610"/>
                    </a:cubicBezTo>
                    <a:cubicBezTo>
                      <a:pt x="658" y="415"/>
                      <a:pt x="820" y="121"/>
                      <a:pt x="551" y="10"/>
                    </a:cubicBezTo>
                    <a:cubicBezTo>
                      <a:pt x="534" y="3"/>
                      <a:pt x="510"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9" name="Google Shape;389;p3"/>
            <p:cNvGrpSpPr/>
            <p:nvPr/>
          </p:nvGrpSpPr>
          <p:grpSpPr>
            <a:xfrm rot="-2390308">
              <a:off x="2213166" y="5175902"/>
              <a:ext cx="979632" cy="216236"/>
              <a:chOff x="7968422" y="675563"/>
              <a:chExt cx="462304" cy="102049"/>
            </a:xfrm>
          </p:grpSpPr>
          <p:sp>
            <p:nvSpPr>
              <p:cNvPr id="390" name="Google Shape;390;p3"/>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3"/>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3" name="Google Shape;403;p3"/>
            <p:cNvGrpSpPr/>
            <p:nvPr/>
          </p:nvGrpSpPr>
          <p:grpSpPr>
            <a:xfrm rot="-1304552">
              <a:off x="8793039" y="727252"/>
              <a:ext cx="612594" cy="222495"/>
              <a:chOff x="3720033" y="657636"/>
              <a:chExt cx="380942" cy="138367"/>
            </a:xfrm>
          </p:grpSpPr>
          <p:sp>
            <p:nvSpPr>
              <p:cNvPr id="404" name="Google Shape;404;p3"/>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0" name="Google Shape;410;p3"/>
            <p:cNvGrpSpPr/>
            <p:nvPr/>
          </p:nvGrpSpPr>
          <p:grpSpPr>
            <a:xfrm rot="-1237466">
              <a:off x="8587787" y="4163404"/>
              <a:ext cx="714306" cy="332764"/>
              <a:chOff x="8025882" y="2821184"/>
              <a:chExt cx="340424" cy="158589"/>
            </a:xfrm>
          </p:grpSpPr>
          <p:sp>
            <p:nvSpPr>
              <p:cNvPr id="411" name="Google Shape;411;p3"/>
              <p:cNvSpPr/>
              <p:nvPr/>
            </p:nvSpPr>
            <p:spPr>
              <a:xfrm>
                <a:off x="8025882" y="2871420"/>
                <a:ext cx="56214" cy="78279"/>
              </a:xfrm>
              <a:custGeom>
                <a:avLst/>
                <a:gdLst/>
                <a:ahLst/>
                <a:cxnLst/>
                <a:rect l="l" t="t" r="r" b="b"/>
                <a:pathLst>
                  <a:path w="856" h="1192" extrusionOk="0">
                    <a:moveTo>
                      <a:pt x="799" y="0"/>
                    </a:moveTo>
                    <a:cubicBezTo>
                      <a:pt x="790" y="0"/>
                      <a:pt x="781" y="4"/>
                      <a:pt x="774" y="13"/>
                    </a:cubicBezTo>
                    <a:cubicBezTo>
                      <a:pt x="709" y="94"/>
                      <a:pt x="648" y="178"/>
                      <a:pt x="586" y="259"/>
                    </a:cubicBezTo>
                    <a:cubicBezTo>
                      <a:pt x="554" y="304"/>
                      <a:pt x="495" y="366"/>
                      <a:pt x="453" y="431"/>
                    </a:cubicBezTo>
                    <a:cubicBezTo>
                      <a:pt x="408" y="382"/>
                      <a:pt x="359" y="340"/>
                      <a:pt x="317" y="291"/>
                    </a:cubicBezTo>
                    <a:cubicBezTo>
                      <a:pt x="236" y="210"/>
                      <a:pt x="158" y="126"/>
                      <a:pt x="77" y="45"/>
                    </a:cubicBezTo>
                    <a:cubicBezTo>
                      <a:pt x="69" y="37"/>
                      <a:pt x="60" y="33"/>
                      <a:pt x="51" y="33"/>
                    </a:cubicBezTo>
                    <a:cubicBezTo>
                      <a:pt x="23" y="33"/>
                      <a:pt x="1" y="70"/>
                      <a:pt x="26" y="97"/>
                    </a:cubicBezTo>
                    <a:cubicBezTo>
                      <a:pt x="94" y="181"/>
                      <a:pt x="165" y="262"/>
                      <a:pt x="239" y="343"/>
                    </a:cubicBezTo>
                    <a:cubicBezTo>
                      <a:pt x="294" y="408"/>
                      <a:pt x="350" y="483"/>
                      <a:pt x="405" y="544"/>
                    </a:cubicBezTo>
                    <a:cubicBezTo>
                      <a:pt x="401" y="615"/>
                      <a:pt x="437" y="706"/>
                      <a:pt x="450" y="774"/>
                    </a:cubicBezTo>
                    <a:cubicBezTo>
                      <a:pt x="473" y="901"/>
                      <a:pt x="499" y="1024"/>
                      <a:pt x="531" y="1147"/>
                    </a:cubicBezTo>
                    <a:cubicBezTo>
                      <a:pt x="539" y="1178"/>
                      <a:pt x="561" y="1191"/>
                      <a:pt x="584" y="1191"/>
                    </a:cubicBezTo>
                    <a:cubicBezTo>
                      <a:pt x="619" y="1191"/>
                      <a:pt x="655" y="1161"/>
                      <a:pt x="648" y="1114"/>
                    </a:cubicBezTo>
                    <a:cubicBezTo>
                      <a:pt x="625" y="949"/>
                      <a:pt x="534" y="755"/>
                      <a:pt x="537" y="586"/>
                    </a:cubicBezTo>
                    <a:lnTo>
                      <a:pt x="537" y="564"/>
                    </a:lnTo>
                    <a:cubicBezTo>
                      <a:pt x="547" y="564"/>
                      <a:pt x="547" y="560"/>
                      <a:pt x="547" y="551"/>
                    </a:cubicBezTo>
                    <a:cubicBezTo>
                      <a:pt x="576" y="382"/>
                      <a:pt x="755" y="198"/>
                      <a:pt x="839" y="61"/>
                    </a:cubicBezTo>
                    <a:cubicBezTo>
                      <a:pt x="856" y="35"/>
                      <a:pt x="827"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
              <p:cNvSpPr/>
              <p:nvPr/>
            </p:nvSpPr>
            <p:spPr>
              <a:xfrm>
                <a:off x="8072703" y="2920867"/>
                <a:ext cx="40190" cy="8997"/>
              </a:xfrm>
              <a:custGeom>
                <a:avLst/>
                <a:gdLst/>
                <a:ahLst/>
                <a:cxnLst/>
                <a:rect l="l" t="t" r="r" b="b"/>
                <a:pathLst>
                  <a:path w="612" h="137" extrusionOk="0">
                    <a:moveTo>
                      <a:pt x="52" y="0"/>
                    </a:moveTo>
                    <a:cubicBezTo>
                      <a:pt x="13" y="0"/>
                      <a:pt x="0" y="58"/>
                      <a:pt x="45" y="73"/>
                    </a:cubicBezTo>
                    <a:cubicBezTo>
                      <a:pt x="149" y="106"/>
                      <a:pt x="280" y="137"/>
                      <a:pt x="403" y="137"/>
                    </a:cubicBezTo>
                    <a:cubicBezTo>
                      <a:pt x="459" y="137"/>
                      <a:pt x="513" y="130"/>
                      <a:pt x="563" y="115"/>
                    </a:cubicBezTo>
                    <a:cubicBezTo>
                      <a:pt x="612" y="105"/>
                      <a:pt x="602" y="34"/>
                      <a:pt x="550" y="28"/>
                    </a:cubicBezTo>
                    <a:cubicBezTo>
                      <a:pt x="479" y="28"/>
                      <a:pt x="411" y="41"/>
                      <a:pt x="341" y="41"/>
                    </a:cubicBezTo>
                    <a:cubicBezTo>
                      <a:pt x="334" y="41"/>
                      <a:pt x="327" y="41"/>
                      <a:pt x="320" y="41"/>
                    </a:cubicBezTo>
                    <a:cubicBezTo>
                      <a:pt x="236" y="37"/>
                      <a:pt x="148" y="24"/>
                      <a:pt x="64" y="2"/>
                    </a:cubicBezTo>
                    <a:cubicBezTo>
                      <a:pt x="60" y="1"/>
                      <a:pt x="56"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
              <p:cNvSpPr/>
              <p:nvPr/>
            </p:nvSpPr>
            <p:spPr>
              <a:xfrm>
                <a:off x="8069354" y="2907077"/>
                <a:ext cx="45050" cy="8406"/>
              </a:xfrm>
              <a:custGeom>
                <a:avLst/>
                <a:gdLst/>
                <a:ahLst/>
                <a:cxnLst/>
                <a:rect l="l" t="t" r="r" b="b"/>
                <a:pathLst>
                  <a:path w="686" h="128" extrusionOk="0">
                    <a:moveTo>
                      <a:pt x="32" y="1"/>
                    </a:moveTo>
                    <a:cubicBezTo>
                      <a:pt x="2" y="1"/>
                      <a:pt x="0" y="53"/>
                      <a:pt x="31" y="59"/>
                    </a:cubicBezTo>
                    <a:cubicBezTo>
                      <a:pt x="186" y="100"/>
                      <a:pt x="364" y="127"/>
                      <a:pt x="528" y="127"/>
                    </a:cubicBezTo>
                    <a:cubicBezTo>
                      <a:pt x="559" y="127"/>
                      <a:pt x="590" y="126"/>
                      <a:pt x="621" y="124"/>
                    </a:cubicBezTo>
                    <a:cubicBezTo>
                      <a:pt x="685" y="118"/>
                      <a:pt x="685" y="24"/>
                      <a:pt x="621" y="24"/>
                    </a:cubicBezTo>
                    <a:cubicBezTo>
                      <a:pt x="426" y="17"/>
                      <a:pt x="232" y="17"/>
                      <a:pt x="37" y="1"/>
                    </a:cubicBezTo>
                    <a:cubicBezTo>
                      <a:pt x="36" y="1"/>
                      <a:pt x="34"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
              <p:cNvSpPr/>
              <p:nvPr/>
            </p:nvSpPr>
            <p:spPr>
              <a:xfrm>
                <a:off x="8122545" y="2887968"/>
                <a:ext cx="48793" cy="51617"/>
              </a:xfrm>
              <a:custGeom>
                <a:avLst/>
                <a:gdLst/>
                <a:ahLst/>
                <a:cxnLst/>
                <a:rect l="l" t="t" r="r" b="b"/>
                <a:pathLst>
                  <a:path w="743" h="786" extrusionOk="0">
                    <a:moveTo>
                      <a:pt x="427" y="0"/>
                    </a:moveTo>
                    <a:cubicBezTo>
                      <a:pt x="173" y="0"/>
                      <a:pt x="0" y="319"/>
                      <a:pt x="99" y="542"/>
                    </a:cubicBezTo>
                    <a:cubicBezTo>
                      <a:pt x="162" y="682"/>
                      <a:pt x="334" y="785"/>
                      <a:pt x="495" y="785"/>
                    </a:cubicBezTo>
                    <a:cubicBezTo>
                      <a:pt x="575" y="785"/>
                      <a:pt x="652" y="760"/>
                      <a:pt x="711" y="700"/>
                    </a:cubicBezTo>
                    <a:cubicBezTo>
                      <a:pt x="743" y="669"/>
                      <a:pt x="715" y="603"/>
                      <a:pt x="670" y="603"/>
                    </a:cubicBezTo>
                    <a:cubicBezTo>
                      <a:pt x="665" y="603"/>
                      <a:pt x="659" y="604"/>
                      <a:pt x="653" y="606"/>
                    </a:cubicBezTo>
                    <a:cubicBezTo>
                      <a:pt x="589" y="630"/>
                      <a:pt x="519" y="648"/>
                      <a:pt x="453" y="648"/>
                    </a:cubicBezTo>
                    <a:cubicBezTo>
                      <a:pt x="359" y="648"/>
                      <a:pt x="271" y="612"/>
                      <a:pt x="216" y="509"/>
                    </a:cubicBezTo>
                    <a:cubicBezTo>
                      <a:pt x="112" y="315"/>
                      <a:pt x="277" y="127"/>
                      <a:pt x="452" y="72"/>
                    </a:cubicBezTo>
                    <a:cubicBezTo>
                      <a:pt x="491" y="59"/>
                      <a:pt x="484" y="4"/>
                      <a:pt x="442" y="1"/>
                    </a:cubicBezTo>
                    <a:cubicBezTo>
                      <a:pt x="437" y="0"/>
                      <a:pt x="43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
              <p:cNvSpPr/>
              <p:nvPr/>
            </p:nvSpPr>
            <p:spPr>
              <a:xfrm>
                <a:off x="8170088" y="2914695"/>
                <a:ext cx="29814" cy="39468"/>
              </a:xfrm>
              <a:custGeom>
                <a:avLst/>
                <a:gdLst/>
                <a:ahLst/>
                <a:cxnLst/>
                <a:rect l="l" t="t" r="r" b="b"/>
                <a:pathLst>
                  <a:path w="454" h="601" extrusionOk="0">
                    <a:moveTo>
                      <a:pt x="309" y="0"/>
                    </a:moveTo>
                    <a:cubicBezTo>
                      <a:pt x="286" y="0"/>
                      <a:pt x="265" y="13"/>
                      <a:pt x="259" y="41"/>
                    </a:cubicBezTo>
                    <a:cubicBezTo>
                      <a:pt x="250" y="70"/>
                      <a:pt x="243" y="105"/>
                      <a:pt x="214" y="122"/>
                    </a:cubicBezTo>
                    <a:cubicBezTo>
                      <a:pt x="201" y="130"/>
                      <a:pt x="182" y="135"/>
                      <a:pt x="162" y="135"/>
                    </a:cubicBezTo>
                    <a:cubicBezTo>
                      <a:pt x="127" y="135"/>
                      <a:pt x="92" y="117"/>
                      <a:pt x="107" y="67"/>
                    </a:cubicBezTo>
                    <a:cubicBezTo>
                      <a:pt x="117" y="38"/>
                      <a:pt x="96" y="20"/>
                      <a:pt x="73" y="20"/>
                    </a:cubicBezTo>
                    <a:cubicBezTo>
                      <a:pt x="58" y="20"/>
                      <a:pt x="42" y="29"/>
                      <a:pt x="36" y="47"/>
                    </a:cubicBezTo>
                    <a:cubicBezTo>
                      <a:pt x="0" y="131"/>
                      <a:pt x="65" y="229"/>
                      <a:pt x="152" y="245"/>
                    </a:cubicBezTo>
                    <a:cubicBezTo>
                      <a:pt x="163" y="247"/>
                      <a:pt x="173" y="248"/>
                      <a:pt x="183" y="248"/>
                    </a:cubicBezTo>
                    <a:cubicBezTo>
                      <a:pt x="228" y="248"/>
                      <a:pt x="266" y="226"/>
                      <a:pt x="298" y="199"/>
                    </a:cubicBezTo>
                    <a:cubicBezTo>
                      <a:pt x="324" y="306"/>
                      <a:pt x="324" y="413"/>
                      <a:pt x="308" y="523"/>
                    </a:cubicBezTo>
                    <a:cubicBezTo>
                      <a:pt x="300" y="570"/>
                      <a:pt x="338" y="600"/>
                      <a:pt x="373" y="600"/>
                    </a:cubicBezTo>
                    <a:cubicBezTo>
                      <a:pt x="396" y="600"/>
                      <a:pt x="418" y="587"/>
                      <a:pt x="425" y="556"/>
                    </a:cubicBezTo>
                    <a:cubicBezTo>
                      <a:pt x="454" y="381"/>
                      <a:pt x="437" y="209"/>
                      <a:pt x="373" y="41"/>
                    </a:cubicBezTo>
                    <a:cubicBezTo>
                      <a:pt x="361" y="15"/>
                      <a:pt x="334"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
              <p:cNvSpPr/>
              <p:nvPr/>
            </p:nvSpPr>
            <p:spPr>
              <a:xfrm>
                <a:off x="8207519" y="2885604"/>
                <a:ext cx="35987" cy="59103"/>
              </a:xfrm>
              <a:custGeom>
                <a:avLst/>
                <a:gdLst/>
                <a:ahLst/>
                <a:cxnLst/>
                <a:rect l="l" t="t" r="r" b="b"/>
                <a:pathLst>
                  <a:path w="548" h="900" extrusionOk="0">
                    <a:moveTo>
                      <a:pt x="272" y="153"/>
                    </a:moveTo>
                    <a:cubicBezTo>
                      <a:pt x="290" y="153"/>
                      <a:pt x="309" y="158"/>
                      <a:pt x="331" y="169"/>
                    </a:cubicBezTo>
                    <a:cubicBezTo>
                      <a:pt x="392" y="199"/>
                      <a:pt x="408" y="224"/>
                      <a:pt x="389" y="296"/>
                    </a:cubicBezTo>
                    <a:cubicBezTo>
                      <a:pt x="357" y="399"/>
                      <a:pt x="234" y="445"/>
                      <a:pt x="136" y="467"/>
                    </a:cubicBezTo>
                    <a:cubicBezTo>
                      <a:pt x="133" y="403"/>
                      <a:pt x="133" y="338"/>
                      <a:pt x="153" y="273"/>
                    </a:cubicBezTo>
                    <a:cubicBezTo>
                      <a:pt x="175" y="206"/>
                      <a:pt x="214" y="153"/>
                      <a:pt x="272" y="153"/>
                    </a:cubicBezTo>
                    <a:close/>
                    <a:moveTo>
                      <a:pt x="306" y="0"/>
                    </a:moveTo>
                    <a:cubicBezTo>
                      <a:pt x="215" y="0"/>
                      <a:pt x="127" y="57"/>
                      <a:pt x="72" y="134"/>
                    </a:cubicBezTo>
                    <a:cubicBezTo>
                      <a:pt x="63" y="121"/>
                      <a:pt x="49" y="115"/>
                      <a:pt x="36" y="115"/>
                    </a:cubicBezTo>
                    <a:cubicBezTo>
                      <a:pt x="18" y="115"/>
                      <a:pt x="0" y="127"/>
                      <a:pt x="0" y="153"/>
                    </a:cubicBezTo>
                    <a:cubicBezTo>
                      <a:pt x="0" y="383"/>
                      <a:pt x="7" y="610"/>
                      <a:pt x="13" y="840"/>
                    </a:cubicBezTo>
                    <a:cubicBezTo>
                      <a:pt x="13" y="880"/>
                      <a:pt x="41" y="899"/>
                      <a:pt x="70" y="899"/>
                    </a:cubicBezTo>
                    <a:cubicBezTo>
                      <a:pt x="95" y="899"/>
                      <a:pt x="121" y="885"/>
                      <a:pt x="130" y="856"/>
                    </a:cubicBezTo>
                    <a:cubicBezTo>
                      <a:pt x="162" y="772"/>
                      <a:pt x="159" y="685"/>
                      <a:pt x="149" y="597"/>
                    </a:cubicBezTo>
                    <a:cubicBezTo>
                      <a:pt x="298" y="561"/>
                      <a:pt x="467" y="493"/>
                      <a:pt x="515" y="331"/>
                    </a:cubicBezTo>
                    <a:cubicBezTo>
                      <a:pt x="548" y="218"/>
                      <a:pt x="509" y="79"/>
                      <a:pt x="402" y="24"/>
                    </a:cubicBezTo>
                    <a:cubicBezTo>
                      <a:pt x="371" y="7"/>
                      <a:pt x="338"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
              <p:cNvSpPr/>
              <p:nvPr/>
            </p:nvSpPr>
            <p:spPr>
              <a:xfrm>
                <a:off x="8251123" y="2904582"/>
                <a:ext cx="60022" cy="13265"/>
              </a:xfrm>
              <a:custGeom>
                <a:avLst/>
                <a:gdLst/>
                <a:ahLst/>
                <a:cxnLst/>
                <a:rect l="l" t="t" r="r" b="b"/>
                <a:pathLst>
                  <a:path w="914" h="202" extrusionOk="0">
                    <a:moveTo>
                      <a:pt x="52" y="0"/>
                    </a:moveTo>
                    <a:cubicBezTo>
                      <a:pt x="7" y="0"/>
                      <a:pt x="0" y="72"/>
                      <a:pt x="39" y="78"/>
                    </a:cubicBezTo>
                    <a:cubicBezTo>
                      <a:pt x="295" y="143"/>
                      <a:pt x="574" y="162"/>
                      <a:pt x="833" y="201"/>
                    </a:cubicBezTo>
                    <a:cubicBezTo>
                      <a:pt x="836" y="202"/>
                      <a:pt x="839" y="202"/>
                      <a:pt x="842" y="202"/>
                    </a:cubicBezTo>
                    <a:cubicBezTo>
                      <a:pt x="914" y="202"/>
                      <a:pt x="911" y="87"/>
                      <a:pt x="839" y="78"/>
                    </a:cubicBezTo>
                    <a:cubicBezTo>
                      <a:pt x="577" y="49"/>
                      <a:pt x="31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
              <p:cNvSpPr/>
              <p:nvPr/>
            </p:nvSpPr>
            <p:spPr>
              <a:xfrm>
                <a:off x="8254472" y="2839702"/>
                <a:ext cx="49909" cy="56542"/>
              </a:xfrm>
              <a:custGeom>
                <a:avLst/>
                <a:gdLst/>
                <a:ahLst/>
                <a:cxnLst/>
                <a:rect l="l" t="t" r="r" b="b"/>
                <a:pathLst>
                  <a:path w="760" h="861" extrusionOk="0">
                    <a:moveTo>
                      <a:pt x="691" y="0"/>
                    </a:moveTo>
                    <a:cubicBezTo>
                      <a:pt x="674" y="0"/>
                      <a:pt x="657" y="9"/>
                      <a:pt x="646" y="29"/>
                    </a:cubicBezTo>
                    <a:cubicBezTo>
                      <a:pt x="545" y="233"/>
                      <a:pt x="474" y="454"/>
                      <a:pt x="390" y="671"/>
                    </a:cubicBezTo>
                    <a:cubicBezTo>
                      <a:pt x="277" y="483"/>
                      <a:pt x="176" y="289"/>
                      <a:pt x="79" y="94"/>
                    </a:cubicBezTo>
                    <a:cubicBezTo>
                      <a:pt x="72" y="82"/>
                      <a:pt x="60" y="77"/>
                      <a:pt x="48" y="77"/>
                    </a:cubicBezTo>
                    <a:cubicBezTo>
                      <a:pt x="24" y="77"/>
                      <a:pt x="0" y="96"/>
                      <a:pt x="11" y="123"/>
                    </a:cubicBezTo>
                    <a:cubicBezTo>
                      <a:pt x="102" y="370"/>
                      <a:pt x="228" y="600"/>
                      <a:pt x="354" y="833"/>
                    </a:cubicBezTo>
                    <a:cubicBezTo>
                      <a:pt x="364" y="851"/>
                      <a:pt x="386" y="861"/>
                      <a:pt x="408" y="861"/>
                    </a:cubicBezTo>
                    <a:cubicBezTo>
                      <a:pt x="428" y="861"/>
                      <a:pt x="449" y="852"/>
                      <a:pt x="458" y="833"/>
                    </a:cubicBezTo>
                    <a:cubicBezTo>
                      <a:pt x="568" y="596"/>
                      <a:pt x="704" y="331"/>
                      <a:pt x="753" y="75"/>
                    </a:cubicBezTo>
                    <a:cubicBezTo>
                      <a:pt x="759" y="34"/>
                      <a:pt x="724"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
              <p:cNvSpPr/>
              <p:nvPr/>
            </p:nvSpPr>
            <p:spPr>
              <a:xfrm>
                <a:off x="8305364" y="2821184"/>
                <a:ext cx="33032" cy="40781"/>
              </a:xfrm>
              <a:custGeom>
                <a:avLst/>
                <a:gdLst/>
                <a:ahLst/>
                <a:cxnLst/>
                <a:rect l="l" t="t" r="r" b="b"/>
                <a:pathLst>
                  <a:path w="503" h="621" extrusionOk="0">
                    <a:moveTo>
                      <a:pt x="185" y="1"/>
                    </a:moveTo>
                    <a:cubicBezTo>
                      <a:pt x="131" y="1"/>
                      <a:pt x="80" y="27"/>
                      <a:pt x="65" y="88"/>
                    </a:cubicBezTo>
                    <a:cubicBezTo>
                      <a:pt x="57" y="121"/>
                      <a:pt x="88" y="149"/>
                      <a:pt x="116" y="149"/>
                    </a:cubicBezTo>
                    <a:cubicBezTo>
                      <a:pt x="129" y="149"/>
                      <a:pt x="142" y="142"/>
                      <a:pt x="150" y="127"/>
                    </a:cubicBezTo>
                    <a:cubicBezTo>
                      <a:pt x="157" y="109"/>
                      <a:pt x="171" y="101"/>
                      <a:pt x="185" y="101"/>
                    </a:cubicBezTo>
                    <a:cubicBezTo>
                      <a:pt x="207" y="101"/>
                      <a:pt x="230" y="120"/>
                      <a:pt x="234" y="149"/>
                    </a:cubicBezTo>
                    <a:cubicBezTo>
                      <a:pt x="237" y="195"/>
                      <a:pt x="201" y="240"/>
                      <a:pt x="172" y="266"/>
                    </a:cubicBezTo>
                    <a:cubicBezTo>
                      <a:pt x="124" y="315"/>
                      <a:pt x="69" y="357"/>
                      <a:pt x="23" y="409"/>
                    </a:cubicBezTo>
                    <a:cubicBezTo>
                      <a:pt x="0" y="438"/>
                      <a:pt x="0" y="483"/>
                      <a:pt x="36" y="506"/>
                    </a:cubicBezTo>
                    <a:cubicBezTo>
                      <a:pt x="141" y="566"/>
                      <a:pt x="263" y="620"/>
                      <a:pt x="386" y="620"/>
                    </a:cubicBezTo>
                    <a:cubicBezTo>
                      <a:pt x="396" y="620"/>
                      <a:pt x="405" y="620"/>
                      <a:pt x="415" y="619"/>
                    </a:cubicBezTo>
                    <a:cubicBezTo>
                      <a:pt x="483" y="616"/>
                      <a:pt x="503" y="515"/>
                      <a:pt x="435" y="499"/>
                    </a:cubicBezTo>
                    <a:cubicBezTo>
                      <a:pt x="341" y="483"/>
                      <a:pt x="256" y="467"/>
                      <a:pt x="169" y="434"/>
                    </a:cubicBezTo>
                    <a:cubicBezTo>
                      <a:pt x="273" y="337"/>
                      <a:pt x="409" y="217"/>
                      <a:pt x="324" y="72"/>
                    </a:cubicBezTo>
                    <a:cubicBezTo>
                      <a:pt x="296" y="27"/>
                      <a:pt x="239"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
              <p:cNvSpPr/>
              <p:nvPr/>
            </p:nvSpPr>
            <p:spPr>
              <a:xfrm>
                <a:off x="8256836" y="2927171"/>
                <a:ext cx="58840" cy="52602"/>
              </a:xfrm>
              <a:custGeom>
                <a:avLst/>
                <a:gdLst/>
                <a:ahLst/>
                <a:cxnLst/>
                <a:rect l="l" t="t" r="r" b="b"/>
                <a:pathLst>
                  <a:path w="896" h="801" extrusionOk="0">
                    <a:moveTo>
                      <a:pt x="237" y="1"/>
                    </a:moveTo>
                    <a:cubicBezTo>
                      <a:pt x="160" y="1"/>
                      <a:pt x="86" y="45"/>
                      <a:pt x="66" y="139"/>
                    </a:cubicBezTo>
                    <a:cubicBezTo>
                      <a:pt x="62" y="166"/>
                      <a:pt x="84" y="184"/>
                      <a:pt x="105" y="184"/>
                    </a:cubicBezTo>
                    <a:cubicBezTo>
                      <a:pt x="120" y="184"/>
                      <a:pt x="134" y="176"/>
                      <a:pt x="140" y="158"/>
                    </a:cubicBezTo>
                    <a:cubicBezTo>
                      <a:pt x="156" y="105"/>
                      <a:pt x="183" y="85"/>
                      <a:pt x="212" y="85"/>
                    </a:cubicBezTo>
                    <a:cubicBezTo>
                      <a:pt x="276" y="85"/>
                      <a:pt x="350" y="181"/>
                      <a:pt x="348" y="236"/>
                    </a:cubicBezTo>
                    <a:cubicBezTo>
                      <a:pt x="348" y="304"/>
                      <a:pt x="302" y="369"/>
                      <a:pt x="260" y="418"/>
                    </a:cubicBezTo>
                    <a:cubicBezTo>
                      <a:pt x="195" y="495"/>
                      <a:pt x="114" y="557"/>
                      <a:pt x="46" y="625"/>
                    </a:cubicBezTo>
                    <a:cubicBezTo>
                      <a:pt x="1" y="670"/>
                      <a:pt x="40" y="732"/>
                      <a:pt x="92" y="735"/>
                    </a:cubicBezTo>
                    <a:cubicBezTo>
                      <a:pt x="270" y="758"/>
                      <a:pt x="448" y="790"/>
                      <a:pt x="629" y="800"/>
                    </a:cubicBezTo>
                    <a:cubicBezTo>
                      <a:pt x="638" y="800"/>
                      <a:pt x="646" y="800"/>
                      <a:pt x="654" y="800"/>
                    </a:cubicBezTo>
                    <a:cubicBezTo>
                      <a:pt x="743" y="800"/>
                      <a:pt x="828" y="782"/>
                      <a:pt x="869" y="693"/>
                    </a:cubicBezTo>
                    <a:cubicBezTo>
                      <a:pt x="896" y="646"/>
                      <a:pt x="856" y="601"/>
                      <a:pt x="813" y="601"/>
                    </a:cubicBezTo>
                    <a:cubicBezTo>
                      <a:pt x="793" y="601"/>
                      <a:pt x="773" y="611"/>
                      <a:pt x="759" y="635"/>
                    </a:cubicBezTo>
                    <a:cubicBezTo>
                      <a:pt x="740" y="666"/>
                      <a:pt x="697" y="676"/>
                      <a:pt x="647" y="676"/>
                    </a:cubicBezTo>
                    <a:cubicBezTo>
                      <a:pt x="568" y="676"/>
                      <a:pt x="472" y="650"/>
                      <a:pt x="432" y="644"/>
                    </a:cubicBezTo>
                    <a:cubicBezTo>
                      <a:pt x="364" y="638"/>
                      <a:pt x="299" y="628"/>
                      <a:pt x="228" y="622"/>
                    </a:cubicBezTo>
                    <a:cubicBezTo>
                      <a:pt x="370" y="476"/>
                      <a:pt x="542" y="304"/>
                      <a:pt x="419" y="103"/>
                    </a:cubicBezTo>
                    <a:cubicBezTo>
                      <a:pt x="379" y="36"/>
                      <a:pt x="307"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
              <p:cNvSpPr/>
              <p:nvPr/>
            </p:nvSpPr>
            <p:spPr>
              <a:xfrm>
                <a:off x="8313048" y="2875951"/>
                <a:ext cx="53258" cy="67968"/>
              </a:xfrm>
              <a:custGeom>
                <a:avLst/>
                <a:gdLst/>
                <a:ahLst/>
                <a:cxnLst/>
                <a:rect l="l" t="t" r="r" b="b"/>
                <a:pathLst>
                  <a:path w="811" h="1035" extrusionOk="0">
                    <a:moveTo>
                      <a:pt x="481" y="1"/>
                    </a:moveTo>
                    <a:cubicBezTo>
                      <a:pt x="364" y="1"/>
                      <a:pt x="250" y="33"/>
                      <a:pt x="156" y="106"/>
                    </a:cubicBezTo>
                    <a:cubicBezTo>
                      <a:pt x="78" y="161"/>
                      <a:pt x="0" y="252"/>
                      <a:pt x="65" y="349"/>
                    </a:cubicBezTo>
                    <a:cubicBezTo>
                      <a:pt x="149" y="478"/>
                      <a:pt x="369" y="440"/>
                      <a:pt x="496" y="485"/>
                    </a:cubicBezTo>
                    <a:cubicBezTo>
                      <a:pt x="593" y="524"/>
                      <a:pt x="645" y="566"/>
                      <a:pt x="635" y="676"/>
                    </a:cubicBezTo>
                    <a:cubicBezTo>
                      <a:pt x="629" y="776"/>
                      <a:pt x="577" y="838"/>
                      <a:pt x="473" y="864"/>
                    </a:cubicBezTo>
                    <a:cubicBezTo>
                      <a:pt x="376" y="887"/>
                      <a:pt x="305" y="864"/>
                      <a:pt x="214" y="912"/>
                    </a:cubicBezTo>
                    <a:cubicBezTo>
                      <a:pt x="153" y="946"/>
                      <a:pt x="191" y="1035"/>
                      <a:pt x="250" y="1035"/>
                    </a:cubicBezTo>
                    <a:cubicBezTo>
                      <a:pt x="260" y="1035"/>
                      <a:pt x="271" y="1032"/>
                      <a:pt x="282" y="1026"/>
                    </a:cubicBezTo>
                    <a:cubicBezTo>
                      <a:pt x="360" y="981"/>
                      <a:pt x="473" y="1003"/>
                      <a:pt x="557" y="971"/>
                    </a:cubicBezTo>
                    <a:cubicBezTo>
                      <a:pt x="616" y="951"/>
                      <a:pt x="667" y="916"/>
                      <a:pt x="710" y="870"/>
                    </a:cubicBezTo>
                    <a:cubicBezTo>
                      <a:pt x="778" y="789"/>
                      <a:pt x="810" y="679"/>
                      <a:pt x="771" y="576"/>
                    </a:cubicBezTo>
                    <a:cubicBezTo>
                      <a:pt x="726" y="459"/>
                      <a:pt x="612" y="388"/>
                      <a:pt x="499" y="355"/>
                    </a:cubicBezTo>
                    <a:cubicBezTo>
                      <a:pt x="454" y="346"/>
                      <a:pt x="405" y="336"/>
                      <a:pt x="356" y="333"/>
                    </a:cubicBezTo>
                    <a:cubicBezTo>
                      <a:pt x="269" y="320"/>
                      <a:pt x="240" y="349"/>
                      <a:pt x="246" y="239"/>
                    </a:cubicBezTo>
                    <a:cubicBezTo>
                      <a:pt x="253" y="141"/>
                      <a:pt x="295" y="125"/>
                      <a:pt x="389" y="96"/>
                    </a:cubicBezTo>
                    <a:cubicBezTo>
                      <a:pt x="437" y="82"/>
                      <a:pt x="487" y="78"/>
                      <a:pt x="536" y="78"/>
                    </a:cubicBezTo>
                    <a:cubicBezTo>
                      <a:pt x="556" y="78"/>
                      <a:pt x="576" y="79"/>
                      <a:pt x="596" y="80"/>
                    </a:cubicBezTo>
                    <a:cubicBezTo>
                      <a:pt x="597" y="80"/>
                      <a:pt x="598" y="80"/>
                      <a:pt x="599" y="80"/>
                    </a:cubicBezTo>
                    <a:cubicBezTo>
                      <a:pt x="636" y="80"/>
                      <a:pt x="644" y="15"/>
                      <a:pt x="603" y="12"/>
                    </a:cubicBezTo>
                    <a:cubicBezTo>
                      <a:pt x="562" y="4"/>
                      <a:pt x="521"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2" name="Google Shape;422;p3"/>
            <p:cNvGrpSpPr/>
            <p:nvPr/>
          </p:nvGrpSpPr>
          <p:grpSpPr>
            <a:xfrm rot="1967023">
              <a:off x="7308907" y="3114"/>
              <a:ext cx="1107620" cy="218172"/>
              <a:chOff x="4737493" y="4305992"/>
              <a:chExt cx="547410" cy="107830"/>
            </a:xfrm>
          </p:grpSpPr>
          <p:sp>
            <p:nvSpPr>
              <p:cNvPr id="423" name="Google Shape;423;p3"/>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6" name="Google Shape;436;p3"/>
            <p:cNvGrpSpPr/>
            <p:nvPr/>
          </p:nvGrpSpPr>
          <p:grpSpPr>
            <a:xfrm rot="594971">
              <a:off x="7280270" y="4788387"/>
              <a:ext cx="979601" cy="216235"/>
              <a:chOff x="7968422" y="675563"/>
              <a:chExt cx="462304" cy="102049"/>
            </a:xfrm>
          </p:grpSpPr>
          <p:sp>
            <p:nvSpPr>
              <p:cNvPr id="437" name="Google Shape;437;p3"/>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3"/>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50" name="Google Shape;450;p3"/>
          <p:cNvSpPr txBox="1">
            <a:spLocks noGrp="1"/>
          </p:cNvSpPr>
          <p:nvPr>
            <p:ph type="title"/>
          </p:nvPr>
        </p:nvSpPr>
        <p:spPr>
          <a:xfrm>
            <a:off x="3148350" y="2161875"/>
            <a:ext cx="5067600" cy="15114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ctr">
              <a:spcBef>
                <a:spcPts val="0"/>
              </a:spcBef>
              <a:spcAft>
                <a:spcPts val="0"/>
              </a:spcAft>
              <a:buSzPts val="3600"/>
              <a:buFont typeface="Vazirmatn"/>
              <a:buNone/>
              <a:defRPr sz="3600">
                <a:latin typeface="Vazirmatn"/>
                <a:ea typeface="Vazirmatn"/>
                <a:cs typeface="Vazirmatn"/>
                <a:sym typeface="Vazirmatn"/>
              </a:defRPr>
            </a:lvl2pPr>
            <a:lvl3pPr lvl="2" algn="ctr">
              <a:spcBef>
                <a:spcPts val="0"/>
              </a:spcBef>
              <a:spcAft>
                <a:spcPts val="0"/>
              </a:spcAft>
              <a:buSzPts val="3600"/>
              <a:buFont typeface="Vazirmatn"/>
              <a:buNone/>
              <a:defRPr sz="3600">
                <a:latin typeface="Vazirmatn"/>
                <a:ea typeface="Vazirmatn"/>
                <a:cs typeface="Vazirmatn"/>
                <a:sym typeface="Vazirmatn"/>
              </a:defRPr>
            </a:lvl3pPr>
            <a:lvl4pPr lvl="3" algn="ctr">
              <a:spcBef>
                <a:spcPts val="0"/>
              </a:spcBef>
              <a:spcAft>
                <a:spcPts val="0"/>
              </a:spcAft>
              <a:buSzPts val="3600"/>
              <a:buFont typeface="Vazirmatn"/>
              <a:buNone/>
              <a:defRPr sz="3600">
                <a:latin typeface="Vazirmatn"/>
                <a:ea typeface="Vazirmatn"/>
                <a:cs typeface="Vazirmatn"/>
                <a:sym typeface="Vazirmatn"/>
              </a:defRPr>
            </a:lvl4pPr>
            <a:lvl5pPr lvl="4" algn="ctr">
              <a:spcBef>
                <a:spcPts val="0"/>
              </a:spcBef>
              <a:spcAft>
                <a:spcPts val="0"/>
              </a:spcAft>
              <a:buSzPts val="3600"/>
              <a:buFont typeface="Vazirmatn"/>
              <a:buNone/>
              <a:defRPr sz="3600">
                <a:latin typeface="Vazirmatn"/>
                <a:ea typeface="Vazirmatn"/>
                <a:cs typeface="Vazirmatn"/>
                <a:sym typeface="Vazirmatn"/>
              </a:defRPr>
            </a:lvl5pPr>
            <a:lvl6pPr lvl="5" algn="ctr">
              <a:spcBef>
                <a:spcPts val="0"/>
              </a:spcBef>
              <a:spcAft>
                <a:spcPts val="0"/>
              </a:spcAft>
              <a:buSzPts val="3600"/>
              <a:buFont typeface="Vazirmatn"/>
              <a:buNone/>
              <a:defRPr sz="3600">
                <a:latin typeface="Vazirmatn"/>
                <a:ea typeface="Vazirmatn"/>
                <a:cs typeface="Vazirmatn"/>
                <a:sym typeface="Vazirmatn"/>
              </a:defRPr>
            </a:lvl6pPr>
            <a:lvl7pPr lvl="6" algn="ctr">
              <a:spcBef>
                <a:spcPts val="0"/>
              </a:spcBef>
              <a:spcAft>
                <a:spcPts val="0"/>
              </a:spcAft>
              <a:buSzPts val="3600"/>
              <a:buFont typeface="Vazirmatn"/>
              <a:buNone/>
              <a:defRPr sz="3600">
                <a:latin typeface="Vazirmatn"/>
                <a:ea typeface="Vazirmatn"/>
                <a:cs typeface="Vazirmatn"/>
                <a:sym typeface="Vazirmatn"/>
              </a:defRPr>
            </a:lvl7pPr>
            <a:lvl8pPr lvl="7" algn="ctr">
              <a:spcBef>
                <a:spcPts val="0"/>
              </a:spcBef>
              <a:spcAft>
                <a:spcPts val="0"/>
              </a:spcAft>
              <a:buSzPts val="3600"/>
              <a:buFont typeface="Vazirmatn"/>
              <a:buNone/>
              <a:defRPr sz="3600">
                <a:latin typeface="Vazirmatn"/>
                <a:ea typeface="Vazirmatn"/>
                <a:cs typeface="Vazirmatn"/>
                <a:sym typeface="Vazirmatn"/>
              </a:defRPr>
            </a:lvl8pPr>
            <a:lvl9pPr lvl="8" algn="ctr">
              <a:spcBef>
                <a:spcPts val="0"/>
              </a:spcBef>
              <a:spcAft>
                <a:spcPts val="0"/>
              </a:spcAft>
              <a:buSzPts val="3600"/>
              <a:buFont typeface="Vazirmatn"/>
              <a:buNone/>
              <a:defRPr sz="3600">
                <a:latin typeface="Vazirmatn"/>
                <a:ea typeface="Vazirmatn"/>
                <a:cs typeface="Vazirmatn"/>
                <a:sym typeface="Vazirmatn"/>
              </a:defRPr>
            </a:lvl9pPr>
          </a:lstStyle>
          <a:p>
            <a:endParaRPr/>
          </a:p>
        </p:txBody>
      </p:sp>
      <p:sp>
        <p:nvSpPr>
          <p:cNvPr id="451" name="Google Shape;451;p3"/>
          <p:cNvSpPr txBox="1">
            <a:spLocks noGrp="1"/>
          </p:cNvSpPr>
          <p:nvPr>
            <p:ph type="title" idx="2" hasCustomPrompt="1"/>
          </p:nvPr>
        </p:nvSpPr>
        <p:spPr>
          <a:xfrm>
            <a:off x="6563850" y="1095225"/>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8000" i="1">
                <a:solidFill>
                  <a:schemeClr val="dk2"/>
                </a:solidFill>
              </a:defRPr>
            </a:lvl1pPr>
            <a:lvl2pPr lvl="1"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2pPr>
            <a:lvl3pPr lvl="2"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3pPr>
            <a:lvl4pPr lvl="3"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4pPr>
            <a:lvl5pPr lvl="4"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5pPr>
            <a:lvl6pPr lvl="5"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6pPr>
            <a:lvl7pPr lvl="6"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7pPr>
            <a:lvl8pPr lvl="7"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8pPr>
            <a:lvl9pPr lvl="8" algn="ctr"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9pPr>
          </a:lstStyle>
          <a:p>
            <a:r>
              <a:t>xx%</a:t>
            </a:r>
          </a:p>
        </p:txBody>
      </p:sp>
      <p:sp>
        <p:nvSpPr>
          <p:cNvPr id="452" name="Google Shape;452;p3"/>
          <p:cNvSpPr txBox="1">
            <a:spLocks noGrp="1"/>
          </p:cNvSpPr>
          <p:nvPr>
            <p:ph type="subTitle" idx="1"/>
          </p:nvPr>
        </p:nvSpPr>
        <p:spPr>
          <a:xfrm>
            <a:off x="3148350" y="3673275"/>
            <a:ext cx="50676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6"/>
        <p:cNvGrpSpPr/>
        <p:nvPr/>
      </p:nvGrpSpPr>
      <p:grpSpPr>
        <a:xfrm>
          <a:off x="0" y="0"/>
          <a:ext cx="0" cy="0"/>
          <a:chOff x="0" y="0"/>
          <a:chExt cx="0" cy="0"/>
        </a:xfrm>
      </p:grpSpPr>
      <p:pic>
        <p:nvPicPr>
          <p:cNvPr id="537" name="Google Shape;537;p5"/>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538" name="Google Shape;538;p5"/>
          <p:cNvGrpSpPr/>
          <p:nvPr/>
        </p:nvGrpSpPr>
        <p:grpSpPr>
          <a:xfrm>
            <a:off x="113777" y="-154240"/>
            <a:ext cx="9162909" cy="5135629"/>
            <a:chOff x="113777" y="-154240"/>
            <a:chExt cx="9162909" cy="5135629"/>
          </a:xfrm>
        </p:grpSpPr>
        <p:grpSp>
          <p:nvGrpSpPr>
            <p:cNvPr id="539" name="Google Shape;539;p5"/>
            <p:cNvGrpSpPr/>
            <p:nvPr/>
          </p:nvGrpSpPr>
          <p:grpSpPr>
            <a:xfrm rot="2567276">
              <a:off x="6884460" y="59427"/>
              <a:ext cx="733465" cy="266411"/>
              <a:chOff x="3720033" y="657636"/>
              <a:chExt cx="380942" cy="138367"/>
            </a:xfrm>
          </p:grpSpPr>
          <p:sp>
            <p:nvSpPr>
              <p:cNvPr id="540" name="Google Shape;540;p5"/>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5"/>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5"/>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5"/>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5"/>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5"/>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6" name="Google Shape;546;p5"/>
            <p:cNvGrpSpPr/>
            <p:nvPr/>
          </p:nvGrpSpPr>
          <p:grpSpPr>
            <a:xfrm rot="-3708110">
              <a:off x="8409187" y="2526355"/>
              <a:ext cx="1053989" cy="207617"/>
              <a:chOff x="4737493" y="4305992"/>
              <a:chExt cx="547410" cy="107830"/>
            </a:xfrm>
          </p:grpSpPr>
          <p:sp>
            <p:nvSpPr>
              <p:cNvPr id="547" name="Google Shape;547;p5"/>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5"/>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5"/>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5"/>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5"/>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5"/>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5"/>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5"/>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5"/>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5"/>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5"/>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5"/>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5"/>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0" name="Google Shape;560;p5"/>
            <p:cNvGrpSpPr/>
            <p:nvPr/>
          </p:nvGrpSpPr>
          <p:grpSpPr>
            <a:xfrm rot="-2367188">
              <a:off x="8516016" y="849566"/>
              <a:ext cx="493112" cy="177777"/>
              <a:chOff x="3781827" y="2039675"/>
              <a:chExt cx="256107" cy="92332"/>
            </a:xfrm>
          </p:grpSpPr>
          <p:sp>
            <p:nvSpPr>
              <p:cNvPr id="561" name="Google Shape;561;p5"/>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5"/>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5"/>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5"/>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5"/>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6" name="Google Shape;566;p5"/>
            <p:cNvGrpSpPr/>
            <p:nvPr/>
          </p:nvGrpSpPr>
          <p:grpSpPr>
            <a:xfrm rot="-1825424">
              <a:off x="174826" y="4383076"/>
              <a:ext cx="738169" cy="441832"/>
              <a:chOff x="4884983" y="2824599"/>
              <a:chExt cx="253545" cy="151760"/>
            </a:xfrm>
          </p:grpSpPr>
          <p:sp>
            <p:nvSpPr>
              <p:cNvPr id="567" name="Google Shape;567;p5"/>
              <p:cNvSpPr/>
              <p:nvPr/>
            </p:nvSpPr>
            <p:spPr>
              <a:xfrm>
                <a:off x="4884983" y="2871420"/>
                <a:ext cx="43474" cy="81693"/>
              </a:xfrm>
              <a:custGeom>
                <a:avLst/>
                <a:gdLst/>
                <a:ahLst/>
                <a:cxnLst/>
                <a:rect l="l" t="t" r="r" b="b"/>
                <a:pathLst>
                  <a:path w="662" h="1244" extrusionOk="0">
                    <a:moveTo>
                      <a:pt x="140" y="1"/>
                    </a:moveTo>
                    <a:cubicBezTo>
                      <a:pt x="125" y="1"/>
                      <a:pt x="109" y="11"/>
                      <a:pt x="108" y="32"/>
                    </a:cubicBezTo>
                    <a:lnTo>
                      <a:pt x="95" y="32"/>
                    </a:lnTo>
                    <a:cubicBezTo>
                      <a:pt x="30" y="32"/>
                      <a:pt x="30" y="129"/>
                      <a:pt x="95" y="133"/>
                    </a:cubicBezTo>
                    <a:lnTo>
                      <a:pt x="104" y="133"/>
                    </a:lnTo>
                    <a:cubicBezTo>
                      <a:pt x="95" y="291"/>
                      <a:pt x="91" y="450"/>
                      <a:pt x="78" y="609"/>
                    </a:cubicBezTo>
                    <a:cubicBezTo>
                      <a:pt x="65" y="732"/>
                      <a:pt x="49" y="862"/>
                      <a:pt x="30" y="988"/>
                    </a:cubicBezTo>
                    <a:cubicBezTo>
                      <a:pt x="20" y="1030"/>
                      <a:pt x="1" y="1082"/>
                      <a:pt x="7" y="1121"/>
                    </a:cubicBezTo>
                    <a:cubicBezTo>
                      <a:pt x="19" y="1219"/>
                      <a:pt x="128" y="1244"/>
                      <a:pt x="246" y="1244"/>
                    </a:cubicBezTo>
                    <a:cubicBezTo>
                      <a:pt x="354" y="1244"/>
                      <a:pt x="469" y="1223"/>
                      <a:pt x="522" y="1218"/>
                    </a:cubicBezTo>
                    <a:cubicBezTo>
                      <a:pt x="600" y="1215"/>
                      <a:pt x="600" y="1101"/>
                      <a:pt x="522" y="1098"/>
                    </a:cubicBezTo>
                    <a:cubicBezTo>
                      <a:pt x="507" y="1097"/>
                      <a:pt x="492" y="1096"/>
                      <a:pt x="476" y="1096"/>
                    </a:cubicBezTo>
                    <a:cubicBezTo>
                      <a:pt x="418" y="1096"/>
                      <a:pt x="353" y="1104"/>
                      <a:pt x="293" y="1104"/>
                    </a:cubicBezTo>
                    <a:cubicBezTo>
                      <a:pt x="262" y="1104"/>
                      <a:pt x="231" y="1102"/>
                      <a:pt x="205" y="1095"/>
                    </a:cubicBezTo>
                    <a:cubicBezTo>
                      <a:pt x="111" y="1069"/>
                      <a:pt x="153" y="1098"/>
                      <a:pt x="143" y="1004"/>
                    </a:cubicBezTo>
                    <a:cubicBezTo>
                      <a:pt x="133" y="936"/>
                      <a:pt x="159" y="855"/>
                      <a:pt x="169" y="787"/>
                    </a:cubicBezTo>
                    <a:cubicBezTo>
                      <a:pt x="172" y="761"/>
                      <a:pt x="172" y="732"/>
                      <a:pt x="172" y="709"/>
                    </a:cubicBezTo>
                    <a:cubicBezTo>
                      <a:pt x="227" y="713"/>
                      <a:pt x="284" y="716"/>
                      <a:pt x="341" y="716"/>
                    </a:cubicBezTo>
                    <a:cubicBezTo>
                      <a:pt x="388" y="716"/>
                      <a:pt x="435" y="714"/>
                      <a:pt x="480" y="709"/>
                    </a:cubicBezTo>
                    <a:cubicBezTo>
                      <a:pt x="542" y="700"/>
                      <a:pt x="545" y="612"/>
                      <a:pt x="480" y="612"/>
                    </a:cubicBezTo>
                    <a:cubicBezTo>
                      <a:pt x="380" y="615"/>
                      <a:pt x="276" y="622"/>
                      <a:pt x="179" y="622"/>
                    </a:cubicBezTo>
                    <a:cubicBezTo>
                      <a:pt x="188" y="460"/>
                      <a:pt x="192" y="304"/>
                      <a:pt x="185" y="142"/>
                    </a:cubicBezTo>
                    <a:lnTo>
                      <a:pt x="185" y="142"/>
                    </a:lnTo>
                    <a:cubicBezTo>
                      <a:pt x="321" y="152"/>
                      <a:pt x="454" y="162"/>
                      <a:pt x="593" y="165"/>
                    </a:cubicBezTo>
                    <a:cubicBezTo>
                      <a:pt x="661" y="162"/>
                      <a:pt x="658" y="52"/>
                      <a:pt x="584" y="49"/>
                    </a:cubicBezTo>
                    <a:cubicBezTo>
                      <a:pt x="448" y="36"/>
                      <a:pt x="308" y="36"/>
                      <a:pt x="172" y="32"/>
                    </a:cubicBezTo>
                    <a:cubicBezTo>
                      <a:pt x="171" y="11"/>
                      <a:pt x="155"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5"/>
              <p:cNvSpPr/>
              <p:nvPr/>
            </p:nvSpPr>
            <p:spPr>
              <a:xfrm>
                <a:off x="4938831" y="2919357"/>
                <a:ext cx="34936" cy="31916"/>
              </a:xfrm>
              <a:custGeom>
                <a:avLst/>
                <a:gdLst/>
                <a:ahLst/>
                <a:cxnLst/>
                <a:rect l="l" t="t" r="r" b="b"/>
                <a:pathLst>
                  <a:path w="532" h="486" extrusionOk="0">
                    <a:moveTo>
                      <a:pt x="36" y="1"/>
                    </a:moveTo>
                    <a:cubicBezTo>
                      <a:pt x="17" y="1"/>
                      <a:pt x="0" y="14"/>
                      <a:pt x="0" y="41"/>
                    </a:cubicBezTo>
                    <a:cubicBezTo>
                      <a:pt x="0" y="161"/>
                      <a:pt x="16" y="277"/>
                      <a:pt x="33" y="401"/>
                    </a:cubicBezTo>
                    <a:cubicBezTo>
                      <a:pt x="33" y="413"/>
                      <a:pt x="36" y="420"/>
                      <a:pt x="36" y="433"/>
                    </a:cubicBezTo>
                    <a:cubicBezTo>
                      <a:pt x="40" y="460"/>
                      <a:pt x="61" y="471"/>
                      <a:pt x="83" y="471"/>
                    </a:cubicBezTo>
                    <a:cubicBezTo>
                      <a:pt x="111" y="471"/>
                      <a:pt x="143" y="451"/>
                      <a:pt x="143" y="420"/>
                    </a:cubicBezTo>
                    <a:cubicBezTo>
                      <a:pt x="136" y="336"/>
                      <a:pt x="159" y="161"/>
                      <a:pt x="272" y="141"/>
                    </a:cubicBezTo>
                    <a:cubicBezTo>
                      <a:pt x="278" y="140"/>
                      <a:pt x="284" y="140"/>
                      <a:pt x="290" y="140"/>
                    </a:cubicBezTo>
                    <a:cubicBezTo>
                      <a:pt x="378" y="140"/>
                      <a:pt x="395" y="280"/>
                      <a:pt x="395" y="371"/>
                    </a:cubicBezTo>
                    <a:cubicBezTo>
                      <a:pt x="386" y="384"/>
                      <a:pt x="376" y="404"/>
                      <a:pt x="379" y="430"/>
                    </a:cubicBezTo>
                    <a:cubicBezTo>
                      <a:pt x="386" y="446"/>
                      <a:pt x="392" y="456"/>
                      <a:pt x="405" y="469"/>
                    </a:cubicBezTo>
                    <a:cubicBezTo>
                      <a:pt x="418" y="481"/>
                      <a:pt x="432" y="486"/>
                      <a:pt x="447" y="486"/>
                    </a:cubicBezTo>
                    <a:cubicBezTo>
                      <a:pt x="451" y="486"/>
                      <a:pt x="456" y="485"/>
                      <a:pt x="460" y="485"/>
                    </a:cubicBezTo>
                    <a:cubicBezTo>
                      <a:pt x="467" y="485"/>
                      <a:pt x="467" y="485"/>
                      <a:pt x="470" y="482"/>
                    </a:cubicBezTo>
                    <a:cubicBezTo>
                      <a:pt x="489" y="478"/>
                      <a:pt x="509" y="462"/>
                      <a:pt x="509" y="439"/>
                    </a:cubicBezTo>
                    <a:cubicBezTo>
                      <a:pt x="531" y="279"/>
                      <a:pt x="478" y="15"/>
                      <a:pt x="280" y="15"/>
                    </a:cubicBezTo>
                    <a:cubicBezTo>
                      <a:pt x="277" y="15"/>
                      <a:pt x="275" y="15"/>
                      <a:pt x="272" y="15"/>
                    </a:cubicBezTo>
                    <a:cubicBezTo>
                      <a:pt x="185" y="18"/>
                      <a:pt x="127" y="73"/>
                      <a:pt x="84" y="141"/>
                    </a:cubicBezTo>
                    <a:cubicBezTo>
                      <a:pt x="81" y="109"/>
                      <a:pt x="78" y="77"/>
                      <a:pt x="78" y="41"/>
                    </a:cubicBezTo>
                    <a:cubicBezTo>
                      <a:pt x="75" y="15"/>
                      <a:pt x="55"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5"/>
              <p:cNvSpPr/>
              <p:nvPr/>
            </p:nvSpPr>
            <p:spPr>
              <a:xfrm>
                <a:off x="4962208" y="2901298"/>
                <a:ext cx="35265" cy="11230"/>
              </a:xfrm>
              <a:custGeom>
                <a:avLst/>
                <a:gdLst/>
                <a:ahLst/>
                <a:cxnLst/>
                <a:rect l="l" t="t" r="r" b="b"/>
                <a:pathLst>
                  <a:path w="537" h="171" extrusionOk="0">
                    <a:moveTo>
                      <a:pt x="444" y="0"/>
                    </a:moveTo>
                    <a:cubicBezTo>
                      <a:pt x="439" y="0"/>
                      <a:pt x="434" y="1"/>
                      <a:pt x="428" y="2"/>
                    </a:cubicBezTo>
                    <a:cubicBezTo>
                      <a:pt x="409" y="8"/>
                      <a:pt x="402" y="24"/>
                      <a:pt x="396" y="41"/>
                    </a:cubicBezTo>
                    <a:cubicBezTo>
                      <a:pt x="393" y="41"/>
                      <a:pt x="393" y="41"/>
                      <a:pt x="389" y="44"/>
                    </a:cubicBezTo>
                    <a:cubicBezTo>
                      <a:pt x="370" y="47"/>
                      <a:pt x="347" y="47"/>
                      <a:pt x="328" y="50"/>
                    </a:cubicBezTo>
                    <a:cubicBezTo>
                      <a:pt x="299" y="57"/>
                      <a:pt x="266" y="60"/>
                      <a:pt x="240" y="60"/>
                    </a:cubicBezTo>
                    <a:cubicBezTo>
                      <a:pt x="176" y="66"/>
                      <a:pt x="114" y="73"/>
                      <a:pt x="49" y="83"/>
                    </a:cubicBezTo>
                    <a:cubicBezTo>
                      <a:pt x="1" y="92"/>
                      <a:pt x="14" y="170"/>
                      <a:pt x="59" y="170"/>
                    </a:cubicBezTo>
                    <a:cubicBezTo>
                      <a:pt x="140" y="164"/>
                      <a:pt x="218" y="157"/>
                      <a:pt x="299" y="154"/>
                    </a:cubicBezTo>
                    <a:cubicBezTo>
                      <a:pt x="350" y="147"/>
                      <a:pt x="422" y="157"/>
                      <a:pt x="470" y="131"/>
                    </a:cubicBezTo>
                    <a:cubicBezTo>
                      <a:pt x="537"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5"/>
              <p:cNvSpPr/>
              <p:nvPr/>
            </p:nvSpPr>
            <p:spPr>
              <a:xfrm>
                <a:off x="4949666" y="2889216"/>
                <a:ext cx="44656" cy="8603"/>
              </a:xfrm>
              <a:custGeom>
                <a:avLst/>
                <a:gdLst/>
                <a:ahLst/>
                <a:cxnLst/>
                <a:rect l="l" t="t" r="r" b="b"/>
                <a:pathLst>
                  <a:path w="680" h="131" extrusionOk="0">
                    <a:moveTo>
                      <a:pt x="161" y="0"/>
                    </a:moveTo>
                    <a:cubicBezTo>
                      <a:pt x="123" y="0"/>
                      <a:pt x="86" y="0"/>
                      <a:pt x="49" y="1"/>
                    </a:cubicBezTo>
                    <a:cubicBezTo>
                      <a:pt x="0" y="1"/>
                      <a:pt x="0" y="72"/>
                      <a:pt x="49" y="79"/>
                    </a:cubicBezTo>
                    <a:cubicBezTo>
                      <a:pt x="237" y="95"/>
                      <a:pt x="422" y="118"/>
                      <a:pt x="606" y="131"/>
                    </a:cubicBezTo>
                    <a:cubicBezTo>
                      <a:pt x="607" y="131"/>
                      <a:pt x="608" y="131"/>
                      <a:pt x="609" y="131"/>
                    </a:cubicBezTo>
                    <a:cubicBezTo>
                      <a:pt x="665" y="131"/>
                      <a:pt x="680" y="40"/>
                      <a:pt x="626" y="30"/>
                    </a:cubicBezTo>
                    <a:cubicBezTo>
                      <a:pt x="474" y="7"/>
                      <a:pt x="316"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5"/>
              <p:cNvSpPr/>
              <p:nvPr/>
            </p:nvSpPr>
            <p:spPr>
              <a:xfrm>
                <a:off x="5008373" y="2905173"/>
                <a:ext cx="123394" cy="9653"/>
              </a:xfrm>
              <a:custGeom>
                <a:avLst/>
                <a:gdLst/>
                <a:ahLst/>
                <a:cxnLst/>
                <a:rect l="l" t="t" r="r" b="b"/>
                <a:pathLst>
                  <a:path w="1879" h="147" extrusionOk="0">
                    <a:moveTo>
                      <a:pt x="1719" y="0"/>
                    </a:moveTo>
                    <a:cubicBezTo>
                      <a:pt x="1700" y="0"/>
                      <a:pt x="1683" y="6"/>
                      <a:pt x="1675" y="17"/>
                    </a:cubicBezTo>
                    <a:cubicBezTo>
                      <a:pt x="1363" y="12"/>
                      <a:pt x="1051" y="6"/>
                      <a:pt x="739" y="6"/>
                    </a:cubicBezTo>
                    <a:cubicBezTo>
                      <a:pt x="511" y="6"/>
                      <a:pt x="283" y="9"/>
                      <a:pt x="56" y="17"/>
                    </a:cubicBezTo>
                    <a:cubicBezTo>
                      <a:pt x="1" y="17"/>
                      <a:pt x="1" y="101"/>
                      <a:pt x="56" y="101"/>
                    </a:cubicBezTo>
                    <a:cubicBezTo>
                      <a:pt x="632" y="105"/>
                      <a:pt x="1215" y="105"/>
                      <a:pt x="1795" y="147"/>
                    </a:cubicBezTo>
                    <a:cubicBezTo>
                      <a:pt x="1796" y="147"/>
                      <a:pt x="1797" y="147"/>
                      <a:pt x="1798" y="147"/>
                    </a:cubicBezTo>
                    <a:cubicBezTo>
                      <a:pt x="1870" y="147"/>
                      <a:pt x="1879" y="36"/>
                      <a:pt x="1811" y="20"/>
                    </a:cubicBezTo>
                    <a:cubicBezTo>
                      <a:pt x="1782" y="14"/>
                      <a:pt x="1756" y="7"/>
                      <a:pt x="1730" y="1"/>
                    </a:cubicBezTo>
                    <a:cubicBezTo>
                      <a:pt x="1727" y="0"/>
                      <a:pt x="1723" y="0"/>
                      <a:pt x="1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5"/>
              <p:cNvSpPr/>
              <p:nvPr/>
            </p:nvSpPr>
            <p:spPr>
              <a:xfrm>
                <a:off x="5027548" y="2830049"/>
                <a:ext cx="41306" cy="69348"/>
              </a:xfrm>
              <a:custGeom>
                <a:avLst/>
                <a:gdLst/>
                <a:ahLst/>
                <a:cxnLst/>
                <a:rect l="l" t="t" r="r" b="b"/>
                <a:pathLst>
                  <a:path w="629" h="1056" extrusionOk="0">
                    <a:moveTo>
                      <a:pt x="182" y="1"/>
                    </a:moveTo>
                    <a:cubicBezTo>
                      <a:pt x="159" y="1"/>
                      <a:pt x="137" y="14"/>
                      <a:pt x="130" y="44"/>
                    </a:cubicBezTo>
                    <a:cubicBezTo>
                      <a:pt x="55" y="364"/>
                      <a:pt x="0" y="691"/>
                      <a:pt x="10" y="1019"/>
                    </a:cubicBezTo>
                    <a:cubicBezTo>
                      <a:pt x="10" y="1043"/>
                      <a:pt x="28" y="1055"/>
                      <a:pt x="46" y="1055"/>
                    </a:cubicBezTo>
                    <a:cubicBezTo>
                      <a:pt x="65" y="1055"/>
                      <a:pt x="84" y="1043"/>
                      <a:pt x="88" y="1019"/>
                    </a:cubicBezTo>
                    <a:cubicBezTo>
                      <a:pt x="91" y="957"/>
                      <a:pt x="97" y="892"/>
                      <a:pt x="107" y="834"/>
                    </a:cubicBezTo>
                    <a:cubicBezTo>
                      <a:pt x="109" y="834"/>
                      <a:pt x="111" y="835"/>
                      <a:pt x="113" y="835"/>
                    </a:cubicBezTo>
                    <a:cubicBezTo>
                      <a:pt x="143" y="835"/>
                      <a:pt x="170" y="790"/>
                      <a:pt x="143" y="769"/>
                    </a:cubicBezTo>
                    <a:cubicBezTo>
                      <a:pt x="130" y="756"/>
                      <a:pt x="136" y="737"/>
                      <a:pt x="156" y="714"/>
                    </a:cubicBezTo>
                    <a:cubicBezTo>
                      <a:pt x="282" y="789"/>
                      <a:pt x="399" y="866"/>
                      <a:pt x="512" y="954"/>
                    </a:cubicBezTo>
                    <a:cubicBezTo>
                      <a:pt x="526" y="964"/>
                      <a:pt x="540" y="969"/>
                      <a:pt x="552" y="969"/>
                    </a:cubicBezTo>
                    <a:cubicBezTo>
                      <a:pt x="599" y="969"/>
                      <a:pt x="628" y="909"/>
                      <a:pt x="580" y="876"/>
                    </a:cubicBezTo>
                    <a:cubicBezTo>
                      <a:pt x="467" y="795"/>
                      <a:pt x="347" y="724"/>
                      <a:pt x="220" y="662"/>
                    </a:cubicBezTo>
                    <a:cubicBezTo>
                      <a:pt x="266" y="630"/>
                      <a:pt x="314" y="598"/>
                      <a:pt x="324" y="591"/>
                    </a:cubicBezTo>
                    <a:cubicBezTo>
                      <a:pt x="399" y="536"/>
                      <a:pt x="476" y="494"/>
                      <a:pt x="535" y="432"/>
                    </a:cubicBezTo>
                    <a:cubicBezTo>
                      <a:pt x="570" y="397"/>
                      <a:pt x="539" y="349"/>
                      <a:pt x="499" y="349"/>
                    </a:cubicBezTo>
                    <a:cubicBezTo>
                      <a:pt x="491" y="349"/>
                      <a:pt x="484" y="351"/>
                      <a:pt x="476" y="355"/>
                    </a:cubicBezTo>
                    <a:cubicBezTo>
                      <a:pt x="405" y="390"/>
                      <a:pt x="347" y="448"/>
                      <a:pt x="282" y="494"/>
                    </a:cubicBezTo>
                    <a:cubicBezTo>
                      <a:pt x="237" y="529"/>
                      <a:pt x="185" y="562"/>
                      <a:pt x="139" y="601"/>
                    </a:cubicBezTo>
                    <a:cubicBezTo>
                      <a:pt x="162" y="448"/>
                      <a:pt x="191" y="299"/>
                      <a:pt x="227" y="147"/>
                    </a:cubicBezTo>
                    <a:cubicBezTo>
                      <a:pt x="253" y="141"/>
                      <a:pt x="272" y="115"/>
                      <a:pt x="259" y="82"/>
                    </a:cubicBezTo>
                    <a:cubicBezTo>
                      <a:pt x="256" y="73"/>
                      <a:pt x="253" y="60"/>
                      <a:pt x="243" y="44"/>
                    </a:cubicBezTo>
                    <a:cubicBezTo>
                      <a:pt x="233" y="17"/>
                      <a:pt x="207"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5"/>
              <p:cNvSpPr/>
              <p:nvPr/>
            </p:nvSpPr>
            <p:spPr>
              <a:xfrm>
                <a:off x="5066949" y="2860913"/>
                <a:ext cx="41044" cy="27516"/>
              </a:xfrm>
              <a:custGeom>
                <a:avLst/>
                <a:gdLst/>
                <a:ahLst/>
                <a:cxnLst/>
                <a:rect l="l" t="t" r="r" b="b"/>
                <a:pathLst>
                  <a:path w="625" h="419" extrusionOk="0">
                    <a:moveTo>
                      <a:pt x="199" y="0"/>
                    </a:moveTo>
                    <a:cubicBezTo>
                      <a:pt x="171" y="0"/>
                      <a:pt x="144" y="37"/>
                      <a:pt x="158" y="66"/>
                    </a:cubicBezTo>
                    <a:cubicBezTo>
                      <a:pt x="184" y="115"/>
                      <a:pt x="210" y="160"/>
                      <a:pt x="239" y="209"/>
                    </a:cubicBezTo>
                    <a:cubicBezTo>
                      <a:pt x="178" y="244"/>
                      <a:pt x="119" y="277"/>
                      <a:pt x="48" y="302"/>
                    </a:cubicBezTo>
                    <a:cubicBezTo>
                      <a:pt x="1" y="320"/>
                      <a:pt x="13" y="389"/>
                      <a:pt x="59" y="389"/>
                    </a:cubicBezTo>
                    <a:cubicBezTo>
                      <a:pt x="64" y="389"/>
                      <a:pt x="69" y="388"/>
                      <a:pt x="74" y="387"/>
                    </a:cubicBezTo>
                    <a:cubicBezTo>
                      <a:pt x="145" y="364"/>
                      <a:pt x="223" y="328"/>
                      <a:pt x="297" y="293"/>
                    </a:cubicBezTo>
                    <a:cubicBezTo>
                      <a:pt x="304" y="306"/>
                      <a:pt x="307" y="312"/>
                      <a:pt x="314" y="322"/>
                    </a:cubicBezTo>
                    <a:cubicBezTo>
                      <a:pt x="304" y="335"/>
                      <a:pt x="301" y="351"/>
                      <a:pt x="304" y="367"/>
                    </a:cubicBezTo>
                    <a:cubicBezTo>
                      <a:pt x="312" y="403"/>
                      <a:pt x="337" y="419"/>
                      <a:pt x="363" y="419"/>
                    </a:cubicBezTo>
                    <a:cubicBezTo>
                      <a:pt x="402" y="419"/>
                      <a:pt x="444" y="383"/>
                      <a:pt x="430" y="328"/>
                    </a:cubicBezTo>
                    <a:cubicBezTo>
                      <a:pt x="421" y="302"/>
                      <a:pt x="404" y="273"/>
                      <a:pt x="385" y="244"/>
                    </a:cubicBezTo>
                    <a:cubicBezTo>
                      <a:pt x="456" y="202"/>
                      <a:pt x="531" y="150"/>
                      <a:pt x="592" y="95"/>
                    </a:cubicBezTo>
                    <a:cubicBezTo>
                      <a:pt x="625" y="65"/>
                      <a:pt x="594" y="6"/>
                      <a:pt x="555" y="6"/>
                    </a:cubicBezTo>
                    <a:cubicBezTo>
                      <a:pt x="547" y="6"/>
                      <a:pt x="539" y="9"/>
                      <a:pt x="531" y="14"/>
                    </a:cubicBezTo>
                    <a:cubicBezTo>
                      <a:pt x="463" y="63"/>
                      <a:pt x="395" y="111"/>
                      <a:pt x="323" y="157"/>
                    </a:cubicBezTo>
                    <a:cubicBezTo>
                      <a:pt x="291" y="108"/>
                      <a:pt x="259" y="59"/>
                      <a:pt x="226" y="14"/>
                    </a:cubicBezTo>
                    <a:cubicBezTo>
                      <a:pt x="218" y="4"/>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5"/>
              <p:cNvSpPr/>
              <p:nvPr/>
            </p:nvSpPr>
            <p:spPr>
              <a:xfrm>
                <a:off x="5094989" y="2824599"/>
                <a:ext cx="43539" cy="33623"/>
              </a:xfrm>
              <a:custGeom>
                <a:avLst/>
                <a:gdLst/>
                <a:ahLst/>
                <a:cxnLst/>
                <a:rect l="l" t="t" r="r" b="b"/>
                <a:pathLst>
                  <a:path w="663" h="512" extrusionOk="0">
                    <a:moveTo>
                      <a:pt x="134" y="1"/>
                    </a:moveTo>
                    <a:cubicBezTo>
                      <a:pt x="64" y="1"/>
                      <a:pt x="0" y="45"/>
                      <a:pt x="10" y="133"/>
                    </a:cubicBezTo>
                    <a:cubicBezTo>
                      <a:pt x="11" y="158"/>
                      <a:pt x="32" y="172"/>
                      <a:pt x="52" y="172"/>
                    </a:cubicBezTo>
                    <a:cubicBezTo>
                      <a:pt x="70" y="172"/>
                      <a:pt x="88" y="160"/>
                      <a:pt x="88" y="133"/>
                    </a:cubicBezTo>
                    <a:cubicBezTo>
                      <a:pt x="110" y="116"/>
                      <a:pt x="131" y="106"/>
                      <a:pt x="147" y="106"/>
                    </a:cubicBezTo>
                    <a:cubicBezTo>
                      <a:pt x="169" y="106"/>
                      <a:pt x="184" y="124"/>
                      <a:pt x="188" y="162"/>
                    </a:cubicBezTo>
                    <a:cubicBezTo>
                      <a:pt x="191" y="195"/>
                      <a:pt x="191" y="227"/>
                      <a:pt x="185" y="259"/>
                    </a:cubicBezTo>
                    <a:cubicBezTo>
                      <a:pt x="181" y="289"/>
                      <a:pt x="172" y="311"/>
                      <a:pt x="169" y="340"/>
                    </a:cubicBezTo>
                    <a:cubicBezTo>
                      <a:pt x="165" y="389"/>
                      <a:pt x="169" y="438"/>
                      <a:pt x="207" y="470"/>
                    </a:cubicBezTo>
                    <a:cubicBezTo>
                      <a:pt x="243" y="501"/>
                      <a:pt x="294" y="512"/>
                      <a:pt x="348" y="512"/>
                    </a:cubicBezTo>
                    <a:cubicBezTo>
                      <a:pt x="431" y="512"/>
                      <a:pt x="521" y="486"/>
                      <a:pt x="580" y="467"/>
                    </a:cubicBezTo>
                    <a:cubicBezTo>
                      <a:pt x="663" y="443"/>
                      <a:pt x="640" y="341"/>
                      <a:pt x="576" y="341"/>
                    </a:cubicBezTo>
                    <a:cubicBezTo>
                      <a:pt x="570" y="341"/>
                      <a:pt x="564" y="342"/>
                      <a:pt x="557" y="344"/>
                    </a:cubicBezTo>
                    <a:cubicBezTo>
                      <a:pt x="500" y="365"/>
                      <a:pt x="440" y="383"/>
                      <a:pt x="380" y="383"/>
                    </a:cubicBezTo>
                    <a:cubicBezTo>
                      <a:pt x="376" y="383"/>
                      <a:pt x="371" y="383"/>
                      <a:pt x="366" y="382"/>
                    </a:cubicBezTo>
                    <a:cubicBezTo>
                      <a:pt x="282" y="376"/>
                      <a:pt x="295" y="357"/>
                      <a:pt x="301" y="279"/>
                    </a:cubicBezTo>
                    <a:cubicBezTo>
                      <a:pt x="311" y="204"/>
                      <a:pt x="311" y="123"/>
                      <a:pt x="256" y="59"/>
                    </a:cubicBezTo>
                    <a:cubicBezTo>
                      <a:pt x="226" y="20"/>
                      <a:pt x="17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5"/>
              <p:cNvSpPr/>
              <p:nvPr/>
            </p:nvSpPr>
            <p:spPr>
              <a:xfrm>
                <a:off x="5055260" y="2918635"/>
                <a:ext cx="72303" cy="57724"/>
              </a:xfrm>
              <a:custGeom>
                <a:avLst/>
                <a:gdLst/>
                <a:ahLst/>
                <a:cxnLst/>
                <a:rect l="l" t="t" r="r" b="b"/>
                <a:pathLst>
                  <a:path w="1101" h="879" extrusionOk="0">
                    <a:moveTo>
                      <a:pt x="405" y="1"/>
                    </a:moveTo>
                    <a:cubicBezTo>
                      <a:pt x="268" y="1"/>
                      <a:pt x="103" y="144"/>
                      <a:pt x="28" y="224"/>
                    </a:cubicBezTo>
                    <a:cubicBezTo>
                      <a:pt x="1" y="256"/>
                      <a:pt x="28" y="297"/>
                      <a:pt x="61" y="297"/>
                    </a:cubicBezTo>
                    <a:cubicBezTo>
                      <a:pt x="70" y="297"/>
                      <a:pt x="80" y="293"/>
                      <a:pt x="90" y="285"/>
                    </a:cubicBezTo>
                    <a:cubicBezTo>
                      <a:pt x="135" y="240"/>
                      <a:pt x="200" y="159"/>
                      <a:pt x="262" y="143"/>
                    </a:cubicBezTo>
                    <a:cubicBezTo>
                      <a:pt x="296" y="136"/>
                      <a:pt x="324" y="133"/>
                      <a:pt x="348" y="133"/>
                    </a:cubicBezTo>
                    <a:cubicBezTo>
                      <a:pt x="515" y="133"/>
                      <a:pt x="419" y="291"/>
                      <a:pt x="382" y="382"/>
                    </a:cubicBezTo>
                    <a:cubicBezTo>
                      <a:pt x="323" y="525"/>
                      <a:pt x="249" y="654"/>
                      <a:pt x="158" y="781"/>
                    </a:cubicBezTo>
                    <a:cubicBezTo>
                      <a:pt x="130" y="819"/>
                      <a:pt x="166" y="878"/>
                      <a:pt x="210" y="878"/>
                    </a:cubicBezTo>
                    <a:cubicBezTo>
                      <a:pt x="211" y="878"/>
                      <a:pt x="212" y="878"/>
                      <a:pt x="213" y="878"/>
                    </a:cubicBezTo>
                    <a:cubicBezTo>
                      <a:pt x="485" y="852"/>
                      <a:pt x="748" y="862"/>
                      <a:pt x="1020" y="855"/>
                    </a:cubicBezTo>
                    <a:cubicBezTo>
                      <a:pt x="1101" y="855"/>
                      <a:pt x="1097" y="742"/>
                      <a:pt x="1020" y="735"/>
                    </a:cubicBezTo>
                    <a:cubicBezTo>
                      <a:pt x="924" y="723"/>
                      <a:pt x="827" y="718"/>
                      <a:pt x="728" y="718"/>
                    </a:cubicBezTo>
                    <a:cubicBezTo>
                      <a:pt x="599" y="718"/>
                      <a:pt x="468" y="726"/>
                      <a:pt x="339" y="735"/>
                    </a:cubicBezTo>
                    <a:cubicBezTo>
                      <a:pt x="401" y="635"/>
                      <a:pt x="453" y="531"/>
                      <a:pt x="498" y="424"/>
                    </a:cubicBezTo>
                    <a:cubicBezTo>
                      <a:pt x="531" y="334"/>
                      <a:pt x="608" y="191"/>
                      <a:pt x="556" y="94"/>
                    </a:cubicBezTo>
                    <a:cubicBezTo>
                      <a:pt x="517" y="26"/>
                      <a:pt x="463"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76" name="Google Shape;576;p5"/>
          <p:cNvGrpSpPr/>
          <p:nvPr/>
        </p:nvGrpSpPr>
        <p:grpSpPr>
          <a:xfrm>
            <a:off x="-727422" y="-743609"/>
            <a:ext cx="10711917" cy="6542679"/>
            <a:chOff x="-727422" y="-743609"/>
            <a:chExt cx="10711917" cy="6542679"/>
          </a:xfrm>
        </p:grpSpPr>
        <p:grpSp>
          <p:nvGrpSpPr>
            <p:cNvPr id="577" name="Google Shape;577;p5"/>
            <p:cNvGrpSpPr/>
            <p:nvPr/>
          </p:nvGrpSpPr>
          <p:grpSpPr>
            <a:xfrm rot="-1244566">
              <a:off x="8461514" y="1059244"/>
              <a:ext cx="1410581" cy="892908"/>
              <a:chOff x="4808808" y="1957984"/>
              <a:chExt cx="404920" cy="256310"/>
            </a:xfrm>
          </p:grpSpPr>
          <p:sp>
            <p:nvSpPr>
              <p:cNvPr id="578" name="Google Shape;578;p5"/>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5"/>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0" name="Google Shape;580;p5"/>
            <p:cNvGrpSpPr/>
            <p:nvPr/>
          </p:nvGrpSpPr>
          <p:grpSpPr>
            <a:xfrm rot="1825564">
              <a:off x="7465915" y="-419357"/>
              <a:ext cx="1513122" cy="855162"/>
              <a:chOff x="4710963" y="556836"/>
              <a:chExt cx="599550" cy="338855"/>
            </a:xfrm>
          </p:grpSpPr>
          <p:sp>
            <p:nvSpPr>
              <p:cNvPr id="581" name="Google Shape;581;p5"/>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5"/>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5"/>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5"/>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5" name="Google Shape;585;p5"/>
            <p:cNvGrpSpPr/>
            <p:nvPr/>
          </p:nvGrpSpPr>
          <p:grpSpPr>
            <a:xfrm rot="2179146">
              <a:off x="690578" y="4749928"/>
              <a:ext cx="789052" cy="903211"/>
              <a:chOff x="4838621" y="3330436"/>
              <a:chExt cx="342600" cy="392181"/>
            </a:xfrm>
          </p:grpSpPr>
          <p:sp>
            <p:nvSpPr>
              <p:cNvPr id="586" name="Google Shape;586;p5"/>
              <p:cNvSpPr/>
              <p:nvPr/>
            </p:nvSpPr>
            <p:spPr>
              <a:xfrm>
                <a:off x="4838621" y="3330436"/>
                <a:ext cx="342600" cy="392181"/>
              </a:xfrm>
              <a:custGeom>
                <a:avLst/>
                <a:gdLst/>
                <a:ahLst/>
                <a:cxnLst/>
                <a:rect l="l" t="t" r="r" b="b"/>
                <a:pathLst>
                  <a:path w="5217" h="5972" extrusionOk="0">
                    <a:moveTo>
                      <a:pt x="2444" y="129"/>
                    </a:moveTo>
                    <a:cubicBezTo>
                      <a:pt x="2956" y="129"/>
                      <a:pt x="3632" y="198"/>
                      <a:pt x="3697" y="762"/>
                    </a:cubicBezTo>
                    <a:cubicBezTo>
                      <a:pt x="3762" y="1323"/>
                      <a:pt x="2803" y="1468"/>
                      <a:pt x="2288" y="1507"/>
                    </a:cubicBezTo>
                    <a:lnTo>
                      <a:pt x="2262" y="1446"/>
                    </a:lnTo>
                    <a:cubicBezTo>
                      <a:pt x="2259" y="1439"/>
                      <a:pt x="2255" y="1437"/>
                      <a:pt x="2250" y="1437"/>
                    </a:cubicBezTo>
                    <a:cubicBezTo>
                      <a:pt x="2240" y="1437"/>
                      <a:pt x="2227" y="1448"/>
                      <a:pt x="2229" y="1459"/>
                    </a:cubicBezTo>
                    <a:cubicBezTo>
                      <a:pt x="2236" y="1475"/>
                      <a:pt x="2239" y="1491"/>
                      <a:pt x="2239" y="1507"/>
                    </a:cubicBezTo>
                    <a:cubicBezTo>
                      <a:pt x="2197" y="1511"/>
                      <a:pt x="2158" y="1511"/>
                      <a:pt x="2126" y="1511"/>
                    </a:cubicBezTo>
                    <a:cubicBezTo>
                      <a:pt x="2085" y="1512"/>
                      <a:pt x="2038" y="1513"/>
                      <a:pt x="1985" y="1513"/>
                    </a:cubicBezTo>
                    <a:cubicBezTo>
                      <a:pt x="1470" y="1513"/>
                      <a:pt x="454" y="1423"/>
                      <a:pt x="389" y="879"/>
                    </a:cubicBezTo>
                    <a:cubicBezTo>
                      <a:pt x="409" y="879"/>
                      <a:pt x="425" y="866"/>
                      <a:pt x="431" y="843"/>
                    </a:cubicBezTo>
                    <a:cubicBezTo>
                      <a:pt x="635" y="234"/>
                      <a:pt x="1630" y="147"/>
                      <a:pt x="2161" y="134"/>
                    </a:cubicBezTo>
                    <a:cubicBezTo>
                      <a:pt x="2245" y="132"/>
                      <a:pt x="2341" y="129"/>
                      <a:pt x="2444" y="129"/>
                    </a:cubicBezTo>
                    <a:close/>
                    <a:moveTo>
                      <a:pt x="3839" y="850"/>
                    </a:moveTo>
                    <a:cubicBezTo>
                      <a:pt x="4066" y="1280"/>
                      <a:pt x="4218" y="1750"/>
                      <a:pt x="4384" y="2207"/>
                    </a:cubicBezTo>
                    <a:cubicBezTo>
                      <a:pt x="4571" y="2712"/>
                      <a:pt x="4785" y="3218"/>
                      <a:pt x="4934" y="3736"/>
                    </a:cubicBezTo>
                    <a:cubicBezTo>
                      <a:pt x="4999" y="3953"/>
                      <a:pt x="5048" y="4180"/>
                      <a:pt x="5028" y="4400"/>
                    </a:cubicBezTo>
                    <a:cubicBezTo>
                      <a:pt x="5025" y="4397"/>
                      <a:pt x="5018" y="4397"/>
                      <a:pt x="5015" y="4394"/>
                    </a:cubicBezTo>
                    <a:cubicBezTo>
                      <a:pt x="5011" y="4392"/>
                      <a:pt x="5007" y="4391"/>
                      <a:pt x="5004" y="4391"/>
                    </a:cubicBezTo>
                    <a:cubicBezTo>
                      <a:pt x="4975" y="4391"/>
                      <a:pt x="4961" y="4440"/>
                      <a:pt x="4996" y="4449"/>
                    </a:cubicBezTo>
                    <a:cubicBezTo>
                      <a:pt x="5006" y="4455"/>
                      <a:pt x="5015" y="4455"/>
                      <a:pt x="5025" y="4459"/>
                    </a:cubicBezTo>
                    <a:cubicBezTo>
                      <a:pt x="5012" y="4530"/>
                      <a:pt x="4993" y="4608"/>
                      <a:pt x="4963" y="4682"/>
                    </a:cubicBezTo>
                    <a:cubicBezTo>
                      <a:pt x="4847" y="4964"/>
                      <a:pt x="4594" y="5136"/>
                      <a:pt x="4335" y="5281"/>
                    </a:cubicBezTo>
                    <a:cubicBezTo>
                      <a:pt x="3859" y="5557"/>
                      <a:pt x="3324" y="5728"/>
                      <a:pt x="2777" y="5803"/>
                    </a:cubicBezTo>
                    <a:cubicBezTo>
                      <a:pt x="2589" y="5827"/>
                      <a:pt x="2401" y="5840"/>
                      <a:pt x="2212" y="5840"/>
                    </a:cubicBezTo>
                    <a:cubicBezTo>
                      <a:pt x="1849" y="5840"/>
                      <a:pt x="1486" y="5794"/>
                      <a:pt x="1134" y="5702"/>
                    </a:cubicBezTo>
                    <a:cubicBezTo>
                      <a:pt x="894" y="5638"/>
                      <a:pt x="622" y="5563"/>
                      <a:pt x="438" y="5395"/>
                    </a:cubicBezTo>
                    <a:cubicBezTo>
                      <a:pt x="392" y="5353"/>
                      <a:pt x="357" y="5307"/>
                      <a:pt x="328" y="5265"/>
                    </a:cubicBezTo>
                    <a:cubicBezTo>
                      <a:pt x="331" y="5265"/>
                      <a:pt x="331" y="5268"/>
                      <a:pt x="334" y="5268"/>
                    </a:cubicBezTo>
                    <a:cubicBezTo>
                      <a:pt x="365" y="5270"/>
                      <a:pt x="396" y="5271"/>
                      <a:pt x="427" y="5271"/>
                    </a:cubicBezTo>
                    <a:cubicBezTo>
                      <a:pt x="517" y="5271"/>
                      <a:pt x="608" y="5264"/>
                      <a:pt x="697" y="5252"/>
                    </a:cubicBezTo>
                    <a:cubicBezTo>
                      <a:pt x="748" y="5249"/>
                      <a:pt x="749" y="5171"/>
                      <a:pt x="700" y="5171"/>
                    </a:cubicBezTo>
                    <a:cubicBezTo>
                      <a:pt x="699" y="5171"/>
                      <a:pt x="698" y="5171"/>
                      <a:pt x="697" y="5171"/>
                    </a:cubicBezTo>
                    <a:cubicBezTo>
                      <a:pt x="574" y="5174"/>
                      <a:pt x="447" y="5184"/>
                      <a:pt x="328" y="5207"/>
                    </a:cubicBezTo>
                    <a:cubicBezTo>
                      <a:pt x="311" y="5210"/>
                      <a:pt x="308" y="5220"/>
                      <a:pt x="308" y="5233"/>
                    </a:cubicBezTo>
                    <a:cubicBezTo>
                      <a:pt x="169" y="4980"/>
                      <a:pt x="217" y="4659"/>
                      <a:pt x="230" y="4378"/>
                    </a:cubicBezTo>
                    <a:cubicBezTo>
                      <a:pt x="282" y="3305"/>
                      <a:pt x="347" y="2226"/>
                      <a:pt x="376" y="1151"/>
                    </a:cubicBezTo>
                    <a:cubicBezTo>
                      <a:pt x="652" y="1588"/>
                      <a:pt x="1597" y="1647"/>
                      <a:pt x="2009" y="1647"/>
                    </a:cubicBezTo>
                    <a:cubicBezTo>
                      <a:pt x="2090" y="1647"/>
                      <a:pt x="2171" y="1643"/>
                      <a:pt x="2252" y="1640"/>
                    </a:cubicBezTo>
                    <a:cubicBezTo>
                      <a:pt x="2255" y="1676"/>
                      <a:pt x="2255" y="1711"/>
                      <a:pt x="2255" y="1750"/>
                    </a:cubicBezTo>
                    <a:cubicBezTo>
                      <a:pt x="2255" y="1768"/>
                      <a:pt x="2271" y="1779"/>
                      <a:pt x="2287" y="1779"/>
                    </a:cubicBezTo>
                    <a:cubicBezTo>
                      <a:pt x="2300" y="1779"/>
                      <a:pt x="2312" y="1772"/>
                      <a:pt x="2317" y="1757"/>
                    </a:cubicBezTo>
                    <a:cubicBezTo>
                      <a:pt x="2323" y="1718"/>
                      <a:pt x="2323" y="1676"/>
                      <a:pt x="2320" y="1637"/>
                    </a:cubicBezTo>
                    <a:cubicBezTo>
                      <a:pt x="2683" y="1608"/>
                      <a:pt x="3049" y="1527"/>
                      <a:pt x="3379" y="1387"/>
                    </a:cubicBezTo>
                    <a:cubicBezTo>
                      <a:pt x="3616" y="1290"/>
                      <a:pt x="3817" y="1154"/>
                      <a:pt x="3839" y="879"/>
                    </a:cubicBezTo>
                    <a:lnTo>
                      <a:pt x="3839" y="850"/>
                    </a:lnTo>
                    <a:close/>
                    <a:moveTo>
                      <a:pt x="2336" y="1"/>
                    </a:moveTo>
                    <a:cubicBezTo>
                      <a:pt x="1724" y="1"/>
                      <a:pt x="554" y="69"/>
                      <a:pt x="318" y="782"/>
                    </a:cubicBezTo>
                    <a:cubicBezTo>
                      <a:pt x="311" y="788"/>
                      <a:pt x="302" y="798"/>
                      <a:pt x="298" y="811"/>
                    </a:cubicBezTo>
                    <a:lnTo>
                      <a:pt x="298" y="830"/>
                    </a:lnTo>
                    <a:cubicBezTo>
                      <a:pt x="295" y="837"/>
                      <a:pt x="292" y="843"/>
                      <a:pt x="292" y="853"/>
                    </a:cubicBezTo>
                    <a:cubicBezTo>
                      <a:pt x="201" y="2003"/>
                      <a:pt x="153" y="3159"/>
                      <a:pt x="98" y="4313"/>
                    </a:cubicBezTo>
                    <a:cubicBezTo>
                      <a:pt x="75" y="4701"/>
                      <a:pt x="0" y="5152"/>
                      <a:pt x="302" y="5453"/>
                    </a:cubicBezTo>
                    <a:cubicBezTo>
                      <a:pt x="574" y="5722"/>
                      <a:pt x="1005" y="5822"/>
                      <a:pt x="1364" y="5890"/>
                    </a:cubicBezTo>
                    <a:cubicBezTo>
                      <a:pt x="1643" y="5945"/>
                      <a:pt x="1927" y="5972"/>
                      <a:pt x="2211" y="5972"/>
                    </a:cubicBezTo>
                    <a:cubicBezTo>
                      <a:pt x="2823" y="5972"/>
                      <a:pt x="3435" y="5846"/>
                      <a:pt x="3995" y="5596"/>
                    </a:cubicBezTo>
                    <a:cubicBezTo>
                      <a:pt x="4345" y="5443"/>
                      <a:pt x="4750" y="5242"/>
                      <a:pt x="4976" y="4925"/>
                    </a:cubicBezTo>
                    <a:cubicBezTo>
                      <a:pt x="5216" y="4595"/>
                      <a:pt x="5193" y="4186"/>
                      <a:pt x="5096" y="3814"/>
                    </a:cubicBezTo>
                    <a:cubicBezTo>
                      <a:pt x="4944" y="3215"/>
                      <a:pt x="4685" y="2631"/>
                      <a:pt x="4471" y="2048"/>
                    </a:cubicBezTo>
                    <a:cubicBezTo>
                      <a:pt x="4277" y="1523"/>
                      <a:pt x="4102" y="982"/>
                      <a:pt x="3797" y="509"/>
                    </a:cubicBezTo>
                    <a:cubicBezTo>
                      <a:pt x="3784" y="493"/>
                      <a:pt x="3774" y="487"/>
                      <a:pt x="3758" y="480"/>
                    </a:cubicBezTo>
                    <a:cubicBezTo>
                      <a:pt x="3515" y="53"/>
                      <a:pt x="2786" y="1"/>
                      <a:pt x="2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5"/>
              <p:cNvSpPr/>
              <p:nvPr/>
            </p:nvSpPr>
            <p:spPr>
              <a:xfrm>
                <a:off x="4856286" y="3644523"/>
                <a:ext cx="29157" cy="20949"/>
              </a:xfrm>
              <a:custGeom>
                <a:avLst/>
                <a:gdLst/>
                <a:ahLst/>
                <a:cxnLst/>
                <a:rect l="l" t="t" r="r" b="b"/>
                <a:pathLst>
                  <a:path w="444" h="319" extrusionOk="0">
                    <a:moveTo>
                      <a:pt x="384" y="0"/>
                    </a:moveTo>
                    <a:cubicBezTo>
                      <a:pt x="377" y="0"/>
                      <a:pt x="370" y="2"/>
                      <a:pt x="363" y="6"/>
                    </a:cubicBezTo>
                    <a:cubicBezTo>
                      <a:pt x="237" y="71"/>
                      <a:pt x="120" y="161"/>
                      <a:pt x="23" y="262"/>
                    </a:cubicBezTo>
                    <a:cubicBezTo>
                      <a:pt x="0" y="287"/>
                      <a:pt x="23" y="319"/>
                      <a:pt x="49" y="319"/>
                    </a:cubicBezTo>
                    <a:cubicBezTo>
                      <a:pt x="57" y="319"/>
                      <a:pt x="64" y="316"/>
                      <a:pt x="72" y="310"/>
                    </a:cubicBezTo>
                    <a:cubicBezTo>
                      <a:pt x="175" y="223"/>
                      <a:pt x="289" y="152"/>
                      <a:pt x="405" y="80"/>
                    </a:cubicBezTo>
                    <a:cubicBezTo>
                      <a:pt x="444" y="56"/>
                      <a:pt x="421" y="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5"/>
              <p:cNvSpPr/>
              <p:nvPr/>
            </p:nvSpPr>
            <p:spPr>
              <a:xfrm>
                <a:off x="4900021" y="3626005"/>
                <a:ext cx="32835" cy="14053"/>
              </a:xfrm>
              <a:custGeom>
                <a:avLst/>
                <a:gdLst/>
                <a:ahLst/>
                <a:cxnLst/>
                <a:rect l="l" t="t" r="r" b="b"/>
                <a:pathLst>
                  <a:path w="500" h="214" extrusionOk="0">
                    <a:moveTo>
                      <a:pt x="427" y="1"/>
                    </a:moveTo>
                    <a:cubicBezTo>
                      <a:pt x="419" y="1"/>
                      <a:pt x="411" y="2"/>
                      <a:pt x="403" y="6"/>
                    </a:cubicBezTo>
                    <a:cubicBezTo>
                      <a:pt x="287" y="58"/>
                      <a:pt x="167" y="103"/>
                      <a:pt x="44" y="139"/>
                    </a:cubicBezTo>
                    <a:cubicBezTo>
                      <a:pt x="1" y="154"/>
                      <a:pt x="13" y="214"/>
                      <a:pt x="56" y="214"/>
                    </a:cubicBezTo>
                    <a:cubicBezTo>
                      <a:pt x="59" y="214"/>
                      <a:pt x="61" y="214"/>
                      <a:pt x="63" y="213"/>
                    </a:cubicBezTo>
                    <a:cubicBezTo>
                      <a:pt x="199" y="184"/>
                      <a:pt x="329" y="142"/>
                      <a:pt x="452" y="87"/>
                    </a:cubicBezTo>
                    <a:cubicBezTo>
                      <a:pt x="499" y="62"/>
                      <a:pt x="47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5"/>
              <p:cNvSpPr/>
              <p:nvPr/>
            </p:nvSpPr>
            <p:spPr>
              <a:xfrm>
                <a:off x="4950388" y="3614448"/>
                <a:ext cx="36447" cy="9653"/>
              </a:xfrm>
              <a:custGeom>
                <a:avLst/>
                <a:gdLst/>
                <a:ahLst/>
                <a:cxnLst/>
                <a:rect l="l" t="t" r="r" b="b"/>
                <a:pathLst>
                  <a:path w="555" h="147" extrusionOk="0">
                    <a:moveTo>
                      <a:pt x="500" y="0"/>
                    </a:moveTo>
                    <a:cubicBezTo>
                      <a:pt x="498" y="0"/>
                      <a:pt x="497" y="0"/>
                      <a:pt x="495" y="1"/>
                    </a:cubicBezTo>
                    <a:cubicBezTo>
                      <a:pt x="343" y="17"/>
                      <a:pt x="187" y="49"/>
                      <a:pt x="38" y="75"/>
                    </a:cubicBezTo>
                    <a:cubicBezTo>
                      <a:pt x="0" y="85"/>
                      <a:pt x="5" y="147"/>
                      <a:pt x="45" y="147"/>
                    </a:cubicBezTo>
                    <a:cubicBezTo>
                      <a:pt x="46" y="147"/>
                      <a:pt x="47" y="147"/>
                      <a:pt x="48" y="146"/>
                    </a:cubicBezTo>
                    <a:cubicBezTo>
                      <a:pt x="200" y="130"/>
                      <a:pt x="359" y="114"/>
                      <a:pt x="508" y="85"/>
                    </a:cubicBezTo>
                    <a:cubicBezTo>
                      <a:pt x="554" y="76"/>
                      <a:pt x="54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5"/>
              <p:cNvSpPr/>
              <p:nvPr/>
            </p:nvSpPr>
            <p:spPr>
              <a:xfrm>
                <a:off x="5019865" y="3600986"/>
                <a:ext cx="32178" cy="7224"/>
              </a:xfrm>
              <a:custGeom>
                <a:avLst/>
                <a:gdLst/>
                <a:ahLst/>
                <a:cxnLst/>
                <a:rect l="l" t="t" r="r" b="b"/>
                <a:pathLst>
                  <a:path w="490" h="110" extrusionOk="0">
                    <a:moveTo>
                      <a:pt x="361" y="1"/>
                    </a:moveTo>
                    <a:cubicBezTo>
                      <a:pt x="257" y="1"/>
                      <a:pt x="151" y="7"/>
                      <a:pt x="46" y="18"/>
                    </a:cubicBezTo>
                    <a:cubicBezTo>
                      <a:pt x="0" y="21"/>
                      <a:pt x="0" y="86"/>
                      <a:pt x="46" y="92"/>
                    </a:cubicBezTo>
                    <a:cubicBezTo>
                      <a:pt x="155" y="101"/>
                      <a:pt x="267" y="109"/>
                      <a:pt x="375" y="109"/>
                    </a:cubicBezTo>
                    <a:cubicBezTo>
                      <a:pt x="392" y="109"/>
                      <a:pt x="408" y="109"/>
                      <a:pt x="425" y="108"/>
                    </a:cubicBezTo>
                    <a:cubicBezTo>
                      <a:pt x="490" y="102"/>
                      <a:pt x="490" y="2"/>
                      <a:pt x="425" y="2"/>
                    </a:cubicBezTo>
                    <a:cubicBezTo>
                      <a:pt x="404" y="1"/>
                      <a:pt x="382" y="1"/>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5"/>
              <p:cNvSpPr/>
              <p:nvPr/>
            </p:nvSpPr>
            <p:spPr>
              <a:xfrm>
                <a:off x="5069641" y="3601249"/>
                <a:ext cx="41766" cy="9062"/>
              </a:xfrm>
              <a:custGeom>
                <a:avLst/>
                <a:gdLst/>
                <a:ahLst/>
                <a:cxnLst/>
                <a:rect l="l" t="t" r="r" b="b"/>
                <a:pathLst>
                  <a:path w="636" h="138" extrusionOk="0">
                    <a:moveTo>
                      <a:pt x="255" y="0"/>
                    </a:moveTo>
                    <a:cubicBezTo>
                      <a:pt x="186" y="0"/>
                      <a:pt x="116" y="4"/>
                      <a:pt x="49" y="11"/>
                    </a:cubicBezTo>
                    <a:cubicBezTo>
                      <a:pt x="1" y="14"/>
                      <a:pt x="1" y="88"/>
                      <a:pt x="49" y="88"/>
                    </a:cubicBezTo>
                    <a:cubicBezTo>
                      <a:pt x="70" y="87"/>
                      <a:pt x="92" y="87"/>
                      <a:pt x="113" y="87"/>
                    </a:cubicBezTo>
                    <a:cubicBezTo>
                      <a:pt x="261" y="87"/>
                      <a:pt x="401" y="114"/>
                      <a:pt x="551" y="137"/>
                    </a:cubicBezTo>
                    <a:cubicBezTo>
                      <a:pt x="555" y="137"/>
                      <a:pt x="558" y="138"/>
                      <a:pt x="561" y="138"/>
                    </a:cubicBezTo>
                    <a:cubicBezTo>
                      <a:pt x="618" y="138"/>
                      <a:pt x="636" y="61"/>
                      <a:pt x="580" y="43"/>
                    </a:cubicBezTo>
                    <a:cubicBezTo>
                      <a:pt x="477" y="11"/>
                      <a:pt x="366"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5"/>
              <p:cNvSpPr/>
              <p:nvPr/>
            </p:nvSpPr>
            <p:spPr>
              <a:xfrm>
                <a:off x="5127101" y="3609063"/>
                <a:ext cx="38548" cy="13659"/>
              </a:xfrm>
              <a:custGeom>
                <a:avLst/>
                <a:gdLst/>
                <a:ahLst/>
                <a:cxnLst/>
                <a:rect l="l" t="t" r="r" b="b"/>
                <a:pathLst>
                  <a:path w="587" h="208" extrusionOk="0">
                    <a:moveTo>
                      <a:pt x="96" y="1"/>
                    </a:moveTo>
                    <a:cubicBezTo>
                      <a:pt x="81" y="1"/>
                      <a:pt x="67" y="1"/>
                      <a:pt x="52" y="2"/>
                    </a:cubicBezTo>
                    <a:cubicBezTo>
                      <a:pt x="0" y="2"/>
                      <a:pt x="3" y="76"/>
                      <a:pt x="52" y="76"/>
                    </a:cubicBezTo>
                    <a:cubicBezTo>
                      <a:pt x="208" y="86"/>
                      <a:pt x="337" y="131"/>
                      <a:pt x="473" y="199"/>
                    </a:cubicBezTo>
                    <a:cubicBezTo>
                      <a:pt x="483" y="205"/>
                      <a:pt x="493" y="207"/>
                      <a:pt x="502" y="207"/>
                    </a:cubicBezTo>
                    <a:cubicBezTo>
                      <a:pt x="553" y="207"/>
                      <a:pt x="587" y="132"/>
                      <a:pt x="532" y="102"/>
                    </a:cubicBezTo>
                    <a:cubicBezTo>
                      <a:pt x="399" y="31"/>
                      <a:pt x="245"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5"/>
              <p:cNvSpPr/>
              <p:nvPr/>
            </p:nvSpPr>
            <p:spPr>
              <a:xfrm>
                <a:off x="4866399" y="3384677"/>
                <a:ext cx="28895" cy="8209"/>
              </a:xfrm>
              <a:custGeom>
                <a:avLst/>
                <a:gdLst/>
                <a:ahLst/>
                <a:cxnLst/>
                <a:rect l="l" t="t" r="r" b="b"/>
                <a:pathLst>
                  <a:path w="440" h="125" extrusionOk="0">
                    <a:moveTo>
                      <a:pt x="389" y="0"/>
                    </a:moveTo>
                    <a:cubicBezTo>
                      <a:pt x="386" y="0"/>
                      <a:pt x="384" y="0"/>
                      <a:pt x="381" y="1"/>
                    </a:cubicBezTo>
                    <a:cubicBezTo>
                      <a:pt x="267" y="11"/>
                      <a:pt x="148" y="33"/>
                      <a:pt x="37" y="56"/>
                    </a:cubicBezTo>
                    <a:cubicBezTo>
                      <a:pt x="0" y="65"/>
                      <a:pt x="4" y="125"/>
                      <a:pt x="41" y="125"/>
                    </a:cubicBezTo>
                    <a:cubicBezTo>
                      <a:pt x="43" y="125"/>
                      <a:pt x="45" y="124"/>
                      <a:pt x="47" y="124"/>
                    </a:cubicBezTo>
                    <a:cubicBezTo>
                      <a:pt x="160" y="118"/>
                      <a:pt x="280" y="101"/>
                      <a:pt x="394" y="82"/>
                    </a:cubicBezTo>
                    <a:cubicBezTo>
                      <a:pt x="440" y="73"/>
                      <a:pt x="431"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5"/>
              <p:cNvSpPr/>
              <p:nvPr/>
            </p:nvSpPr>
            <p:spPr>
              <a:xfrm>
                <a:off x="4918473" y="3378767"/>
                <a:ext cx="28238" cy="8143"/>
              </a:xfrm>
              <a:custGeom>
                <a:avLst/>
                <a:gdLst/>
                <a:ahLst/>
                <a:cxnLst/>
                <a:rect l="l" t="t" r="r" b="b"/>
                <a:pathLst>
                  <a:path w="430" h="124" extrusionOk="0">
                    <a:moveTo>
                      <a:pt x="378" y="0"/>
                    </a:moveTo>
                    <a:cubicBezTo>
                      <a:pt x="377" y="0"/>
                      <a:pt x="376" y="0"/>
                      <a:pt x="375" y="0"/>
                    </a:cubicBezTo>
                    <a:cubicBezTo>
                      <a:pt x="262" y="13"/>
                      <a:pt x="145" y="42"/>
                      <a:pt x="32" y="62"/>
                    </a:cubicBezTo>
                    <a:cubicBezTo>
                      <a:pt x="0" y="68"/>
                      <a:pt x="2" y="123"/>
                      <a:pt x="35" y="123"/>
                    </a:cubicBezTo>
                    <a:cubicBezTo>
                      <a:pt x="36" y="123"/>
                      <a:pt x="37" y="123"/>
                      <a:pt x="38" y="123"/>
                    </a:cubicBezTo>
                    <a:cubicBezTo>
                      <a:pt x="151" y="110"/>
                      <a:pt x="275" y="101"/>
                      <a:pt x="388" y="81"/>
                    </a:cubicBezTo>
                    <a:cubicBezTo>
                      <a:pt x="429" y="75"/>
                      <a:pt x="424"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5"/>
              <p:cNvSpPr/>
              <p:nvPr/>
            </p:nvSpPr>
            <p:spPr>
              <a:xfrm>
                <a:off x="4970745" y="3366750"/>
                <a:ext cx="34477" cy="20226"/>
              </a:xfrm>
              <a:custGeom>
                <a:avLst/>
                <a:gdLst/>
                <a:ahLst/>
                <a:cxnLst/>
                <a:rect l="l" t="t" r="r" b="b"/>
                <a:pathLst>
                  <a:path w="525" h="308" extrusionOk="0">
                    <a:moveTo>
                      <a:pt x="172" y="0"/>
                    </a:moveTo>
                    <a:cubicBezTo>
                      <a:pt x="120" y="0"/>
                      <a:pt x="66" y="26"/>
                      <a:pt x="33" y="73"/>
                    </a:cubicBezTo>
                    <a:cubicBezTo>
                      <a:pt x="16" y="99"/>
                      <a:pt x="7" y="122"/>
                      <a:pt x="3" y="151"/>
                    </a:cubicBezTo>
                    <a:cubicBezTo>
                      <a:pt x="0" y="186"/>
                      <a:pt x="16" y="216"/>
                      <a:pt x="46" y="242"/>
                    </a:cubicBezTo>
                    <a:cubicBezTo>
                      <a:pt x="52" y="248"/>
                      <a:pt x="65" y="258"/>
                      <a:pt x="71" y="261"/>
                    </a:cubicBezTo>
                    <a:cubicBezTo>
                      <a:pt x="100" y="289"/>
                      <a:pt x="138" y="308"/>
                      <a:pt x="177" y="308"/>
                    </a:cubicBezTo>
                    <a:cubicBezTo>
                      <a:pt x="183" y="308"/>
                      <a:pt x="189" y="307"/>
                      <a:pt x="195" y="306"/>
                    </a:cubicBezTo>
                    <a:cubicBezTo>
                      <a:pt x="279" y="297"/>
                      <a:pt x="324" y="219"/>
                      <a:pt x="314" y="144"/>
                    </a:cubicBezTo>
                    <a:cubicBezTo>
                      <a:pt x="373" y="144"/>
                      <a:pt x="434" y="138"/>
                      <a:pt x="489" y="128"/>
                    </a:cubicBezTo>
                    <a:cubicBezTo>
                      <a:pt x="525" y="122"/>
                      <a:pt x="518" y="63"/>
                      <a:pt x="476" y="63"/>
                    </a:cubicBezTo>
                    <a:cubicBezTo>
                      <a:pt x="418" y="63"/>
                      <a:pt x="357" y="67"/>
                      <a:pt x="295" y="73"/>
                    </a:cubicBezTo>
                    <a:cubicBezTo>
                      <a:pt x="268" y="23"/>
                      <a:pt x="22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5"/>
              <p:cNvSpPr/>
              <p:nvPr/>
            </p:nvSpPr>
            <p:spPr>
              <a:xfrm>
                <a:off x="5028336" y="3359264"/>
                <a:ext cx="44590" cy="10048"/>
              </a:xfrm>
              <a:custGeom>
                <a:avLst/>
                <a:gdLst/>
                <a:ahLst/>
                <a:cxnLst/>
                <a:rect l="l" t="t" r="r" b="b"/>
                <a:pathLst>
                  <a:path w="679" h="153" extrusionOk="0">
                    <a:moveTo>
                      <a:pt x="544" y="1"/>
                    </a:moveTo>
                    <a:cubicBezTo>
                      <a:pt x="373" y="1"/>
                      <a:pt x="203" y="32"/>
                      <a:pt x="43" y="80"/>
                    </a:cubicBezTo>
                    <a:cubicBezTo>
                      <a:pt x="1" y="89"/>
                      <a:pt x="12" y="152"/>
                      <a:pt x="54" y="152"/>
                    </a:cubicBezTo>
                    <a:cubicBezTo>
                      <a:pt x="57" y="152"/>
                      <a:pt x="60" y="152"/>
                      <a:pt x="63" y="151"/>
                    </a:cubicBezTo>
                    <a:cubicBezTo>
                      <a:pt x="226" y="119"/>
                      <a:pt x="390" y="106"/>
                      <a:pt x="558" y="106"/>
                    </a:cubicBezTo>
                    <a:cubicBezTo>
                      <a:pt x="577" y="106"/>
                      <a:pt x="595" y="106"/>
                      <a:pt x="613" y="106"/>
                    </a:cubicBezTo>
                    <a:cubicBezTo>
                      <a:pt x="678" y="106"/>
                      <a:pt x="678" y="6"/>
                      <a:pt x="613" y="2"/>
                    </a:cubicBezTo>
                    <a:cubicBezTo>
                      <a:pt x="590" y="1"/>
                      <a:pt x="567"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5"/>
              <p:cNvSpPr/>
              <p:nvPr/>
            </p:nvSpPr>
            <p:spPr>
              <a:xfrm>
                <a:off x="4981121" y="3388814"/>
                <a:ext cx="6895" cy="21014"/>
              </a:xfrm>
              <a:custGeom>
                <a:avLst/>
                <a:gdLst/>
                <a:ahLst/>
                <a:cxnLst/>
                <a:rect l="l" t="t" r="r" b="b"/>
                <a:pathLst>
                  <a:path w="105" h="320" extrusionOk="0">
                    <a:moveTo>
                      <a:pt x="52" y="0"/>
                    </a:moveTo>
                    <a:cubicBezTo>
                      <a:pt x="38" y="0"/>
                      <a:pt x="25" y="8"/>
                      <a:pt x="24" y="22"/>
                    </a:cubicBezTo>
                    <a:cubicBezTo>
                      <a:pt x="7" y="103"/>
                      <a:pt x="1" y="197"/>
                      <a:pt x="11" y="278"/>
                    </a:cubicBezTo>
                    <a:cubicBezTo>
                      <a:pt x="15" y="306"/>
                      <a:pt x="35" y="319"/>
                      <a:pt x="54" y="319"/>
                    </a:cubicBezTo>
                    <a:cubicBezTo>
                      <a:pt x="74" y="319"/>
                      <a:pt x="93" y="306"/>
                      <a:pt x="98" y="278"/>
                    </a:cubicBezTo>
                    <a:cubicBezTo>
                      <a:pt x="105" y="197"/>
                      <a:pt x="98" y="103"/>
                      <a:pt x="82" y="22"/>
                    </a:cubicBezTo>
                    <a:cubicBezTo>
                      <a:pt x="79" y="8"/>
                      <a:pt x="65"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5"/>
              <p:cNvSpPr/>
              <p:nvPr/>
            </p:nvSpPr>
            <p:spPr>
              <a:xfrm>
                <a:off x="4986243" y="3459210"/>
                <a:ext cx="7946" cy="22787"/>
              </a:xfrm>
              <a:custGeom>
                <a:avLst/>
                <a:gdLst/>
                <a:ahLst/>
                <a:cxnLst/>
                <a:rect l="l" t="t" r="r" b="b"/>
                <a:pathLst>
                  <a:path w="121" h="347" extrusionOk="0">
                    <a:moveTo>
                      <a:pt x="34" y="0"/>
                    </a:moveTo>
                    <a:cubicBezTo>
                      <a:pt x="16" y="0"/>
                      <a:pt x="0" y="11"/>
                      <a:pt x="4" y="35"/>
                    </a:cubicBezTo>
                    <a:cubicBezTo>
                      <a:pt x="7" y="123"/>
                      <a:pt x="14" y="214"/>
                      <a:pt x="17" y="301"/>
                    </a:cubicBezTo>
                    <a:cubicBezTo>
                      <a:pt x="20" y="331"/>
                      <a:pt x="41" y="346"/>
                      <a:pt x="63" y="346"/>
                    </a:cubicBezTo>
                    <a:cubicBezTo>
                      <a:pt x="85" y="346"/>
                      <a:pt x="108" y="331"/>
                      <a:pt x="111" y="301"/>
                    </a:cubicBezTo>
                    <a:cubicBezTo>
                      <a:pt x="121" y="214"/>
                      <a:pt x="104" y="113"/>
                      <a:pt x="72" y="26"/>
                    </a:cubicBezTo>
                    <a:cubicBezTo>
                      <a:pt x="66" y="9"/>
                      <a:pt x="49" y="0"/>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5"/>
              <p:cNvSpPr/>
              <p:nvPr/>
            </p:nvSpPr>
            <p:spPr>
              <a:xfrm>
                <a:off x="4987885" y="3497560"/>
                <a:ext cx="9259" cy="24101"/>
              </a:xfrm>
              <a:custGeom>
                <a:avLst/>
                <a:gdLst/>
                <a:ahLst/>
                <a:cxnLst/>
                <a:rect l="l" t="t" r="r" b="b"/>
                <a:pathLst>
                  <a:path w="141" h="367" extrusionOk="0">
                    <a:moveTo>
                      <a:pt x="40" y="1"/>
                    </a:moveTo>
                    <a:cubicBezTo>
                      <a:pt x="20" y="1"/>
                      <a:pt x="1" y="20"/>
                      <a:pt x="5" y="48"/>
                    </a:cubicBezTo>
                    <a:cubicBezTo>
                      <a:pt x="21" y="138"/>
                      <a:pt x="44" y="232"/>
                      <a:pt x="47" y="329"/>
                    </a:cubicBezTo>
                    <a:cubicBezTo>
                      <a:pt x="47" y="353"/>
                      <a:pt x="67" y="366"/>
                      <a:pt x="86" y="366"/>
                    </a:cubicBezTo>
                    <a:cubicBezTo>
                      <a:pt x="101" y="366"/>
                      <a:pt x="115" y="358"/>
                      <a:pt x="118" y="339"/>
                    </a:cubicBezTo>
                    <a:cubicBezTo>
                      <a:pt x="141" y="229"/>
                      <a:pt x="128" y="106"/>
                      <a:pt x="70" y="18"/>
                    </a:cubicBezTo>
                    <a:cubicBezTo>
                      <a:pt x="62" y="6"/>
                      <a:pt x="51"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5"/>
              <p:cNvSpPr/>
              <p:nvPr/>
            </p:nvSpPr>
            <p:spPr>
              <a:xfrm>
                <a:off x="4993138" y="3531050"/>
                <a:ext cx="5845" cy="16615"/>
              </a:xfrm>
              <a:custGeom>
                <a:avLst/>
                <a:gdLst/>
                <a:ahLst/>
                <a:cxnLst/>
                <a:rect l="l" t="t" r="r" b="b"/>
                <a:pathLst>
                  <a:path w="89" h="253" extrusionOk="0">
                    <a:moveTo>
                      <a:pt x="20" y="1"/>
                    </a:moveTo>
                    <a:cubicBezTo>
                      <a:pt x="10" y="1"/>
                      <a:pt x="1" y="6"/>
                      <a:pt x="3" y="17"/>
                    </a:cubicBezTo>
                    <a:cubicBezTo>
                      <a:pt x="6" y="88"/>
                      <a:pt x="6" y="160"/>
                      <a:pt x="19" y="228"/>
                    </a:cubicBezTo>
                    <a:cubicBezTo>
                      <a:pt x="23" y="245"/>
                      <a:pt x="38" y="253"/>
                      <a:pt x="53" y="253"/>
                    </a:cubicBezTo>
                    <a:cubicBezTo>
                      <a:pt x="71" y="253"/>
                      <a:pt x="89" y="241"/>
                      <a:pt x="84" y="221"/>
                    </a:cubicBezTo>
                    <a:cubicBezTo>
                      <a:pt x="77" y="147"/>
                      <a:pt x="54" y="82"/>
                      <a:pt x="38" y="14"/>
                    </a:cubicBezTo>
                    <a:cubicBezTo>
                      <a:pt x="37" y="5"/>
                      <a:pt x="28"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5"/>
              <p:cNvSpPr/>
              <p:nvPr/>
            </p:nvSpPr>
            <p:spPr>
              <a:xfrm>
                <a:off x="4996027" y="3558630"/>
                <a:ext cx="6698" cy="19964"/>
              </a:xfrm>
              <a:custGeom>
                <a:avLst/>
                <a:gdLst/>
                <a:ahLst/>
                <a:cxnLst/>
                <a:rect l="l" t="t" r="r" b="b"/>
                <a:pathLst>
                  <a:path w="102" h="304" extrusionOk="0">
                    <a:moveTo>
                      <a:pt x="25" y="0"/>
                    </a:moveTo>
                    <a:cubicBezTo>
                      <a:pt x="14" y="0"/>
                      <a:pt x="1" y="9"/>
                      <a:pt x="1" y="25"/>
                    </a:cubicBezTo>
                    <a:cubicBezTo>
                      <a:pt x="7" y="106"/>
                      <a:pt x="7" y="190"/>
                      <a:pt x="17" y="271"/>
                    </a:cubicBezTo>
                    <a:cubicBezTo>
                      <a:pt x="19" y="291"/>
                      <a:pt x="36" y="304"/>
                      <a:pt x="52" y="304"/>
                    </a:cubicBezTo>
                    <a:cubicBezTo>
                      <a:pt x="65" y="304"/>
                      <a:pt x="77" y="296"/>
                      <a:pt x="82" y="277"/>
                    </a:cubicBezTo>
                    <a:cubicBezTo>
                      <a:pt x="101" y="187"/>
                      <a:pt x="85" y="99"/>
                      <a:pt x="43" y="12"/>
                    </a:cubicBezTo>
                    <a:cubicBezTo>
                      <a:pt x="40" y="4"/>
                      <a:pt x="33" y="0"/>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5"/>
              <p:cNvSpPr/>
              <p:nvPr/>
            </p:nvSpPr>
            <p:spPr>
              <a:xfrm>
                <a:off x="4998588" y="3589297"/>
                <a:ext cx="5582" cy="21868"/>
              </a:xfrm>
              <a:custGeom>
                <a:avLst/>
                <a:gdLst/>
                <a:ahLst/>
                <a:cxnLst/>
                <a:rect l="l" t="t" r="r" b="b"/>
                <a:pathLst>
                  <a:path w="85" h="333" extrusionOk="0">
                    <a:moveTo>
                      <a:pt x="32" y="1"/>
                    </a:moveTo>
                    <a:cubicBezTo>
                      <a:pt x="17" y="1"/>
                      <a:pt x="1" y="12"/>
                      <a:pt x="1" y="31"/>
                    </a:cubicBezTo>
                    <a:cubicBezTo>
                      <a:pt x="1" y="125"/>
                      <a:pt x="4" y="215"/>
                      <a:pt x="20" y="309"/>
                    </a:cubicBezTo>
                    <a:cubicBezTo>
                      <a:pt x="24" y="325"/>
                      <a:pt x="38" y="333"/>
                      <a:pt x="52" y="333"/>
                    </a:cubicBezTo>
                    <a:cubicBezTo>
                      <a:pt x="68" y="333"/>
                      <a:pt x="85" y="322"/>
                      <a:pt x="85" y="303"/>
                    </a:cubicBezTo>
                    <a:cubicBezTo>
                      <a:pt x="85" y="206"/>
                      <a:pt x="75" y="112"/>
                      <a:pt x="59" y="21"/>
                    </a:cubicBezTo>
                    <a:cubicBezTo>
                      <a:pt x="55" y="7"/>
                      <a:pt x="43"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5"/>
              <p:cNvSpPr/>
              <p:nvPr/>
            </p:nvSpPr>
            <p:spPr>
              <a:xfrm>
                <a:off x="5006666" y="3655293"/>
                <a:ext cx="66" cy="66"/>
              </a:xfrm>
              <a:custGeom>
                <a:avLst/>
                <a:gdLst/>
                <a:ahLst/>
                <a:cxnLst/>
                <a:rect l="l" t="t" r="r" b="b"/>
                <a:pathLst>
                  <a:path w="1" h="1" extrusionOk="0">
                    <a:moveTo>
                      <a:pt x="1" y="1"/>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5"/>
              <p:cNvSpPr/>
              <p:nvPr/>
            </p:nvSpPr>
            <p:spPr>
              <a:xfrm>
                <a:off x="4995371" y="3624298"/>
                <a:ext cx="20686" cy="40518"/>
              </a:xfrm>
              <a:custGeom>
                <a:avLst/>
                <a:gdLst/>
                <a:ahLst/>
                <a:cxnLst/>
                <a:rect l="l" t="t" r="r" b="b"/>
                <a:pathLst>
                  <a:path w="315" h="617" extrusionOk="0">
                    <a:moveTo>
                      <a:pt x="103" y="1"/>
                    </a:moveTo>
                    <a:cubicBezTo>
                      <a:pt x="86" y="1"/>
                      <a:pt x="69" y="16"/>
                      <a:pt x="75" y="39"/>
                    </a:cubicBezTo>
                    <a:cubicBezTo>
                      <a:pt x="95" y="129"/>
                      <a:pt x="108" y="210"/>
                      <a:pt x="114" y="298"/>
                    </a:cubicBezTo>
                    <a:cubicBezTo>
                      <a:pt x="118" y="324"/>
                      <a:pt x="140" y="340"/>
                      <a:pt x="160" y="340"/>
                    </a:cubicBezTo>
                    <a:cubicBezTo>
                      <a:pt x="131" y="340"/>
                      <a:pt x="101" y="350"/>
                      <a:pt x="79" y="375"/>
                    </a:cubicBezTo>
                    <a:cubicBezTo>
                      <a:pt x="59" y="395"/>
                      <a:pt x="50" y="427"/>
                      <a:pt x="50" y="456"/>
                    </a:cubicBezTo>
                    <a:cubicBezTo>
                      <a:pt x="33" y="469"/>
                      <a:pt x="17" y="489"/>
                      <a:pt x="14" y="508"/>
                    </a:cubicBezTo>
                    <a:cubicBezTo>
                      <a:pt x="1" y="563"/>
                      <a:pt x="69" y="602"/>
                      <a:pt x="114" y="612"/>
                    </a:cubicBezTo>
                    <a:cubicBezTo>
                      <a:pt x="127" y="615"/>
                      <a:pt x="139" y="617"/>
                      <a:pt x="152" y="617"/>
                    </a:cubicBezTo>
                    <a:cubicBezTo>
                      <a:pt x="237" y="617"/>
                      <a:pt x="315" y="543"/>
                      <a:pt x="289" y="450"/>
                    </a:cubicBezTo>
                    <a:cubicBezTo>
                      <a:pt x="273" y="388"/>
                      <a:pt x="221" y="343"/>
                      <a:pt x="163" y="340"/>
                    </a:cubicBezTo>
                    <a:cubicBezTo>
                      <a:pt x="176" y="337"/>
                      <a:pt x="189" y="327"/>
                      <a:pt x="192" y="311"/>
                    </a:cubicBezTo>
                    <a:cubicBezTo>
                      <a:pt x="212" y="214"/>
                      <a:pt x="182" y="100"/>
                      <a:pt x="131" y="16"/>
                    </a:cubicBezTo>
                    <a:cubicBezTo>
                      <a:pt x="124" y="5"/>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5"/>
              <p:cNvSpPr/>
              <p:nvPr/>
            </p:nvSpPr>
            <p:spPr>
              <a:xfrm>
                <a:off x="5006666" y="3655293"/>
                <a:ext cx="66" cy="66"/>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5"/>
              <p:cNvSpPr/>
              <p:nvPr/>
            </p:nvSpPr>
            <p:spPr>
              <a:xfrm>
                <a:off x="4901137" y="3663567"/>
                <a:ext cx="31587" cy="9916"/>
              </a:xfrm>
              <a:custGeom>
                <a:avLst/>
                <a:gdLst/>
                <a:ahLst/>
                <a:cxnLst/>
                <a:rect l="l" t="t" r="r" b="b"/>
                <a:pathLst>
                  <a:path w="481" h="151" extrusionOk="0">
                    <a:moveTo>
                      <a:pt x="412" y="0"/>
                    </a:moveTo>
                    <a:cubicBezTo>
                      <a:pt x="409" y="0"/>
                      <a:pt x="406" y="0"/>
                      <a:pt x="403" y="1"/>
                    </a:cubicBezTo>
                    <a:cubicBezTo>
                      <a:pt x="283" y="20"/>
                      <a:pt x="166" y="50"/>
                      <a:pt x="46" y="79"/>
                    </a:cubicBezTo>
                    <a:cubicBezTo>
                      <a:pt x="1" y="88"/>
                      <a:pt x="18" y="151"/>
                      <a:pt x="60" y="151"/>
                    </a:cubicBezTo>
                    <a:cubicBezTo>
                      <a:pt x="63" y="151"/>
                      <a:pt x="66" y="151"/>
                      <a:pt x="69" y="150"/>
                    </a:cubicBezTo>
                    <a:cubicBezTo>
                      <a:pt x="189" y="131"/>
                      <a:pt x="312" y="114"/>
                      <a:pt x="428" y="85"/>
                    </a:cubicBezTo>
                    <a:cubicBezTo>
                      <a:pt x="480" y="70"/>
                      <a:pt x="463"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5"/>
              <p:cNvSpPr/>
              <p:nvPr/>
            </p:nvSpPr>
            <p:spPr>
              <a:xfrm>
                <a:off x="4939684" y="3657591"/>
                <a:ext cx="28107" cy="8800"/>
              </a:xfrm>
              <a:custGeom>
                <a:avLst/>
                <a:gdLst/>
                <a:ahLst/>
                <a:cxnLst/>
                <a:rect l="l" t="t" r="r" b="b"/>
                <a:pathLst>
                  <a:path w="428" h="134" extrusionOk="0">
                    <a:moveTo>
                      <a:pt x="366" y="0"/>
                    </a:moveTo>
                    <a:cubicBezTo>
                      <a:pt x="363" y="0"/>
                      <a:pt x="360" y="1"/>
                      <a:pt x="357" y="1"/>
                    </a:cubicBezTo>
                    <a:cubicBezTo>
                      <a:pt x="253" y="27"/>
                      <a:pt x="156" y="43"/>
                      <a:pt x="52" y="50"/>
                    </a:cubicBezTo>
                    <a:cubicBezTo>
                      <a:pt x="0" y="56"/>
                      <a:pt x="0" y="128"/>
                      <a:pt x="52" y="131"/>
                    </a:cubicBezTo>
                    <a:cubicBezTo>
                      <a:pt x="73" y="133"/>
                      <a:pt x="94" y="134"/>
                      <a:pt x="116" y="134"/>
                    </a:cubicBezTo>
                    <a:cubicBezTo>
                      <a:pt x="205" y="134"/>
                      <a:pt x="295" y="118"/>
                      <a:pt x="376" y="89"/>
                    </a:cubicBezTo>
                    <a:cubicBezTo>
                      <a:pt x="428" y="67"/>
                      <a:pt x="41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5"/>
              <p:cNvSpPr/>
              <p:nvPr/>
            </p:nvSpPr>
            <p:spPr>
              <a:xfrm>
                <a:off x="5021704" y="3641371"/>
                <a:ext cx="29420" cy="11689"/>
              </a:xfrm>
              <a:custGeom>
                <a:avLst/>
                <a:gdLst/>
                <a:ahLst/>
                <a:cxnLst/>
                <a:rect l="l" t="t" r="r" b="b"/>
                <a:pathLst>
                  <a:path w="448" h="178" extrusionOk="0">
                    <a:moveTo>
                      <a:pt x="378" y="0"/>
                    </a:moveTo>
                    <a:cubicBezTo>
                      <a:pt x="374" y="0"/>
                      <a:pt x="369" y="1"/>
                      <a:pt x="364" y="2"/>
                    </a:cubicBezTo>
                    <a:cubicBezTo>
                      <a:pt x="261" y="28"/>
                      <a:pt x="154" y="54"/>
                      <a:pt x="50" y="93"/>
                    </a:cubicBezTo>
                    <a:cubicBezTo>
                      <a:pt x="1" y="108"/>
                      <a:pt x="16" y="177"/>
                      <a:pt x="66" y="177"/>
                    </a:cubicBezTo>
                    <a:cubicBezTo>
                      <a:pt x="68" y="177"/>
                      <a:pt x="71" y="177"/>
                      <a:pt x="73" y="177"/>
                    </a:cubicBezTo>
                    <a:cubicBezTo>
                      <a:pt x="180" y="158"/>
                      <a:pt x="290" y="128"/>
                      <a:pt x="390" y="99"/>
                    </a:cubicBezTo>
                    <a:cubicBezTo>
                      <a:pt x="447" y="81"/>
                      <a:pt x="43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5"/>
              <p:cNvSpPr/>
              <p:nvPr/>
            </p:nvSpPr>
            <p:spPr>
              <a:xfrm>
                <a:off x="5076011" y="3635330"/>
                <a:ext cx="34542" cy="7092"/>
              </a:xfrm>
              <a:custGeom>
                <a:avLst/>
                <a:gdLst/>
                <a:ahLst/>
                <a:cxnLst/>
                <a:rect l="l" t="t" r="r" b="b"/>
                <a:pathLst>
                  <a:path w="526" h="108" extrusionOk="0">
                    <a:moveTo>
                      <a:pt x="473" y="0"/>
                    </a:moveTo>
                    <a:cubicBezTo>
                      <a:pt x="472" y="0"/>
                      <a:pt x="471" y="0"/>
                      <a:pt x="470" y="0"/>
                    </a:cubicBezTo>
                    <a:cubicBezTo>
                      <a:pt x="328" y="7"/>
                      <a:pt x="185" y="26"/>
                      <a:pt x="46" y="39"/>
                    </a:cubicBezTo>
                    <a:cubicBezTo>
                      <a:pt x="1" y="42"/>
                      <a:pt x="1" y="107"/>
                      <a:pt x="46" y="107"/>
                    </a:cubicBezTo>
                    <a:cubicBezTo>
                      <a:pt x="185" y="104"/>
                      <a:pt x="328" y="107"/>
                      <a:pt x="470" y="94"/>
                    </a:cubicBezTo>
                    <a:cubicBezTo>
                      <a:pt x="525" y="88"/>
                      <a:pt x="526"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5"/>
              <p:cNvSpPr/>
              <p:nvPr/>
            </p:nvSpPr>
            <p:spPr>
              <a:xfrm>
                <a:off x="5126116" y="3629223"/>
                <a:ext cx="33163" cy="7224"/>
              </a:xfrm>
              <a:custGeom>
                <a:avLst/>
                <a:gdLst/>
                <a:ahLst/>
                <a:cxnLst/>
                <a:rect l="l" t="t" r="r" b="b"/>
                <a:pathLst>
                  <a:path w="505" h="110" extrusionOk="0">
                    <a:moveTo>
                      <a:pt x="386" y="0"/>
                    </a:moveTo>
                    <a:cubicBezTo>
                      <a:pt x="267" y="0"/>
                      <a:pt x="153" y="22"/>
                      <a:pt x="35" y="41"/>
                    </a:cubicBezTo>
                    <a:cubicBezTo>
                      <a:pt x="1" y="51"/>
                      <a:pt x="5" y="110"/>
                      <a:pt x="39" y="110"/>
                    </a:cubicBezTo>
                    <a:cubicBezTo>
                      <a:pt x="41" y="110"/>
                      <a:pt x="43" y="110"/>
                      <a:pt x="44" y="109"/>
                    </a:cubicBezTo>
                    <a:cubicBezTo>
                      <a:pt x="177" y="100"/>
                      <a:pt x="310" y="103"/>
                      <a:pt x="449" y="93"/>
                    </a:cubicBezTo>
                    <a:cubicBezTo>
                      <a:pt x="504" y="90"/>
                      <a:pt x="504" y="6"/>
                      <a:pt x="449" y="2"/>
                    </a:cubicBezTo>
                    <a:cubicBezTo>
                      <a:pt x="428" y="1"/>
                      <a:pt x="407"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1" name="Google Shape;611;p5"/>
            <p:cNvGrpSpPr/>
            <p:nvPr/>
          </p:nvGrpSpPr>
          <p:grpSpPr>
            <a:xfrm rot="-1218727">
              <a:off x="-598694" y="3536904"/>
              <a:ext cx="969680" cy="915366"/>
              <a:chOff x="3712416" y="2719728"/>
              <a:chExt cx="383381" cy="361907"/>
            </a:xfrm>
          </p:grpSpPr>
          <p:sp>
            <p:nvSpPr>
              <p:cNvPr id="612" name="Google Shape;612;p5"/>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5"/>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5"/>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5"/>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5"/>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5"/>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5"/>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5"/>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5"/>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5"/>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5"/>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5"/>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5"/>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5"/>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5"/>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5"/>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5"/>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5"/>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5"/>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5"/>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5"/>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5"/>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5"/>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35" name="Google Shape;63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Vazirmatn"/>
              <a:buNone/>
              <a:defRPr>
                <a:latin typeface="Vazirmatn"/>
                <a:ea typeface="Vazirmatn"/>
                <a:cs typeface="Vazirmatn"/>
                <a:sym typeface="Vazirmatn"/>
              </a:defRPr>
            </a:lvl2pPr>
            <a:lvl3pPr lvl="2" rtl="0">
              <a:spcBef>
                <a:spcPts val="0"/>
              </a:spcBef>
              <a:spcAft>
                <a:spcPts val="0"/>
              </a:spcAft>
              <a:buSzPts val="3500"/>
              <a:buFont typeface="Vazirmatn"/>
              <a:buNone/>
              <a:defRPr>
                <a:latin typeface="Vazirmatn"/>
                <a:ea typeface="Vazirmatn"/>
                <a:cs typeface="Vazirmatn"/>
                <a:sym typeface="Vazirmatn"/>
              </a:defRPr>
            </a:lvl3pPr>
            <a:lvl4pPr lvl="3" rtl="0">
              <a:spcBef>
                <a:spcPts val="0"/>
              </a:spcBef>
              <a:spcAft>
                <a:spcPts val="0"/>
              </a:spcAft>
              <a:buSzPts val="3500"/>
              <a:buFont typeface="Vazirmatn"/>
              <a:buNone/>
              <a:defRPr>
                <a:latin typeface="Vazirmatn"/>
                <a:ea typeface="Vazirmatn"/>
                <a:cs typeface="Vazirmatn"/>
                <a:sym typeface="Vazirmatn"/>
              </a:defRPr>
            </a:lvl4pPr>
            <a:lvl5pPr lvl="4" rtl="0">
              <a:spcBef>
                <a:spcPts val="0"/>
              </a:spcBef>
              <a:spcAft>
                <a:spcPts val="0"/>
              </a:spcAft>
              <a:buSzPts val="3500"/>
              <a:buFont typeface="Vazirmatn"/>
              <a:buNone/>
              <a:defRPr>
                <a:latin typeface="Vazirmatn"/>
                <a:ea typeface="Vazirmatn"/>
                <a:cs typeface="Vazirmatn"/>
                <a:sym typeface="Vazirmatn"/>
              </a:defRPr>
            </a:lvl5pPr>
            <a:lvl6pPr lvl="5" rtl="0">
              <a:spcBef>
                <a:spcPts val="0"/>
              </a:spcBef>
              <a:spcAft>
                <a:spcPts val="0"/>
              </a:spcAft>
              <a:buSzPts val="3500"/>
              <a:buFont typeface="Vazirmatn"/>
              <a:buNone/>
              <a:defRPr>
                <a:latin typeface="Vazirmatn"/>
                <a:ea typeface="Vazirmatn"/>
                <a:cs typeface="Vazirmatn"/>
                <a:sym typeface="Vazirmatn"/>
              </a:defRPr>
            </a:lvl6pPr>
            <a:lvl7pPr lvl="6" rtl="0">
              <a:spcBef>
                <a:spcPts val="0"/>
              </a:spcBef>
              <a:spcAft>
                <a:spcPts val="0"/>
              </a:spcAft>
              <a:buSzPts val="3500"/>
              <a:buFont typeface="Vazirmatn"/>
              <a:buNone/>
              <a:defRPr>
                <a:latin typeface="Vazirmatn"/>
                <a:ea typeface="Vazirmatn"/>
                <a:cs typeface="Vazirmatn"/>
                <a:sym typeface="Vazirmatn"/>
              </a:defRPr>
            </a:lvl7pPr>
            <a:lvl8pPr lvl="7" rtl="0">
              <a:spcBef>
                <a:spcPts val="0"/>
              </a:spcBef>
              <a:spcAft>
                <a:spcPts val="0"/>
              </a:spcAft>
              <a:buSzPts val="3500"/>
              <a:buFont typeface="Vazirmatn"/>
              <a:buNone/>
              <a:defRPr>
                <a:latin typeface="Vazirmatn"/>
                <a:ea typeface="Vazirmatn"/>
                <a:cs typeface="Vazirmatn"/>
                <a:sym typeface="Vazirmatn"/>
              </a:defRPr>
            </a:lvl8pPr>
            <a:lvl9pPr lvl="8" rtl="0">
              <a:spcBef>
                <a:spcPts val="0"/>
              </a:spcBef>
              <a:spcAft>
                <a:spcPts val="0"/>
              </a:spcAft>
              <a:buSzPts val="3500"/>
              <a:buFont typeface="Vazirmatn"/>
              <a:buNone/>
              <a:defRPr>
                <a:latin typeface="Vazirmatn"/>
                <a:ea typeface="Vazirmatn"/>
                <a:cs typeface="Vazirmatn"/>
                <a:sym typeface="Vazirmatn"/>
              </a:defRPr>
            </a:lvl9pPr>
          </a:lstStyle>
          <a:p>
            <a:endParaRPr/>
          </a:p>
        </p:txBody>
      </p:sp>
      <p:sp>
        <p:nvSpPr>
          <p:cNvPr id="636" name="Google Shape;636;p5"/>
          <p:cNvSpPr txBox="1">
            <a:spLocks noGrp="1"/>
          </p:cNvSpPr>
          <p:nvPr>
            <p:ph type="subTitle" idx="1"/>
          </p:nvPr>
        </p:nvSpPr>
        <p:spPr>
          <a:xfrm>
            <a:off x="5055284" y="38717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7" name="Google Shape;637;p5"/>
          <p:cNvSpPr txBox="1">
            <a:spLocks noGrp="1"/>
          </p:cNvSpPr>
          <p:nvPr>
            <p:ph type="subTitle" idx="2"/>
          </p:nvPr>
        </p:nvSpPr>
        <p:spPr>
          <a:xfrm>
            <a:off x="1583300" y="387174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8" name="Google Shape;638;p5"/>
          <p:cNvSpPr txBox="1">
            <a:spLocks noGrp="1"/>
          </p:cNvSpPr>
          <p:nvPr>
            <p:ph type="subTitle" idx="3"/>
          </p:nvPr>
        </p:nvSpPr>
        <p:spPr>
          <a:xfrm>
            <a:off x="5055275" y="343517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algn="ctr"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algn="ctr"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algn="ctr"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algn="ctr"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algn="ctr"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algn="ctr"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algn="ctr"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algn="ctr"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
        <p:nvSpPr>
          <p:cNvPr id="639" name="Google Shape;639;p5"/>
          <p:cNvSpPr txBox="1">
            <a:spLocks noGrp="1"/>
          </p:cNvSpPr>
          <p:nvPr>
            <p:ph type="subTitle" idx="4"/>
          </p:nvPr>
        </p:nvSpPr>
        <p:spPr>
          <a:xfrm>
            <a:off x="1583075" y="343517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algn="ctr"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algn="ctr"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algn="ctr"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algn="ctr"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algn="ctr"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algn="ctr"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algn="ctr"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algn="ctr"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5"/>
        <p:cNvGrpSpPr/>
        <p:nvPr/>
      </p:nvGrpSpPr>
      <p:grpSpPr>
        <a:xfrm>
          <a:off x="0" y="0"/>
          <a:ext cx="0" cy="0"/>
          <a:chOff x="0" y="0"/>
          <a:chExt cx="0" cy="0"/>
        </a:xfrm>
      </p:grpSpPr>
      <p:pic>
        <p:nvPicPr>
          <p:cNvPr id="716" name="Google Shape;716;p7"/>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717" name="Google Shape;717;p7"/>
          <p:cNvGrpSpPr/>
          <p:nvPr/>
        </p:nvGrpSpPr>
        <p:grpSpPr>
          <a:xfrm>
            <a:off x="6750552" y="-154240"/>
            <a:ext cx="1927030" cy="5081629"/>
            <a:chOff x="6750552" y="-154240"/>
            <a:chExt cx="1927030" cy="5081629"/>
          </a:xfrm>
        </p:grpSpPr>
        <p:grpSp>
          <p:nvGrpSpPr>
            <p:cNvPr id="718" name="Google Shape;718;p7"/>
            <p:cNvGrpSpPr/>
            <p:nvPr/>
          </p:nvGrpSpPr>
          <p:grpSpPr>
            <a:xfrm rot="2567276">
              <a:off x="6884460" y="59427"/>
              <a:ext cx="733465" cy="266411"/>
              <a:chOff x="3720033" y="657636"/>
              <a:chExt cx="380942" cy="138367"/>
            </a:xfrm>
          </p:grpSpPr>
          <p:sp>
            <p:nvSpPr>
              <p:cNvPr id="719" name="Google Shape;719;p7"/>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7"/>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7"/>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7"/>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7"/>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7"/>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5" name="Google Shape;725;p7"/>
            <p:cNvGrpSpPr/>
            <p:nvPr/>
          </p:nvGrpSpPr>
          <p:grpSpPr>
            <a:xfrm rot="-2367188">
              <a:off x="8184166" y="738966"/>
              <a:ext cx="493112" cy="177777"/>
              <a:chOff x="3781827" y="2039675"/>
              <a:chExt cx="256107" cy="92332"/>
            </a:xfrm>
          </p:grpSpPr>
          <p:sp>
            <p:nvSpPr>
              <p:cNvPr id="726" name="Google Shape;726;p7"/>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7"/>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7"/>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7"/>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7"/>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1" name="Google Shape;731;p7"/>
            <p:cNvGrpSpPr/>
            <p:nvPr/>
          </p:nvGrpSpPr>
          <p:grpSpPr>
            <a:xfrm rot="-1825424">
              <a:off x="6811601" y="4329076"/>
              <a:ext cx="738169" cy="441832"/>
              <a:chOff x="4884983" y="2824599"/>
              <a:chExt cx="253545" cy="151760"/>
            </a:xfrm>
          </p:grpSpPr>
          <p:sp>
            <p:nvSpPr>
              <p:cNvPr id="732" name="Google Shape;732;p7"/>
              <p:cNvSpPr/>
              <p:nvPr/>
            </p:nvSpPr>
            <p:spPr>
              <a:xfrm>
                <a:off x="4884983" y="2871420"/>
                <a:ext cx="43474" cy="81693"/>
              </a:xfrm>
              <a:custGeom>
                <a:avLst/>
                <a:gdLst/>
                <a:ahLst/>
                <a:cxnLst/>
                <a:rect l="l" t="t" r="r" b="b"/>
                <a:pathLst>
                  <a:path w="662" h="1244" extrusionOk="0">
                    <a:moveTo>
                      <a:pt x="140" y="1"/>
                    </a:moveTo>
                    <a:cubicBezTo>
                      <a:pt x="125" y="1"/>
                      <a:pt x="109" y="11"/>
                      <a:pt x="108" y="32"/>
                    </a:cubicBezTo>
                    <a:lnTo>
                      <a:pt x="95" y="32"/>
                    </a:lnTo>
                    <a:cubicBezTo>
                      <a:pt x="30" y="32"/>
                      <a:pt x="30" y="129"/>
                      <a:pt x="95" y="133"/>
                    </a:cubicBezTo>
                    <a:lnTo>
                      <a:pt x="104" y="133"/>
                    </a:lnTo>
                    <a:cubicBezTo>
                      <a:pt x="95" y="291"/>
                      <a:pt x="91" y="450"/>
                      <a:pt x="78" y="609"/>
                    </a:cubicBezTo>
                    <a:cubicBezTo>
                      <a:pt x="65" y="732"/>
                      <a:pt x="49" y="862"/>
                      <a:pt x="30" y="988"/>
                    </a:cubicBezTo>
                    <a:cubicBezTo>
                      <a:pt x="20" y="1030"/>
                      <a:pt x="1" y="1082"/>
                      <a:pt x="7" y="1121"/>
                    </a:cubicBezTo>
                    <a:cubicBezTo>
                      <a:pt x="19" y="1219"/>
                      <a:pt x="128" y="1244"/>
                      <a:pt x="246" y="1244"/>
                    </a:cubicBezTo>
                    <a:cubicBezTo>
                      <a:pt x="354" y="1244"/>
                      <a:pt x="469" y="1223"/>
                      <a:pt x="522" y="1218"/>
                    </a:cubicBezTo>
                    <a:cubicBezTo>
                      <a:pt x="600" y="1215"/>
                      <a:pt x="600" y="1101"/>
                      <a:pt x="522" y="1098"/>
                    </a:cubicBezTo>
                    <a:cubicBezTo>
                      <a:pt x="507" y="1097"/>
                      <a:pt x="492" y="1096"/>
                      <a:pt x="476" y="1096"/>
                    </a:cubicBezTo>
                    <a:cubicBezTo>
                      <a:pt x="418" y="1096"/>
                      <a:pt x="353" y="1104"/>
                      <a:pt x="293" y="1104"/>
                    </a:cubicBezTo>
                    <a:cubicBezTo>
                      <a:pt x="262" y="1104"/>
                      <a:pt x="231" y="1102"/>
                      <a:pt x="205" y="1095"/>
                    </a:cubicBezTo>
                    <a:cubicBezTo>
                      <a:pt x="111" y="1069"/>
                      <a:pt x="153" y="1098"/>
                      <a:pt x="143" y="1004"/>
                    </a:cubicBezTo>
                    <a:cubicBezTo>
                      <a:pt x="133" y="936"/>
                      <a:pt x="159" y="855"/>
                      <a:pt x="169" y="787"/>
                    </a:cubicBezTo>
                    <a:cubicBezTo>
                      <a:pt x="172" y="761"/>
                      <a:pt x="172" y="732"/>
                      <a:pt x="172" y="709"/>
                    </a:cubicBezTo>
                    <a:cubicBezTo>
                      <a:pt x="227" y="713"/>
                      <a:pt x="284" y="716"/>
                      <a:pt x="341" y="716"/>
                    </a:cubicBezTo>
                    <a:cubicBezTo>
                      <a:pt x="388" y="716"/>
                      <a:pt x="435" y="714"/>
                      <a:pt x="480" y="709"/>
                    </a:cubicBezTo>
                    <a:cubicBezTo>
                      <a:pt x="542" y="700"/>
                      <a:pt x="545" y="612"/>
                      <a:pt x="480" y="612"/>
                    </a:cubicBezTo>
                    <a:cubicBezTo>
                      <a:pt x="380" y="615"/>
                      <a:pt x="276" y="622"/>
                      <a:pt x="179" y="622"/>
                    </a:cubicBezTo>
                    <a:cubicBezTo>
                      <a:pt x="188" y="460"/>
                      <a:pt x="192" y="304"/>
                      <a:pt x="185" y="142"/>
                    </a:cubicBezTo>
                    <a:lnTo>
                      <a:pt x="185" y="142"/>
                    </a:lnTo>
                    <a:cubicBezTo>
                      <a:pt x="321" y="152"/>
                      <a:pt x="454" y="162"/>
                      <a:pt x="593" y="165"/>
                    </a:cubicBezTo>
                    <a:cubicBezTo>
                      <a:pt x="661" y="162"/>
                      <a:pt x="658" y="52"/>
                      <a:pt x="584" y="49"/>
                    </a:cubicBezTo>
                    <a:cubicBezTo>
                      <a:pt x="448" y="36"/>
                      <a:pt x="308" y="36"/>
                      <a:pt x="172" y="32"/>
                    </a:cubicBezTo>
                    <a:cubicBezTo>
                      <a:pt x="171" y="11"/>
                      <a:pt x="155"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7"/>
              <p:cNvSpPr/>
              <p:nvPr/>
            </p:nvSpPr>
            <p:spPr>
              <a:xfrm>
                <a:off x="4938831" y="2919357"/>
                <a:ext cx="34936" cy="31916"/>
              </a:xfrm>
              <a:custGeom>
                <a:avLst/>
                <a:gdLst/>
                <a:ahLst/>
                <a:cxnLst/>
                <a:rect l="l" t="t" r="r" b="b"/>
                <a:pathLst>
                  <a:path w="532" h="486" extrusionOk="0">
                    <a:moveTo>
                      <a:pt x="36" y="1"/>
                    </a:moveTo>
                    <a:cubicBezTo>
                      <a:pt x="17" y="1"/>
                      <a:pt x="0" y="14"/>
                      <a:pt x="0" y="41"/>
                    </a:cubicBezTo>
                    <a:cubicBezTo>
                      <a:pt x="0" y="161"/>
                      <a:pt x="16" y="277"/>
                      <a:pt x="33" y="401"/>
                    </a:cubicBezTo>
                    <a:cubicBezTo>
                      <a:pt x="33" y="413"/>
                      <a:pt x="36" y="420"/>
                      <a:pt x="36" y="433"/>
                    </a:cubicBezTo>
                    <a:cubicBezTo>
                      <a:pt x="40" y="460"/>
                      <a:pt x="61" y="471"/>
                      <a:pt x="83" y="471"/>
                    </a:cubicBezTo>
                    <a:cubicBezTo>
                      <a:pt x="111" y="471"/>
                      <a:pt x="143" y="451"/>
                      <a:pt x="143" y="420"/>
                    </a:cubicBezTo>
                    <a:cubicBezTo>
                      <a:pt x="136" y="336"/>
                      <a:pt x="159" y="161"/>
                      <a:pt x="272" y="141"/>
                    </a:cubicBezTo>
                    <a:cubicBezTo>
                      <a:pt x="278" y="140"/>
                      <a:pt x="284" y="140"/>
                      <a:pt x="290" y="140"/>
                    </a:cubicBezTo>
                    <a:cubicBezTo>
                      <a:pt x="378" y="140"/>
                      <a:pt x="395" y="280"/>
                      <a:pt x="395" y="371"/>
                    </a:cubicBezTo>
                    <a:cubicBezTo>
                      <a:pt x="386" y="384"/>
                      <a:pt x="376" y="404"/>
                      <a:pt x="379" y="430"/>
                    </a:cubicBezTo>
                    <a:cubicBezTo>
                      <a:pt x="386" y="446"/>
                      <a:pt x="392" y="456"/>
                      <a:pt x="405" y="469"/>
                    </a:cubicBezTo>
                    <a:cubicBezTo>
                      <a:pt x="418" y="481"/>
                      <a:pt x="432" y="486"/>
                      <a:pt x="447" y="486"/>
                    </a:cubicBezTo>
                    <a:cubicBezTo>
                      <a:pt x="451" y="486"/>
                      <a:pt x="456" y="485"/>
                      <a:pt x="460" y="485"/>
                    </a:cubicBezTo>
                    <a:cubicBezTo>
                      <a:pt x="467" y="485"/>
                      <a:pt x="467" y="485"/>
                      <a:pt x="470" y="482"/>
                    </a:cubicBezTo>
                    <a:cubicBezTo>
                      <a:pt x="489" y="478"/>
                      <a:pt x="509" y="462"/>
                      <a:pt x="509" y="439"/>
                    </a:cubicBezTo>
                    <a:cubicBezTo>
                      <a:pt x="531" y="279"/>
                      <a:pt x="478" y="15"/>
                      <a:pt x="280" y="15"/>
                    </a:cubicBezTo>
                    <a:cubicBezTo>
                      <a:pt x="277" y="15"/>
                      <a:pt x="275" y="15"/>
                      <a:pt x="272" y="15"/>
                    </a:cubicBezTo>
                    <a:cubicBezTo>
                      <a:pt x="185" y="18"/>
                      <a:pt x="127" y="73"/>
                      <a:pt x="84" y="141"/>
                    </a:cubicBezTo>
                    <a:cubicBezTo>
                      <a:pt x="81" y="109"/>
                      <a:pt x="78" y="77"/>
                      <a:pt x="78" y="41"/>
                    </a:cubicBezTo>
                    <a:cubicBezTo>
                      <a:pt x="75" y="15"/>
                      <a:pt x="55"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7"/>
              <p:cNvSpPr/>
              <p:nvPr/>
            </p:nvSpPr>
            <p:spPr>
              <a:xfrm>
                <a:off x="4962208" y="2901298"/>
                <a:ext cx="35265" cy="11230"/>
              </a:xfrm>
              <a:custGeom>
                <a:avLst/>
                <a:gdLst/>
                <a:ahLst/>
                <a:cxnLst/>
                <a:rect l="l" t="t" r="r" b="b"/>
                <a:pathLst>
                  <a:path w="537" h="171" extrusionOk="0">
                    <a:moveTo>
                      <a:pt x="444" y="0"/>
                    </a:moveTo>
                    <a:cubicBezTo>
                      <a:pt x="439" y="0"/>
                      <a:pt x="434" y="1"/>
                      <a:pt x="428" y="2"/>
                    </a:cubicBezTo>
                    <a:cubicBezTo>
                      <a:pt x="409" y="8"/>
                      <a:pt x="402" y="24"/>
                      <a:pt x="396" y="41"/>
                    </a:cubicBezTo>
                    <a:cubicBezTo>
                      <a:pt x="393" y="41"/>
                      <a:pt x="393" y="41"/>
                      <a:pt x="389" y="44"/>
                    </a:cubicBezTo>
                    <a:cubicBezTo>
                      <a:pt x="370" y="47"/>
                      <a:pt x="347" y="47"/>
                      <a:pt x="328" y="50"/>
                    </a:cubicBezTo>
                    <a:cubicBezTo>
                      <a:pt x="299" y="57"/>
                      <a:pt x="266" y="60"/>
                      <a:pt x="240" y="60"/>
                    </a:cubicBezTo>
                    <a:cubicBezTo>
                      <a:pt x="176" y="66"/>
                      <a:pt x="114" y="73"/>
                      <a:pt x="49" y="83"/>
                    </a:cubicBezTo>
                    <a:cubicBezTo>
                      <a:pt x="1" y="92"/>
                      <a:pt x="14" y="170"/>
                      <a:pt x="59" y="170"/>
                    </a:cubicBezTo>
                    <a:cubicBezTo>
                      <a:pt x="140" y="164"/>
                      <a:pt x="218" y="157"/>
                      <a:pt x="299" y="154"/>
                    </a:cubicBezTo>
                    <a:cubicBezTo>
                      <a:pt x="350" y="147"/>
                      <a:pt x="422" y="157"/>
                      <a:pt x="470" y="131"/>
                    </a:cubicBezTo>
                    <a:cubicBezTo>
                      <a:pt x="537"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7"/>
              <p:cNvSpPr/>
              <p:nvPr/>
            </p:nvSpPr>
            <p:spPr>
              <a:xfrm>
                <a:off x="4949666" y="2889216"/>
                <a:ext cx="44656" cy="8603"/>
              </a:xfrm>
              <a:custGeom>
                <a:avLst/>
                <a:gdLst/>
                <a:ahLst/>
                <a:cxnLst/>
                <a:rect l="l" t="t" r="r" b="b"/>
                <a:pathLst>
                  <a:path w="680" h="131" extrusionOk="0">
                    <a:moveTo>
                      <a:pt x="161" y="0"/>
                    </a:moveTo>
                    <a:cubicBezTo>
                      <a:pt x="123" y="0"/>
                      <a:pt x="86" y="0"/>
                      <a:pt x="49" y="1"/>
                    </a:cubicBezTo>
                    <a:cubicBezTo>
                      <a:pt x="0" y="1"/>
                      <a:pt x="0" y="72"/>
                      <a:pt x="49" y="79"/>
                    </a:cubicBezTo>
                    <a:cubicBezTo>
                      <a:pt x="237" y="95"/>
                      <a:pt x="422" y="118"/>
                      <a:pt x="606" y="131"/>
                    </a:cubicBezTo>
                    <a:cubicBezTo>
                      <a:pt x="607" y="131"/>
                      <a:pt x="608" y="131"/>
                      <a:pt x="609" y="131"/>
                    </a:cubicBezTo>
                    <a:cubicBezTo>
                      <a:pt x="665" y="131"/>
                      <a:pt x="680" y="40"/>
                      <a:pt x="626" y="30"/>
                    </a:cubicBezTo>
                    <a:cubicBezTo>
                      <a:pt x="474" y="7"/>
                      <a:pt x="316"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7"/>
              <p:cNvSpPr/>
              <p:nvPr/>
            </p:nvSpPr>
            <p:spPr>
              <a:xfrm>
                <a:off x="5008373" y="2905173"/>
                <a:ext cx="123394" cy="9653"/>
              </a:xfrm>
              <a:custGeom>
                <a:avLst/>
                <a:gdLst/>
                <a:ahLst/>
                <a:cxnLst/>
                <a:rect l="l" t="t" r="r" b="b"/>
                <a:pathLst>
                  <a:path w="1879" h="147" extrusionOk="0">
                    <a:moveTo>
                      <a:pt x="1719" y="0"/>
                    </a:moveTo>
                    <a:cubicBezTo>
                      <a:pt x="1700" y="0"/>
                      <a:pt x="1683" y="6"/>
                      <a:pt x="1675" y="17"/>
                    </a:cubicBezTo>
                    <a:cubicBezTo>
                      <a:pt x="1363" y="12"/>
                      <a:pt x="1051" y="6"/>
                      <a:pt x="739" y="6"/>
                    </a:cubicBezTo>
                    <a:cubicBezTo>
                      <a:pt x="511" y="6"/>
                      <a:pt x="283" y="9"/>
                      <a:pt x="56" y="17"/>
                    </a:cubicBezTo>
                    <a:cubicBezTo>
                      <a:pt x="1" y="17"/>
                      <a:pt x="1" y="101"/>
                      <a:pt x="56" y="101"/>
                    </a:cubicBezTo>
                    <a:cubicBezTo>
                      <a:pt x="632" y="105"/>
                      <a:pt x="1215" y="105"/>
                      <a:pt x="1795" y="147"/>
                    </a:cubicBezTo>
                    <a:cubicBezTo>
                      <a:pt x="1796" y="147"/>
                      <a:pt x="1797" y="147"/>
                      <a:pt x="1798" y="147"/>
                    </a:cubicBezTo>
                    <a:cubicBezTo>
                      <a:pt x="1870" y="147"/>
                      <a:pt x="1879" y="36"/>
                      <a:pt x="1811" y="20"/>
                    </a:cubicBezTo>
                    <a:cubicBezTo>
                      <a:pt x="1782" y="14"/>
                      <a:pt x="1756" y="7"/>
                      <a:pt x="1730" y="1"/>
                    </a:cubicBezTo>
                    <a:cubicBezTo>
                      <a:pt x="1727" y="0"/>
                      <a:pt x="1723" y="0"/>
                      <a:pt x="1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7"/>
              <p:cNvSpPr/>
              <p:nvPr/>
            </p:nvSpPr>
            <p:spPr>
              <a:xfrm>
                <a:off x="5027548" y="2830049"/>
                <a:ext cx="41306" cy="69348"/>
              </a:xfrm>
              <a:custGeom>
                <a:avLst/>
                <a:gdLst/>
                <a:ahLst/>
                <a:cxnLst/>
                <a:rect l="l" t="t" r="r" b="b"/>
                <a:pathLst>
                  <a:path w="629" h="1056" extrusionOk="0">
                    <a:moveTo>
                      <a:pt x="182" y="1"/>
                    </a:moveTo>
                    <a:cubicBezTo>
                      <a:pt x="159" y="1"/>
                      <a:pt x="137" y="14"/>
                      <a:pt x="130" y="44"/>
                    </a:cubicBezTo>
                    <a:cubicBezTo>
                      <a:pt x="55" y="364"/>
                      <a:pt x="0" y="691"/>
                      <a:pt x="10" y="1019"/>
                    </a:cubicBezTo>
                    <a:cubicBezTo>
                      <a:pt x="10" y="1043"/>
                      <a:pt x="28" y="1055"/>
                      <a:pt x="46" y="1055"/>
                    </a:cubicBezTo>
                    <a:cubicBezTo>
                      <a:pt x="65" y="1055"/>
                      <a:pt x="84" y="1043"/>
                      <a:pt x="88" y="1019"/>
                    </a:cubicBezTo>
                    <a:cubicBezTo>
                      <a:pt x="91" y="957"/>
                      <a:pt x="97" y="892"/>
                      <a:pt x="107" y="834"/>
                    </a:cubicBezTo>
                    <a:cubicBezTo>
                      <a:pt x="109" y="834"/>
                      <a:pt x="111" y="835"/>
                      <a:pt x="113" y="835"/>
                    </a:cubicBezTo>
                    <a:cubicBezTo>
                      <a:pt x="143" y="835"/>
                      <a:pt x="170" y="790"/>
                      <a:pt x="143" y="769"/>
                    </a:cubicBezTo>
                    <a:cubicBezTo>
                      <a:pt x="130" y="756"/>
                      <a:pt x="136" y="737"/>
                      <a:pt x="156" y="714"/>
                    </a:cubicBezTo>
                    <a:cubicBezTo>
                      <a:pt x="282" y="789"/>
                      <a:pt x="399" y="866"/>
                      <a:pt x="512" y="954"/>
                    </a:cubicBezTo>
                    <a:cubicBezTo>
                      <a:pt x="526" y="964"/>
                      <a:pt x="540" y="969"/>
                      <a:pt x="552" y="969"/>
                    </a:cubicBezTo>
                    <a:cubicBezTo>
                      <a:pt x="599" y="969"/>
                      <a:pt x="628" y="909"/>
                      <a:pt x="580" y="876"/>
                    </a:cubicBezTo>
                    <a:cubicBezTo>
                      <a:pt x="467" y="795"/>
                      <a:pt x="347" y="724"/>
                      <a:pt x="220" y="662"/>
                    </a:cubicBezTo>
                    <a:cubicBezTo>
                      <a:pt x="266" y="630"/>
                      <a:pt x="314" y="598"/>
                      <a:pt x="324" y="591"/>
                    </a:cubicBezTo>
                    <a:cubicBezTo>
                      <a:pt x="399" y="536"/>
                      <a:pt x="476" y="494"/>
                      <a:pt x="535" y="432"/>
                    </a:cubicBezTo>
                    <a:cubicBezTo>
                      <a:pt x="570" y="397"/>
                      <a:pt x="539" y="349"/>
                      <a:pt x="499" y="349"/>
                    </a:cubicBezTo>
                    <a:cubicBezTo>
                      <a:pt x="491" y="349"/>
                      <a:pt x="484" y="351"/>
                      <a:pt x="476" y="355"/>
                    </a:cubicBezTo>
                    <a:cubicBezTo>
                      <a:pt x="405" y="390"/>
                      <a:pt x="347" y="448"/>
                      <a:pt x="282" y="494"/>
                    </a:cubicBezTo>
                    <a:cubicBezTo>
                      <a:pt x="237" y="529"/>
                      <a:pt x="185" y="562"/>
                      <a:pt x="139" y="601"/>
                    </a:cubicBezTo>
                    <a:cubicBezTo>
                      <a:pt x="162" y="448"/>
                      <a:pt x="191" y="299"/>
                      <a:pt x="227" y="147"/>
                    </a:cubicBezTo>
                    <a:cubicBezTo>
                      <a:pt x="253" y="141"/>
                      <a:pt x="272" y="115"/>
                      <a:pt x="259" y="82"/>
                    </a:cubicBezTo>
                    <a:cubicBezTo>
                      <a:pt x="256" y="73"/>
                      <a:pt x="253" y="60"/>
                      <a:pt x="243" y="44"/>
                    </a:cubicBezTo>
                    <a:cubicBezTo>
                      <a:pt x="233" y="17"/>
                      <a:pt x="207"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7"/>
              <p:cNvSpPr/>
              <p:nvPr/>
            </p:nvSpPr>
            <p:spPr>
              <a:xfrm>
                <a:off x="5066949" y="2860913"/>
                <a:ext cx="41044" cy="27516"/>
              </a:xfrm>
              <a:custGeom>
                <a:avLst/>
                <a:gdLst/>
                <a:ahLst/>
                <a:cxnLst/>
                <a:rect l="l" t="t" r="r" b="b"/>
                <a:pathLst>
                  <a:path w="625" h="419" extrusionOk="0">
                    <a:moveTo>
                      <a:pt x="199" y="0"/>
                    </a:moveTo>
                    <a:cubicBezTo>
                      <a:pt x="171" y="0"/>
                      <a:pt x="144" y="37"/>
                      <a:pt x="158" y="66"/>
                    </a:cubicBezTo>
                    <a:cubicBezTo>
                      <a:pt x="184" y="115"/>
                      <a:pt x="210" y="160"/>
                      <a:pt x="239" y="209"/>
                    </a:cubicBezTo>
                    <a:cubicBezTo>
                      <a:pt x="178" y="244"/>
                      <a:pt x="119" y="277"/>
                      <a:pt x="48" y="302"/>
                    </a:cubicBezTo>
                    <a:cubicBezTo>
                      <a:pt x="1" y="320"/>
                      <a:pt x="13" y="389"/>
                      <a:pt x="59" y="389"/>
                    </a:cubicBezTo>
                    <a:cubicBezTo>
                      <a:pt x="64" y="389"/>
                      <a:pt x="69" y="388"/>
                      <a:pt x="74" y="387"/>
                    </a:cubicBezTo>
                    <a:cubicBezTo>
                      <a:pt x="145" y="364"/>
                      <a:pt x="223" y="328"/>
                      <a:pt x="297" y="293"/>
                    </a:cubicBezTo>
                    <a:cubicBezTo>
                      <a:pt x="304" y="306"/>
                      <a:pt x="307" y="312"/>
                      <a:pt x="314" y="322"/>
                    </a:cubicBezTo>
                    <a:cubicBezTo>
                      <a:pt x="304" y="335"/>
                      <a:pt x="301" y="351"/>
                      <a:pt x="304" y="367"/>
                    </a:cubicBezTo>
                    <a:cubicBezTo>
                      <a:pt x="312" y="403"/>
                      <a:pt x="337" y="419"/>
                      <a:pt x="363" y="419"/>
                    </a:cubicBezTo>
                    <a:cubicBezTo>
                      <a:pt x="402" y="419"/>
                      <a:pt x="444" y="383"/>
                      <a:pt x="430" y="328"/>
                    </a:cubicBezTo>
                    <a:cubicBezTo>
                      <a:pt x="421" y="302"/>
                      <a:pt x="404" y="273"/>
                      <a:pt x="385" y="244"/>
                    </a:cubicBezTo>
                    <a:cubicBezTo>
                      <a:pt x="456" y="202"/>
                      <a:pt x="531" y="150"/>
                      <a:pt x="592" y="95"/>
                    </a:cubicBezTo>
                    <a:cubicBezTo>
                      <a:pt x="625" y="65"/>
                      <a:pt x="594" y="6"/>
                      <a:pt x="555" y="6"/>
                    </a:cubicBezTo>
                    <a:cubicBezTo>
                      <a:pt x="547" y="6"/>
                      <a:pt x="539" y="9"/>
                      <a:pt x="531" y="14"/>
                    </a:cubicBezTo>
                    <a:cubicBezTo>
                      <a:pt x="463" y="63"/>
                      <a:pt x="395" y="111"/>
                      <a:pt x="323" y="157"/>
                    </a:cubicBezTo>
                    <a:cubicBezTo>
                      <a:pt x="291" y="108"/>
                      <a:pt x="259" y="59"/>
                      <a:pt x="226" y="14"/>
                    </a:cubicBezTo>
                    <a:cubicBezTo>
                      <a:pt x="218" y="4"/>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7"/>
              <p:cNvSpPr/>
              <p:nvPr/>
            </p:nvSpPr>
            <p:spPr>
              <a:xfrm>
                <a:off x="5094989" y="2824599"/>
                <a:ext cx="43539" cy="33623"/>
              </a:xfrm>
              <a:custGeom>
                <a:avLst/>
                <a:gdLst/>
                <a:ahLst/>
                <a:cxnLst/>
                <a:rect l="l" t="t" r="r" b="b"/>
                <a:pathLst>
                  <a:path w="663" h="512" extrusionOk="0">
                    <a:moveTo>
                      <a:pt x="134" y="1"/>
                    </a:moveTo>
                    <a:cubicBezTo>
                      <a:pt x="64" y="1"/>
                      <a:pt x="0" y="45"/>
                      <a:pt x="10" y="133"/>
                    </a:cubicBezTo>
                    <a:cubicBezTo>
                      <a:pt x="11" y="158"/>
                      <a:pt x="32" y="172"/>
                      <a:pt x="52" y="172"/>
                    </a:cubicBezTo>
                    <a:cubicBezTo>
                      <a:pt x="70" y="172"/>
                      <a:pt x="88" y="160"/>
                      <a:pt x="88" y="133"/>
                    </a:cubicBezTo>
                    <a:cubicBezTo>
                      <a:pt x="110" y="116"/>
                      <a:pt x="131" y="106"/>
                      <a:pt x="147" y="106"/>
                    </a:cubicBezTo>
                    <a:cubicBezTo>
                      <a:pt x="169" y="106"/>
                      <a:pt x="184" y="124"/>
                      <a:pt x="188" y="162"/>
                    </a:cubicBezTo>
                    <a:cubicBezTo>
                      <a:pt x="191" y="195"/>
                      <a:pt x="191" y="227"/>
                      <a:pt x="185" y="259"/>
                    </a:cubicBezTo>
                    <a:cubicBezTo>
                      <a:pt x="181" y="289"/>
                      <a:pt x="172" y="311"/>
                      <a:pt x="169" y="340"/>
                    </a:cubicBezTo>
                    <a:cubicBezTo>
                      <a:pt x="165" y="389"/>
                      <a:pt x="169" y="438"/>
                      <a:pt x="207" y="470"/>
                    </a:cubicBezTo>
                    <a:cubicBezTo>
                      <a:pt x="243" y="501"/>
                      <a:pt x="294" y="512"/>
                      <a:pt x="348" y="512"/>
                    </a:cubicBezTo>
                    <a:cubicBezTo>
                      <a:pt x="431" y="512"/>
                      <a:pt x="521" y="486"/>
                      <a:pt x="580" y="467"/>
                    </a:cubicBezTo>
                    <a:cubicBezTo>
                      <a:pt x="663" y="443"/>
                      <a:pt x="640" y="341"/>
                      <a:pt x="576" y="341"/>
                    </a:cubicBezTo>
                    <a:cubicBezTo>
                      <a:pt x="570" y="341"/>
                      <a:pt x="564" y="342"/>
                      <a:pt x="557" y="344"/>
                    </a:cubicBezTo>
                    <a:cubicBezTo>
                      <a:pt x="500" y="365"/>
                      <a:pt x="440" y="383"/>
                      <a:pt x="380" y="383"/>
                    </a:cubicBezTo>
                    <a:cubicBezTo>
                      <a:pt x="376" y="383"/>
                      <a:pt x="371" y="383"/>
                      <a:pt x="366" y="382"/>
                    </a:cubicBezTo>
                    <a:cubicBezTo>
                      <a:pt x="282" y="376"/>
                      <a:pt x="295" y="357"/>
                      <a:pt x="301" y="279"/>
                    </a:cubicBezTo>
                    <a:cubicBezTo>
                      <a:pt x="311" y="204"/>
                      <a:pt x="311" y="123"/>
                      <a:pt x="256" y="59"/>
                    </a:cubicBezTo>
                    <a:cubicBezTo>
                      <a:pt x="226" y="20"/>
                      <a:pt x="17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7"/>
              <p:cNvSpPr/>
              <p:nvPr/>
            </p:nvSpPr>
            <p:spPr>
              <a:xfrm>
                <a:off x="5055260" y="2918635"/>
                <a:ext cx="72303" cy="57724"/>
              </a:xfrm>
              <a:custGeom>
                <a:avLst/>
                <a:gdLst/>
                <a:ahLst/>
                <a:cxnLst/>
                <a:rect l="l" t="t" r="r" b="b"/>
                <a:pathLst>
                  <a:path w="1101" h="879" extrusionOk="0">
                    <a:moveTo>
                      <a:pt x="405" y="1"/>
                    </a:moveTo>
                    <a:cubicBezTo>
                      <a:pt x="268" y="1"/>
                      <a:pt x="103" y="144"/>
                      <a:pt x="28" y="224"/>
                    </a:cubicBezTo>
                    <a:cubicBezTo>
                      <a:pt x="1" y="256"/>
                      <a:pt x="28" y="297"/>
                      <a:pt x="61" y="297"/>
                    </a:cubicBezTo>
                    <a:cubicBezTo>
                      <a:pt x="70" y="297"/>
                      <a:pt x="80" y="293"/>
                      <a:pt x="90" y="285"/>
                    </a:cubicBezTo>
                    <a:cubicBezTo>
                      <a:pt x="135" y="240"/>
                      <a:pt x="200" y="159"/>
                      <a:pt x="262" y="143"/>
                    </a:cubicBezTo>
                    <a:cubicBezTo>
                      <a:pt x="296" y="136"/>
                      <a:pt x="324" y="133"/>
                      <a:pt x="348" y="133"/>
                    </a:cubicBezTo>
                    <a:cubicBezTo>
                      <a:pt x="515" y="133"/>
                      <a:pt x="419" y="291"/>
                      <a:pt x="382" y="382"/>
                    </a:cubicBezTo>
                    <a:cubicBezTo>
                      <a:pt x="323" y="525"/>
                      <a:pt x="249" y="654"/>
                      <a:pt x="158" y="781"/>
                    </a:cubicBezTo>
                    <a:cubicBezTo>
                      <a:pt x="130" y="819"/>
                      <a:pt x="166" y="878"/>
                      <a:pt x="210" y="878"/>
                    </a:cubicBezTo>
                    <a:cubicBezTo>
                      <a:pt x="211" y="878"/>
                      <a:pt x="212" y="878"/>
                      <a:pt x="213" y="878"/>
                    </a:cubicBezTo>
                    <a:cubicBezTo>
                      <a:pt x="485" y="852"/>
                      <a:pt x="748" y="862"/>
                      <a:pt x="1020" y="855"/>
                    </a:cubicBezTo>
                    <a:cubicBezTo>
                      <a:pt x="1101" y="855"/>
                      <a:pt x="1097" y="742"/>
                      <a:pt x="1020" y="735"/>
                    </a:cubicBezTo>
                    <a:cubicBezTo>
                      <a:pt x="924" y="723"/>
                      <a:pt x="827" y="718"/>
                      <a:pt x="728" y="718"/>
                    </a:cubicBezTo>
                    <a:cubicBezTo>
                      <a:pt x="599" y="718"/>
                      <a:pt x="468" y="726"/>
                      <a:pt x="339" y="735"/>
                    </a:cubicBezTo>
                    <a:cubicBezTo>
                      <a:pt x="401" y="635"/>
                      <a:pt x="453" y="531"/>
                      <a:pt x="498" y="424"/>
                    </a:cubicBezTo>
                    <a:cubicBezTo>
                      <a:pt x="531" y="334"/>
                      <a:pt x="608" y="191"/>
                      <a:pt x="556" y="94"/>
                    </a:cubicBezTo>
                    <a:cubicBezTo>
                      <a:pt x="517" y="26"/>
                      <a:pt x="463"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41" name="Google Shape;741;p7"/>
          <p:cNvGrpSpPr/>
          <p:nvPr/>
        </p:nvGrpSpPr>
        <p:grpSpPr>
          <a:xfrm>
            <a:off x="5208803" y="700112"/>
            <a:ext cx="4588231" cy="4836434"/>
            <a:chOff x="5208803" y="700112"/>
            <a:chExt cx="4588231" cy="4836434"/>
          </a:xfrm>
        </p:grpSpPr>
        <p:grpSp>
          <p:nvGrpSpPr>
            <p:cNvPr id="742" name="Google Shape;742;p7"/>
            <p:cNvGrpSpPr/>
            <p:nvPr/>
          </p:nvGrpSpPr>
          <p:grpSpPr>
            <a:xfrm rot="-1244566">
              <a:off x="7871564" y="920969"/>
              <a:ext cx="1410581" cy="892908"/>
              <a:chOff x="4808808" y="1957984"/>
              <a:chExt cx="404920" cy="256310"/>
            </a:xfrm>
          </p:grpSpPr>
          <p:sp>
            <p:nvSpPr>
              <p:cNvPr id="743" name="Google Shape;743;p7"/>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7"/>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5" name="Google Shape;745;p7"/>
            <p:cNvSpPr/>
            <p:nvPr/>
          </p:nvSpPr>
          <p:spPr>
            <a:xfrm rot="1849059">
              <a:off x="8150666" y="2870625"/>
              <a:ext cx="984444" cy="634970"/>
            </a:xfrm>
            <a:custGeom>
              <a:avLst/>
              <a:gdLst/>
              <a:ahLst/>
              <a:cxnLst/>
              <a:rect l="l" t="t" r="r" b="b"/>
              <a:pathLst>
                <a:path w="7786" h="5022" extrusionOk="0">
                  <a:moveTo>
                    <a:pt x="7390" y="3916"/>
                  </a:moveTo>
                  <a:cubicBezTo>
                    <a:pt x="7471" y="4052"/>
                    <a:pt x="7559" y="4188"/>
                    <a:pt x="7633" y="4327"/>
                  </a:cubicBezTo>
                  <a:cubicBezTo>
                    <a:pt x="7552" y="4327"/>
                    <a:pt x="7468" y="4331"/>
                    <a:pt x="7387" y="4331"/>
                  </a:cubicBezTo>
                  <a:cubicBezTo>
                    <a:pt x="7380" y="4191"/>
                    <a:pt x="7384" y="4055"/>
                    <a:pt x="7390" y="3916"/>
                  </a:cubicBezTo>
                  <a:close/>
                  <a:moveTo>
                    <a:pt x="7011" y="3359"/>
                  </a:moveTo>
                  <a:cubicBezTo>
                    <a:pt x="7111" y="3501"/>
                    <a:pt x="7212" y="3647"/>
                    <a:pt x="7306" y="3793"/>
                  </a:cubicBezTo>
                  <a:cubicBezTo>
                    <a:pt x="7290" y="3971"/>
                    <a:pt x="7299" y="4153"/>
                    <a:pt x="7319" y="4334"/>
                  </a:cubicBezTo>
                  <a:cubicBezTo>
                    <a:pt x="7212" y="4337"/>
                    <a:pt x="7105" y="4337"/>
                    <a:pt x="6998" y="4344"/>
                  </a:cubicBezTo>
                  <a:cubicBezTo>
                    <a:pt x="7014" y="4013"/>
                    <a:pt x="7027" y="3683"/>
                    <a:pt x="7011" y="3359"/>
                  </a:cubicBezTo>
                  <a:close/>
                  <a:moveTo>
                    <a:pt x="6451" y="2659"/>
                  </a:moveTo>
                  <a:lnTo>
                    <a:pt x="6451" y="2659"/>
                  </a:lnTo>
                  <a:cubicBezTo>
                    <a:pt x="6626" y="2837"/>
                    <a:pt x="6781" y="3041"/>
                    <a:pt x="6920" y="3232"/>
                  </a:cubicBezTo>
                  <a:cubicBezTo>
                    <a:pt x="6894" y="3592"/>
                    <a:pt x="6911" y="3971"/>
                    <a:pt x="6927" y="4334"/>
                  </a:cubicBezTo>
                  <a:cubicBezTo>
                    <a:pt x="6797" y="4344"/>
                    <a:pt x="6661" y="4347"/>
                    <a:pt x="6528" y="4347"/>
                  </a:cubicBezTo>
                  <a:cubicBezTo>
                    <a:pt x="6574" y="3793"/>
                    <a:pt x="6554" y="3210"/>
                    <a:pt x="6451" y="2659"/>
                  </a:cubicBezTo>
                  <a:close/>
                  <a:moveTo>
                    <a:pt x="5890" y="2296"/>
                  </a:moveTo>
                  <a:lnTo>
                    <a:pt x="5890" y="2296"/>
                  </a:lnTo>
                  <a:cubicBezTo>
                    <a:pt x="5926" y="2309"/>
                    <a:pt x="5961" y="2322"/>
                    <a:pt x="5997" y="2338"/>
                  </a:cubicBezTo>
                  <a:cubicBezTo>
                    <a:pt x="6120" y="2390"/>
                    <a:pt x="6234" y="2468"/>
                    <a:pt x="6337" y="2555"/>
                  </a:cubicBezTo>
                  <a:cubicBezTo>
                    <a:pt x="6334" y="2565"/>
                    <a:pt x="6334" y="2568"/>
                    <a:pt x="6334" y="2578"/>
                  </a:cubicBezTo>
                  <a:cubicBezTo>
                    <a:pt x="6402" y="3171"/>
                    <a:pt x="6451" y="3754"/>
                    <a:pt x="6460" y="4353"/>
                  </a:cubicBezTo>
                  <a:cubicBezTo>
                    <a:pt x="6318" y="4353"/>
                    <a:pt x="6172" y="4360"/>
                    <a:pt x="6026" y="4363"/>
                  </a:cubicBezTo>
                  <a:cubicBezTo>
                    <a:pt x="6062" y="3686"/>
                    <a:pt x="5974" y="2967"/>
                    <a:pt x="5890" y="2296"/>
                  </a:cubicBezTo>
                  <a:close/>
                  <a:moveTo>
                    <a:pt x="5689" y="2268"/>
                  </a:moveTo>
                  <a:cubicBezTo>
                    <a:pt x="5718" y="2268"/>
                    <a:pt x="5747" y="2270"/>
                    <a:pt x="5777" y="2274"/>
                  </a:cubicBezTo>
                  <a:lnTo>
                    <a:pt x="5777" y="2280"/>
                  </a:lnTo>
                  <a:cubicBezTo>
                    <a:pt x="5864" y="2970"/>
                    <a:pt x="5848" y="3680"/>
                    <a:pt x="5955" y="4363"/>
                  </a:cubicBezTo>
                  <a:cubicBezTo>
                    <a:pt x="5835" y="4366"/>
                    <a:pt x="5718" y="4370"/>
                    <a:pt x="5599" y="4370"/>
                  </a:cubicBezTo>
                  <a:cubicBezTo>
                    <a:pt x="5592" y="3680"/>
                    <a:pt x="5550" y="2977"/>
                    <a:pt x="5501" y="2290"/>
                  </a:cubicBezTo>
                  <a:cubicBezTo>
                    <a:pt x="5561" y="2276"/>
                    <a:pt x="5624" y="2268"/>
                    <a:pt x="5689" y="2268"/>
                  </a:cubicBezTo>
                  <a:close/>
                  <a:moveTo>
                    <a:pt x="5407" y="2316"/>
                  </a:moveTo>
                  <a:cubicBezTo>
                    <a:pt x="5427" y="3002"/>
                    <a:pt x="5469" y="3693"/>
                    <a:pt x="5553" y="4370"/>
                  </a:cubicBezTo>
                  <a:cubicBezTo>
                    <a:pt x="5411" y="4379"/>
                    <a:pt x="5268" y="4379"/>
                    <a:pt x="5132" y="4383"/>
                  </a:cubicBezTo>
                  <a:cubicBezTo>
                    <a:pt x="5184" y="3761"/>
                    <a:pt x="5145" y="3132"/>
                    <a:pt x="5048" y="2513"/>
                  </a:cubicBezTo>
                  <a:lnTo>
                    <a:pt x="5048" y="2507"/>
                  </a:lnTo>
                  <a:cubicBezTo>
                    <a:pt x="5164" y="2432"/>
                    <a:pt x="5281" y="2361"/>
                    <a:pt x="5407" y="2316"/>
                  </a:cubicBezTo>
                  <a:close/>
                  <a:moveTo>
                    <a:pt x="4944" y="2581"/>
                  </a:moveTo>
                  <a:cubicBezTo>
                    <a:pt x="5048" y="3181"/>
                    <a:pt x="5071" y="3777"/>
                    <a:pt x="5064" y="4386"/>
                  </a:cubicBezTo>
                  <a:cubicBezTo>
                    <a:pt x="4960" y="4392"/>
                    <a:pt x="4860" y="4392"/>
                    <a:pt x="4756" y="4395"/>
                  </a:cubicBezTo>
                  <a:lnTo>
                    <a:pt x="4756" y="4392"/>
                  </a:lnTo>
                  <a:cubicBezTo>
                    <a:pt x="4773" y="3835"/>
                    <a:pt x="4756" y="3278"/>
                    <a:pt x="4740" y="2727"/>
                  </a:cubicBezTo>
                  <a:cubicBezTo>
                    <a:pt x="4766" y="2708"/>
                    <a:pt x="4792" y="2691"/>
                    <a:pt x="4815" y="2669"/>
                  </a:cubicBezTo>
                  <a:cubicBezTo>
                    <a:pt x="4860" y="2643"/>
                    <a:pt x="4902" y="2610"/>
                    <a:pt x="4944" y="2581"/>
                  </a:cubicBezTo>
                  <a:close/>
                  <a:moveTo>
                    <a:pt x="4643" y="2792"/>
                  </a:moveTo>
                  <a:cubicBezTo>
                    <a:pt x="4653" y="3323"/>
                    <a:pt x="4666" y="3854"/>
                    <a:pt x="4708" y="4386"/>
                  </a:cubicBezTo>
                  <a:lnTo>
                    <a:pt x="4708" y="4392"/>
                  </a:lnTo>
                  <a:cubicBezTo>
                    <a:pt x="4620" y="4395"/>
                    <a:pt x="4533" y="4399"/>
                    <a:pt x="4442" y="4399"/>
                  </a:cubicBezTo>
                  <a:lnTo>
                    <a:pt x="4442" y="4392"/>
                  </a:lnTo>
                  <a:cubicBezTo>
                    <a:pt x="4436" y="4023"/>
                    <a:pt x="4419" y="3650"/>
                    <a:pt x="4406" y="3281"/>
                  </a:cubicBezTo>
                  <a:cubicBezTo>
                    <a:pt x="4403" y="3177"/>
                    <a:pt x="4442" y="2993"/>
                    <a:pt x="4358" y="2918"/>
                  </a:cubicBezTo>
                  <a:cubicBezTo>
                    <a:pt x="4458" y="2902"/>
                    <a:pt x="4552" y="2847"/>
                    <a:pt x="4643" y="2792"/>
                  </a:cubicBezTo>
                  <a:close/>
                  <a:moveTo>
                    <a:pt x="4066" y="2853"/>
                  </a:moveTo>
                  <a:cubicBezTo>
                    <a:pt x="4092" y="2870"/>
                    <a:pt x="4118" y="2886"/>
                    <a:pt x="4147" y="2896"/>
                  </a:cubicBezTo>
                  <a:cubicBezTo>
                    <a:pt x="4193" y="2912"/>
                    <a:pt x="4232" y="2921"/>
                    <a:pt x="4277" y="2925"/>
                  </a:cubicBezTo>
                  <a:cubicBezTo>
                    <a:pt x="4277" y="2934"/>
                    <a:pt x="4280" y="2938"/>
                    <a:pt x="4290" y="2941"/>
                  </a:cubicBezTo>
                  <a:cubicBezTo>
                    <a:pt x="4400" y="2999"/>
                    <a:pt x="4342" y="3576"/>
                    <a:pt x="4342" y="3696"/>
                  </a:cubicBezTo>
                  <a:cubicBezTo>
                    <a:pt x="4345" y="3929"/>
                    <a:pt x="4351" y="4159"/>
                    <a:pt x="4358" y="4395"/>
                  </a:cubicBezTo>
                  <a:cubicBezTo>
                    <a:pt x="4358" y="4399"/>
                    <a:pt x="4358" y="4402"/>
                    <a:pt x="4361" y="4408"/>
                  </a:cubicBezTo>
                  <a:cubicBezTo>
                    <a:pt x="4328" y="4406"/>
                    <a:pt x="4294" y="4406"/>
                    <a:pt x="4261" y="4406"/>
                  </a:cubicBezTo>
                  <a:cubicBezTo>
                    <a:pt x="4194" y="4406"/>
                    <a:pt x="4127" y="4408"/>
                    <a:pt x="4060" y="4408"/>
                  </a:cubicBezTo>
                  <a:cubicBezTo>
                    <a:pt x="4099" y="3890"/>
                    <a:pt x="4092" y="3365"/>
                    <a:pt x="4066" y="2853"/>
                  </a:cubicBezTo>
                  <a:close/>
                  <a:moveTo>
                    <a:pt x="3616" y="2264"/>
                  </a:moveTo>
                  <a:cubicBezTo>
                    <a:pt x="3622" y="2274"/>
                    <a:pt x="3629" y="2280"/>
                    <a:pt x="3632" y="2290"/>
                  </a:cubicBezTo>
                  <a:cubicBezTo>
                    <a:pt x="3736" y="2436"/>
                    <a:pt x="3843" y="2653"/>
                    <a:pt x="3995" y="2792"/>
                  </a:cubicBezTo>
                  <a:cubicBezTo>
                    <a:pt x="3979" y="2795"/>
                    <a:pt x="3959" y="2811"/>
                    <a:pt x="3966" y="2837"/>
                  </a:cubicBezTo>
                  <a:cubicBezTo>
                    <a:pt x="3995" y="3359"/>
                    <a:pt x="3995" y="3880"/>
                    <a:pt x="3998" y="4408"/>
                  </a:cubicBezTo>
                  <a:cubicBezTo>
                    <a:pt x="3946" y="4412"/>
                    <a:pt x="3891" y="4412"/>
                    <a:pt x="3843" y="4412"/>
                  </a:cubicBezTo>
                  <a:lnTo>
                    <a:pt x="3661" y="4412"/>
                  </a:lnTo>
                  <a:cubicBezTo>
                    <a:pt x="3671" y="4408"/>
                    <a:pt x="3674" y="4399"/>
                    <a:pt x="3674" y="4386"/>
                  </a:cubicBezTo>
                  <a:cubicBezTo>
                    <a:pt x="3678" y="3683"/>
                    <a:pt x="3645" y="2973"/>
                    <a:pt x="3616" y="2264"/>
                  </a:cubicBezTo>
                  <a:close/>
                  <a:moveTo>
                    <a:pt x="2612" y="2037"/>
                  </a:moveTo>
                  <a:cubicBezTo>
                    <a:pt x="2605" y="2047"/>
                    <a:pt x="2602" y="2053"/>
                    <a:pt x="2602" y="2069"/>
                  </a:cubicBezTo>
                  <a:cubicBezTo>
                    <a:pt x="2596" y="2432"/>
                    <a:pt x="2651" y="2789"/>
                    <a:pt x="2709" y="3139"/>
                  </a:cubicBezTo>
                  <a:cubicBezTo>
                    <a:pt x="2783" y="3566"/>
                    <a:pt x="2822" y="3987"/>
                    <a:pt x="2855" y="4415"/>
                  </a:cubicBezTo>
                  <a:cubicBezTo>
                    <a:pt x="2754" y="4418"/>
                    <a:pt x="2654" y="4418"/>
                    <a:pt x="2547" y="4418"/>
                  </a:cubicBezTo>
                  <a:cubicBezTo>
                    <a:pt x="2557" y="3696"/>
                    <a:pt x="2515" y="2957"/>
                    <a:pt x="2443" y="2231"/>
                  </a:cubicBezTo>
                  <a:cubicBezTo>
                    <a:pt x="2443" y="2222"/>
                    <a:pt x="2434" y="2209"/>
                    <a:pt x="2427" y="2199"/>
                  </a:cubicBezTo>
                  <a:cubicBezTo>
                    <a:pt x="2482" y="2144"/>
                    <a:pt x="2547" y="2092"/>
                    <a:pt x="2612" y="2037"/>
                  </a:cubicBezTo>
                  <a:close/>
                  <a:moveTo>
                    <a:pt x="3063" y="1844"/>
                  </a:moveTo>
                  <a:cubicBezTo>
                    <a:pt x="3085" y="1844"/>
                    <a:pt x="3106" y="1846"/>
                    <a:pt x="3127" y="1849"/>
                  </a:cubicBezTo>
                  <a:cubicBezTo>
                    <a:pt x="3124" y="1856"/>
                    <a:pt x="3120" y="1865"/>
                    <a:pt x="3120" y="1875"/>
                  </a:cubicBezTo>
                  <a:cubicBezTo>
                    <a:pt x="3137" y="2711"/>
                    <a:pt x="3130" y="3556"/>
                    <a:pt x="3201" y="4392"/>
                  </a:cubicBezTo>
                  <a:cubicBezTo>
                    <a:pt x="3203" y="4406"/>
                    <a:pt x="3212" y="4415"/>
                    <a:pt x="3223" y="4417"/>
                  </a:cubicBezTo>
                  <a:lnTo>
                    <a:pt x="3223" y="4417"/>
                  </a:lnTo>
                  <a:cubicBezTo>
                    <a:pt x="3117" y="4418"/>
                    <a:pt x="3010" y="4418"/>
                    <a:pt x="2903" y="4418"/>
                  </a:cubicBezTo>
                  <a:cubicBezTo>
                    <a:pt x="2962" y="3637"/>
                    <a:pt x="2757" y="2847"/>
                    <a:pt x="2702" y="2076"/>
                  </a:cubicBezTo>
                  <a:cubicBezTo>
                    <a:pt x="2700" y="2045"/>
                    <a:pt x="2676" y="2028"/>
                    <a:pt x="2652" y="2028"/>
                  </a:cubicBezTo>
                  <a:cubicBezTo>
                    <a:pt x="2644" y="2028"/>
                    <a:pt x="2635" y="2030"/>
                    <a:pt x="2628" y="2034"/>
                  </a:cubicBezTo>
                  <a:cubicBezTo>
                    <a:pt x="2722" y="1966"/>
                    <a:pt x="2819" y="1904"/>
                    <a:pt x="2926" y="1869"/>
                  </a:cubicBezTo>
                  <a:cubicBezTo>
                    <a:pt x="2973" y="1851"/>
                    <a:pt x="3020" y="1844"/>
                    <a:pt x="3063" y="1844"/>
                  </a:cubicBezTo>
                  <a:close/>
                  <a:moveTo>
                    <a:pt x="3224" y="1875"/>
                  </a:moveTo>
                  <a:cubicBezTo>
                    <a:pt x="3354" y="1930"/>
                    <a:pt x="3454" y="2047"/>
                    <a:pt x="3545" y="2167"/>
                  </a:cubicBezTo>
                  <a:cubicBezTo>
                    <a:pt x="3525" y="2173"/>
                    <a:pt x="3512" y="2189"/>
                    <a:pt x="3512" y="2215"/>
                  </a:cubicBezTo>
                  <a:cubicBezTo>
                    <a:pt x="3532" y="2941"/>
                    <a:pt x="3551" y="3670"/>
                    <a:pt x="3606" y="4395"/>
                  </a:cubicBezTo>
                  <a:cubicBezTo>
                    <a:pt x="3606" y="4408"/>
                    <a:pt x="3613" y="4415"/>
                    <a:pt x="3622" y="4418"/>
                  </a:cubicBezTo>
                  <a:cubicBezTo>
                    <a:pt x="3543" y="4417"/>
                    <a:pt x="3463" y="4417"/>
                    <a:pt x="3383" y="4417"/>
                  </a:cubicBezTo>
                  <a:cubicBezTo>
                    <a:pt x="3334" y="4417"/>
                    <a:pt x="3285" y="4417"/>
                    <a:pt x="3236" y="4417"/>
                  </a:cubicBezTo>
                  <a:lnTo>
                    <a:pt x="3236" y="4417"/>
                  </a:lnTo>
                  <a:cubicBezTo>
                    <a:pt x="3245" y="4415"/>
                    <a:pt x="3253" y="4407"/>
                    <a:pt x="3253" y="4392"/>
                  </a:cubicBezTo>
                  <a:cubicBezTo>
                    <a:pt x="3289" y="3556"/>
                    <a:pt x="3250" y="2711"/>
                    <a:pt x="3224" y="1875"/>
                  </a:cubicBezTo>
                  <a:close/>
                  <a:moveTo>
                    <a:pt x="1928" y="2779"/>
                  </a:moveTo>
                  <a:cubicBezTo>
                    <a:pt x="1941" y="3330"/>
                    <a:pt x="1931" y="3877"/>
                    <a:pt x="1928" y="4425"/>
                  </a:cubicBezTo>
                  <a:lnTo>
                    <a:pt x="1659" y="4425"/>
                  </a:lnTo>
                  <a:cubicBezTo>
                    <a:pt x="1685" y="4026"/>
                    <a:pt x="1698" y="3618"/>
                    <a:pt x="1685" y="3220"/>
                  </a:cubicBezTo>
                  <a:cubicBezTo>
                    <a:pt x="1685" y="3203"/>
                    <a:pt x="1679" y="3197"/>
                    <a:pt x="1669" y="3187"/>
                  </a:cubicBezTo>
                  <a:cubicBezTo>
                    <a:pt x="1750" y="3048"/>
                    <a:pt x="1841" y="2912"/>
                    <a:pt x="1928" y="2779"/>
                  </a:cubicBezTo>
                  <a:close/>
                  <a:moveTo>
                    <a:pt x="2346" y="2287"/>
                  </a:moveTo>
                  <a:cubicBezTo>
                    <a:pt x="2385" y="2999"/>
                    <a:pt x="2430" y="3712"/>
                    <a:pt x="2489" y="4421"/>
                  </a:cubicBezTo>
                  <a:lnTo>
                    <a:pt x="1970" y="4425"/>
                  </a:lnTo>
                  <a:cubicBezTo>
                    <a:pt x="2038" y="3842"/>
                    <a:pt x="2051" y="3245"/>
                    <a:pt x="2022" y="2659"/>
                  </a:cubicBezTo>
                  <a:cubicBezTo>
                    <a:pt x="2123" y="2523"/>
                    <a:pt x="2229" y="2400"/>
                    <a:pt x="2346" y="2287"/>
                  </a:cubicBezTo>
                  <a:close/>
                  <a:moveTo>
                    <a:pt x="1332" y="3809"/>
                  </a:moveTo>
                  <a:lnTo>
                    <a:pt x="1332" y="3809"/>
                  </a:lnTo>
                  <a:cubicBezTo>
                    <a:pt x="1313" y="4013"/>
                    <a:pt x="1300" y="4221"/>
                    <a:pt x="1290" y="4428"/>
                  </a:cubicBezTo>
                  <a:lnTo>
                    <a:pt x="1005" y="4428"/>
                  </a:lnTo>
                  <a:cubicBezTo>
                    <a:pt x="1118" y="4224"/>
                    <a:pt x="1225" y="4013"/>
                    <a:pt x="1332" y="3809"/>
                  </a:cubicBezTo>
                  <a:close/>
                  <a:moveTo>
                    <a:pt x="1604" y="3301"/>
                  </a:moveTo>
                  <a:lnTo>
                    <a:pt x="1604" y="3301"/>
                  </a:lnTo>
                  <a:cubicBezTo>
                    <a:pt x="1588" y="3673"/>
                    <a:pt x="1591" y="4055"/>
                    <a:pt x="1607" y="4425"/>
                  </a:cubicBezTo>
                  <a:cubicBezTo>
                    <a:pt x="1520" y="4425"/>
                    <a:pt x="1429" y="4425"/>
                    <a:pt x="1342" y="4428"/>
                  </a:cubicBezTo>
                  <a:cubicBezTo>
                    <a:pt x="1381" y="4165"/>
                    <a:pt x="1416" y="3893"/>
                    <a:pt x="1429" y="3624"/>
                  </a:cubicBezTo>
                  <a:cubicBezTo>
                    <a:pt x="1488" y="3518"/>
                    <a:pt x="1546" y="3411"/>
                    <a:pt x="1604" y="3301"/>
                  </a:cubicBezTo>
                  <a:close/>
                  <a:moveTo>
                    <a:pt x="728" y="1"/>
                  </a:moveTo>
                  <a:cubicBezTo>
                    <a:pt x="713" y="1"/>
                    <a:pt x="697" y="11"/>
                    <a:pt x="697" y="29"/>
                  </a:cubicBezTo>
                  <a:cubicBezTo>
                    <a:pt x="726" y="1509"/>
                    <a:pt x="694" y="2967"/>
                    <a:pt x="853" y="4431"/>
                  </a:cubicBezTo>
                  <a:cubicBezTo>
                    <a:pt x="584" y="4434"/>
                    <a:pt x="318" y="4441"/>
                    <a:pt x="49" y="4447"/>
                  </a:cubicBezTo>
                  <a:cubicBezTo>
                    <a:pt x="1" y="4447"/>
                    <a:pt x="1" y="4522"/>
                    <a:pt x="49" y="4525"/>
                  </a:cubicBezTo>
                  <a:cubicBezTo>
                    <a:pt x="321" y="4538"/>
                    <a:pt x="593" y="4545"/>
                    <a:pt x="869" y="4554"/>
                  </a:cubicBezTo>
                  <a:cubicBezTo>
                    <a:pt x="885" y="4694"/>
                    <a:pt x="901" y="4833"/>
                    <a:pt x="921" y="4975"/>
                  </a:cubicBezTo>
                  <a:cubicBezTo>
                    <a:pt x="926" y="5007"/>
                    <a:pt x="954" y="5021"/>
                    <a:pt x="982" y="5021"/>
                  </a:cubicBezTo>
                  <a:cubicBezTo>
                    <a:pt x="1017" y="5021"/>
                    <a:pt x="1054" y="4999"/>
                    <a:pt x="1050" y="4959"/>
                  </a:cubicBezTo>
                  <a:lnTo>
                    <a:pt x="1002" y="4557"/>
                  </a:lnTo>
                  <a:lnTo>
                    <a:pt x="1002" y="4557"/>
                  </a:lnTo>
                  <a:cubicBezTo>
                    <a:pt x="1334" y="4564"/>
                    <a:pt x="1667" y="4567"/>
                    <a:pt x="1999" y="4567"/>
                  </a:cubicBezTo>
                  <a:cubicBezTo>
                    <a:pt x="2614" y="4567"/>
                    <a:pt x="3229" y="4558"/>
                    <a:pt x="3843" y="4554"/>
                  </a:cubicBezTo>
                  <a:cubicBezTo>
                    <a:pt x="4879" y="4541"/>
                    <a:pt x="5923" y="4532"/>
                    <a:pt x="6959" y="4493"/>
                  </a:cubicBezTo>
                  <a:lnTo>
                    <a:pt x="6972" y="4493"/>
                  </a:lnTo>
                  <a:cubicBezTo>
                    <a:pt x="7196" y="4483"/>
                    <a:pt x="7416" y="4473"/>
                    <a:pt x="7636" y="4464"/>
                  </a:cubicBezTo>
                  <a:cubicBezTo>
                    <a:pt x="7682" y="4460"/>
                    <a:pt x="7701" y="4425"/>
                    <a:pt x="7698" y="4392"/>
                  </a:cubicBezTo>
                  <a:cubicBezTo>
                    <a:pt x="7737" y="4383"/>
                    <a:pt x="7785" y="4337"/>
                    <a:pt x="7756" y="4289"/>
                  </a:cubicBezTo>
                  <a:cubicBezTo>
                    <a:pt x="7516" y="3877"/>
                    <a:pt x="7254" y="3475"/>
                    <a:pt x="6962" y="3100"/>
                  </a:cubicBezTo>
                  <a:cubicBezTo>
                    <a:pt x="6726" y="2795"/>
                    <a:pt x="6480" y="2465"/>
                    <a:pt x="6136" y="2280"/>
                  </a:cubicBezTo>
                  <a:cubicBezTo>
                    <a:pt x="5990" y="2201"/>
                    <a:pt x="5840" y="2162"/>
                    <a:pt x="5688" y="2162"/>
                  </a:cubicBezTo>
                  <a:cubicBezTo>
                    <a:pt x="5561" y="2162"/>
                    <a:pt x="5433" y="2190"/>
                    <a:pt x="5307" y="2244"/>
                  </a:cubicBezTo>
                  <a:cubicBezTo>
                    <a:pt x="5113" y="2329"/>
                    <a:pt x="4944" y="2465"/>
                    <a:pt x="4776" y="2585"/>
                  </a:cubicBezTo>
                  <a:cubicBezTo>
                    <a:pt x="4743" y="2604"/>
                    <a:pt x="4711" y="2636"/>
                    <a:pt x="4675" y="2666"/>
                  </a:cubicBezTo>
                  <a:cubicBezTo>
                    <a:pt x="4666" y="2669"/>
                    <a:pt x="4662" y="2675"/>
                    <a:pt x="4653" y="2679"/>
                  </a:cubicBezTo>
                  <a:cubicBezTo>
                    <a:pt x="4614" y="2711"/>
                    <a:pt x="4568" y="2734"/>
                    <a:pt x="4530" y="2747"/>
                  </a:cubicBezTo>
                  <a:cubicBezTo>
                    <a:pt x="4374" y="2730"/>
                    <a:pt x="4219" y="2717"/>
                    <a:pt x="4063" y="2701"/>
                  </a:cubicBezTo>
                  <a:cubicBezTo>
                    <a:pt x="4005" y="2630"/>
                    <a:pt x="3950" y="2552"/>
                    <a:pt x="3901" y="2471"/>
                  </a:cubicBezTo>
                  <a:cubicBezTo>
                    <a:pt x="3739" y="2238"/>
                    <a:pt x="3577" y="1872"/>
                    <a:pt x="3299" y="1752"/>
                  </a:cubicBezTo>
                  <a:cubicBezTo>
                    <a:pt x="3233" y="1724"/>
                    <a:pt x="3167" y="1711"/>
                    <a:pt x="3102" y="1711"/>
                  </a:cubicBezTo>
                  <a:cubicBezTo>
                    <a:pt x="2852" y="1711"/>
                    <a:pt x="2610" y="1890"/>
                    <a:pt x="2430" y="2044"/>
                  </a:cubicBezTo>
                  <a:cubicBezTo>
                    <a:pt x="1734" y="2643"/>
                    <a:pt x="1361" y="3527"/>
                    <a:pt x="976" y="4347"/>
                  </a:cubicBezTo>
                  <a:cubicBezTo>
                    <a:pt x="904" y="3705"/>
                    <a:pt x="856" y="3071"/>
                    <a:pt x="836" y="2426"/>
                  </a:cubicBezTo>
                  <a:cubicBezTo>
                    <a:pt x="811" y="1632"/>
                    <a:pt x="904" y="806"/>
                    <a:pt x="755" y="22"/>
                  </a:cubicBezTo>
                  <a:cubicBezTo>
                    <a:pt x="753" y="7"/>
                    <a:pt x="740" y="1"/>
                    <a:pt x="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46" name="Google Shape;746;p7"/>
            <p:cNvGrpSpPr/>
            <p:nvPr/>
          </p:nvGrpSpPr>
          <p:grpSpPr>
            <a:xfrm rot="2179146">
              <a:off x="7615778" y="4487403"/>
              <a:ext cx="789052" cy="903211"/>
              <a:chOff x="4838621" y="3330436"/>
              <a:chExt cx="342600" cy="392181"/>
            </a:xfrm>
          </p:grpSpPr>
          <p:sp>
            <p:nvSpPr>
              <p:cNvPr id="747" name="Google Shape;747;p7"/>
              <p:cNvSpPr/>
              <p:nvPr/>
            </p:nvSpPr>
            <p:spPr>
              <a:xfrm>
                <a:off x="4838621" y="3330436"/>
                <a:ext cx="342600" cy="392181"/>
              </a:xfrm>
              <a:custGeom>
                <a:avLst/>
                <a:gdLst/>
                <a:ahLst/>
                <a:cxnLst/>
                <a:rect l="l" t="t" r="r" b="b"/>
                <a:pathLst>
                  <a:path w="5217" h="5972" extrusionOk="0">
                    <a:moveTo>
                      <a:pt x="2444" y="129"/>
                    </a:moveTo>
                    <a:cubicBezTo>
                      <a:pt x="2956" y="129"/>
                      <a:pt x="3632" y="198"/>
                      <a:pt x="3697" y="762"/>
                    </a:cubicBezTo>
                    <a:cubicBezTo>
                      <a:pt x="3762" y="1323"/>
                      <a:pt x="2803" y="1468"/>
                      <a:pt x="2288" y="1507"/>
                    </a:cubicBezTo>
                    <a:lnTo>
                      <a:pt x="2262" y="1446"/>
                    </a:lnTo>
                    <a:cubicBezTo>
                      <a:pt x="2259" y="1439"/>
                      <a:pt x="2255" y="1437"/>
                      <a:pt x="2250" y="1437"/>
                    </a:cubicBezTo>
                    <a:cubicBezTo>
                      <a:pt x="2240" y="1437"/>
                      <a:pt x="2227" y="1448"/>
                      <a:pt x="2229" y="1459"/>
                    </a:cubicBezTo>
                    <a:cubicBezTo>
                      <a:pt x="2236" y="1475"/>
                      <a:pt x="2239" y="1491"/>
                      <a:pt x="2239" y="1507"/>
                    </a:cubicBezTo>
                    <a:cubicBezTo>
                      <a:pt x="2197" y="1511"/>
                      <a:pt x="2158" y="1511"/>
                      <a:pt x="2126" y="1511"/>
                    </a:cubicBezTo>
                    <a:cubicBezTo>
                      <a:pt x="2085" y="1512"/>
                      <a:pt x="2038" y="1513"/>
                      <a:pt x="1985" y="1513"/>
                    </a:cubicBezTo>
                    <a:cubicBezTo>
                      <a:pt x="1470" y="1513"/>
                      <a:pt x="454" y="1423"/>
                      <a:pt x="389" y="879"/>
                    </a:cubicBezTo>
                    <a:cubicBezTo>
                      <a:pt x="409" y="879"/>
                      <a:pt x="425" y="866"/>
                      <a:pt x="431" y="843"/>
                    </a:cubicBezTo>
                    <a:cubicBezTo>
                      <a:pt x="635" y="234"/>
                      <a:pt x="1630" y="147"/>
                      <a:pt x="2161" y="134"/>
                    </a:cubicBezTo>
                    <a:cubicBezTo>
                      <a:pt x="2245" y="132"/>
                      <a:pt x="2341" y="129"/>
                      <a:pt x="2444" y="129"/>
                    </a:cubicBezTo>
                    <a:close/>
                    <a:moveTo>
                      <a:pt x="3839" y="850"/>
                    </a:moveTo>
                    <a:cubicBezTo>
                      <a:pt x="4066" y="1280"/>
                      <a:pt x="4218" y="1750"/>
                      <a:pt x="4384" y="2207"/>
                    </a:cubicBezTo>
                    <a:cubicBezTo>
                      <a:pt x="4571" y="2712"/>
                      <a:pt x="4785" y="3218"/>
                      <a:pt x="4934" y="3736"/>
                    </a:cubicBezTo>
                    <a:cubicBezTo>
                      <a:pt x="4999" y="3953"/>
                      <a:pt x="5048" y="4180"/>
                      <a:pt x="5028" y="4400"/>
                    </a:cubicBezTo>
                    <a:cubicBezTo>
                      <a:pt x="5025" y="4397"/>
                      <a:pt x="5018" y="4397"/>
                      <a:pt x="5015" y="4394"/>
                    </a:cubicBezTo>
                    <a:cubicBezTo>
                      <a:pt x="5011" y="4392"/>
                      <a:pt x="5007" y="4391"/>
                      <a:pt x="5004" y="4391"/>
                    </a:cubicBezTo>
                    <a:cubicBezTo>
                      <a:pt x="4975" y="4391"/>
                      <a:pt x="4961" y="4440"/>
                      <a:pt x="4996" y="4449"/>
                    </a:cubicBezTo>
                    <a:cubicBezTo>
                      <a:pt x="5006" y="4455"/>
                      <a:pt x="5015" y="4455"/>
                      <a:pt x="5025" y="4459"/>
                    </a:cubicBezTo>
                    <a:cubicBezTo>
                      <a:pt x="5012" y="4530"/>
                      <a:pt x="4993" y="4608"/>
                      <a:pt x="4963" y="4682"/>
                    </a:cubicBezTo>
                    <a:cubicBezTo>
                      <a:pt x="4847" y="4964"/>
                      <a:pt x="4594" y="5136"/>
                      <a:pt x="4335" y="5281"/>
                    </a:cubicBezTo>
                    <a:cubicBezTo>
                      <a:pt x="3859" y="5557"/>
                      <a:pt x="3324" y="5728"/>
                      <a:pt x="2777" y="5803"/>
                    </a:cubicBezTo>
                    <a:cubicBezTo>
                      <a:pt x="2589" y="5827"/>
                      <a:pt x="2401" y="5840"/>
                      <a:pt x="2212" y="5840"/>
                    </a:cubicBezTo>
                    <a:cubicBezTo>
                      <a:pt x="1849" y="5840"/>
                      <a:pt x="1486" y="5794"/>
                      <a:pt x="1134" y="5702"/>
                    </a:cubicBezTo>
                    <a:cubicBezTo>
                      <a:pt x="894" y="5638"/>
                      <a:pt x="622" y="5563"/>
                      <a:pt x="438" y="5395"/>
                    </a:cubicBezTo>
                    <a:cubicBezTo>
                      <a:pt x="392" y="5353"/>
                      <a:pt x="357" y="5307"/>
                      <a:pt x="328" y="5265"/>
                    </a:cubicBezTo>
                    <a:cubicBezTo>
                      <a:pt x="331" y="5265"/>
                      <a:pt x="331" y="5268"/>
                      <a:pt x="334" y="5268"/>
                    </a:cubicBezTo>
                    <a:cubicBezTo>
                      <a:pt x="365" y="5270"/>
                      <a:pt x="396" y="5271"/>
                      <a:pt x="427" y="5271"/>
                    </a:cubicBezTo>
                    <a:cubicBezTo>
                      <a:pt x="517" y="5271"/>
                      <a:pt x="608" y="5264"/>
                      <a:pt x="697" y="5252"/>
                    </a:cubicBezTo>
                    <a:cubicBezTo>
                      <a:pt x="748" y="5249"/>
                      <a:pt x="749" y="5171"/>
                      <a:pt x="700" y="5171"/>
                    </a:cubicBezTo>
                    <a:cubicBezTo>
                      <a:pt x="699" y="5171"/>
                      <a:pt x="698" y="5171"/>
                      <a:pt x="697" y="5171"/>
                    </a:cubicBezTo>
                    <a:cubicBezTo>
                      <a:pt x="574" y="5174"/>
                      <a:pt x="447" y="5184"/>
                      <a:pt x="328" y="5207"/>
                    </a:cubicBezTo>
                    <a:cubicBezTo>
                      <a:pt x="311" y="5210"/>
                      <a:pt x="308" y="5220"/>
                      <a:pt x="308" y="5233"/>
                    </a:cubicBezTo>
                    <a:cubicBezTo>
                      <a:pt x="169" y="4980"/>
                      <a:pt x="217" y="4659"/>
                      <a:pt x="230" y="4378"/>
                    </a:cubicBezTo>
                    <a:cubicBezTo>
                      <a:pt x="282" y="3305"/>
                      <a:pt x="347" y="2226"/>
                      <a:pt x="376" y="1151"/>
                    </a:cubicBezTo>
                    <a:cubicBezTo>
                      <a:pt x="652" y="1588"/>
                      <a:pt x="1597" y="1647"/>
                      <a:pt x="2009" y="1647"/>
                    </a:cubicBezTo>
                    <a:cubicBezTo>
                      <a:pt x="2090" y="1647"/>
                      <a:pt x="2171" y="1643"/>
                      <a:pt x="2252" y="1640"/>
                    </a:cubicBezTo>
                    <a:cubicBezTo>
                      <a:pt x="2255" y="1676"/>
                      <a:pt x="2255" y="1711"/>
                      <a:pt x="2255" y="1750"/>
                    </a:cubicBezTo>
                    <a:cubicBezTo>
                      <a:pt x="2255" y="1768"/>
                      <a:pt x="2271" y="1779"/>
                      <a:pt x="2287" y="1779"/>
                    </a:cubicBezTo>
                    <a:cubicBezTo>
                      <a:pt x="2300" y="1779"/>
                      <a:pt x="2312" y="1772"/>
                      <a:pt x="2317" y="1757"/>
                    </a:cubicBezTo>
                    <a:cubicBezTo>
                      <a:pt x="2323" y="1718"/>
                      <a:pt x="2323" y="1676"/>
                      <a:pt x="2320" y="1637"/>
                    </a:cubicBezTo>
                    <a:cubicBezTo>
                      <a:pt x="2683" y="1608"/>
                      <a:pt x="3049" y="1527"/>
                      <a:pt x="3379" y="1387"/>
                    </a:cubicBezTo>
                    <a:cubicBezTo>
                      <a:pt x="3616" y="1290"/>
                      <a:pt x="3817" y="1154"/>
                      <a:pt x="3839" y="879"/>
                    </a:cubicBezTo>
                    <a:lnTo>
                      <a:pt x="3839" y="850"/>
                    </a:lnTo>
                    <a:close/>
                    <a:moveTo>
                      <a:pt x="2336" y="1"/>
                    </a:moveTo>
                    <a:cubicBezTo>
                      <a:pt x="1724" y="1"/>
                      <a:pt x="554" y="69"/>
                      <a:pt x="318" y="782"/>
                    </a:cubicBezTo>
                    <a:cubicBezTo>
                      <a:pt x="311" y="788"/>
                      <a:pt x="302" y="798"/>
                      <a:pt x="298" y="811"/>
                    </a:cubicBezTo>
                    <a:lnTo>
                      <a:pt x="298" y="830"/>
                    </a:lnTo>
                    <a:cubicBezTo>
                      <a:pt x="295" y="837"/>
                      <a:pt x="292" y="843"/>
                      <a:pt x="292" y="853"/>
                    </a:cubicBezTo>
                    <a:cubicBezTo>
                      <a:pt x="201" y="2003"/>
                      <a:pt x="153" y="3159"/>
                      <a:pt x="98" y="4313"/>
                    </a:cubicBezTo>
                    <a:cubicBezTo>
                      <a:pt x="75" y="4701"/>
                      <a:pt x="0" y="5152"/>
                      <a:pt x="302" y="5453"/>
                    </a:cubicBezTo>
                    <a:cubicBezTo>
                      <a:pt x="574" y="5722"/>
                      <a:pt x="1005" y="5822"/>
                      <a:pt x="1364" y="5890"/>
                    </a:cubicBezTo>
                    <a:cubicBezTo>
                      <a:pt x="1643" y="5945"/>
                      <a:pt x="1927" y="5972"/>
                      <a:pt x="2211" y="5972"/>
                    </a:cubicBezTo>
                    <a:cubicBezTo>
                      <a:pt x="2823" y="5972"/>
                      <a:pt x="3435" y="5846"/>
                      <a:pt x="3995" y="5596"/>
                    </a:cubicBezTo>
                    <a:cubicBezTo>
                      <a:pt x="4345" y="5443"/>
                      <a:pt x="4750" y="5242"/>
                      <a:pt x="4976" y="4925"/>
                    </a:cubicBezTo>
                    <a:cubicBezTo>
                      <a:pt x="5216" y="4595"/>
                      <a:pt x="5193" y="4186"/>
                      <a:pt x="5096" y="3814"/>
                    </a:cubicBezTo>
                    <a:cubicBezTo>
                      <a:pt x="4944" y="3215"/>
                      <a:pt x="4685" y="2631"/>
                      <a:pt x="4471" y="2048"/>
                    </a:cubicBezTo>
                    <a:cubicBezTo>
                      <a:pt x="4277" y="1523"/>
                      <a:pt x="4102" y="982"/>
                      <a:pt x="3797" y="509"/>
                    </a:cubicBezTo>
                    <a:cubicBezTo>
                      <a:pt x="3784" y="493"/>
                      <a:pt x="3774" y="487"/>
                      <a:pt x="3758" y="480"/>
                    </a:cubicBezTo>
                    <a:cubicBezTo>
                      <a:pt x="3515" y="53"/>
                      <a:pt x="2786" y="1"/>
                      <a:pt x="2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7"/>
              <p:cNvSpPr/>
              <p:nvPr/>
            </p:nvSpPr>
            <p:spPr>
              <a:xfrm>
                <a:off x="4856286" y="3644523"/>
                <a:ext cx="29157" cy="20949"/>
              </a:xfrm>
              <a:custGeom>
                <a:avLst/>
                <a:gdLst/>
                <a:ahLst/>
                <a:cxnLst/>
                <a:rect l="l" t="t" r="r" b="b"/>
                <a:pathLst>
                  <a:path w="444" h="319" extrusionOk="0">
                    <a:moveTo>
                      <a:pt x="384" y="0"/>
                    </a:moveTo>
                    <a:cubicBezTo>
                      <a:pt x="377" y="0"/>
                      <a:pt x="370" y="2"/>
                      <a:pt x="363" y="6"/>
                    </a:cubicBezTo>
                    <a:cubicBezTo>
                      <a:pt x="237" y="71"/>
                      <a:pt x="120" y="161"/>
                      <a:pt x="23" y="262"/>
                    </a:cubicBezTo>
                    <a:cubicBezTo>
                      <a:pt x="0" y="287"/>
                      <a:pt x="23" y="319"/>
                      <a:pt x="49" y="319"/>
                    </a:cubicBezTo>
                    <a:cubicBezTo>
                      <a:pt x="57" y="319"/>
                      <a:pt x="64" y="316"/>
                      <a:pt x="72" y="310"/>
                    </a:cubicBezTo>
                    <a:cubicBezTo>
                      <a:pt x="175" y="223"/>
                      <a:pt x="289" y="152"/>
                      <a:pt x="405" y="80"/>
                    </a:cubicBezTo>
                    <a:cubicBezTo>
                      <a:pt x="444" y="56"/>
                      <a:pt x="421" y="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7"/>
              <p:cNvSpPr/>
              <p:nvPr/>
            </p:nvSpPr>
            <p:spPr>
              <a:xfrm>
                <a:off x="4900021" y="3626005"/>
                <a:ext cx="32835" cy="14053"/>
              </a:xfrm>
              <a:custGeom>
                <a:avLst/>
                <a:gdLst/>
                <a:ahLst/>
                <a:cxnLst/>
                <a:rect l="l" t="t" r="r" b="b"/>
                <a:pathLst>
                  <a:path w="500" h="214" extrusionOk="0">
                    <a:moveTo>
                      <a:pt x="427" y="1"/>
                    </a:moveTo>
                    <a:cubicBezTo>
                      <a:pt x="419" y="1"/>
                      <a:pt x="411" y="2"/>
                      <a:pt x="403" y="6"/>
                    </a:cubicBezTo>
                    <a:cubicBezTo>
                      <a:pt x="287" y="58"/>
                      <a:pt x="167" y="103"/>
                      <a:pt x="44" y="139"/>
                    </a:cubicBezTo>
                    <a:cubicBezTo>
                      <a:pt x="1" y="154"/>
                      <a:pt x="13" y="214"/>
                      <a:pt x="56" y="214"/>
                    </a:cubicBezTo>
                    <a:cubicBezTo>
                      <a:pt x="59" y="214"/>
                      <a:pt x="61" y="214"/>
                      <a:pt x="63" y="213"/>
                    </a:cubicBezTo>
                    <a:cubicBezTo>
                      <a:pt x="199" y="184"/>
                      <a:pt x="329" y="142"/>
                      <a:pt x="452" y="87"/>
                    </a:cubicBezTo>
                    <a:cubicBezTo>
                      <a:pt x="499" y="62"/>
                      <a:pt x="47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7"/>
              <p:cNvSpPr/>
              <p:nvPr/>
            </p:nvSpPr>
            <p:spPr>
              <a:xfrm>
                <a:off x="4950388" y="3614448"/>
                <a:ext cx="36447" cy="9653"/>
              </a:xfrm>
              <a:custGeom>
                <a:avLst/>
                <a:gdLst/>
                <a:ahLst/>
                <a:cxnLst/>
                <a:rect l="l" t="t" r="r" b="b"/>
                <a:pathLst>
                  <a:path w="555" h="147" extrusionOk="0">
                    <a:moveTo>
                      <a:pt x="500" y="0"/>
                    </a:moveTo>
                    <a:cubicBezTo>
                      <a:pt x="498" y="0"/>
                      <a:pt x="497" y="0"/>
                      <a:pt x="495" y="1"/>
                    </a:cubicBezTo>
                    <a:cubicBezTo>
                      <a:pt x="343" y="17"/>
                      <a:pt x="187" y="49"/>
                      <a:pt x="38" y="75"/>
                    </a:cubicBezTo>
                    <a:cubicBezTo>
                      <a:pt x="0" y="85"/>
                      <a:pt x="5" y="147"/>
                      <a:pt x="45" y="147"/>
                    </a:cubicBezTo>
                    <a:cubicBezTo>
                      <a:pt x="46" y="147"/>
                      <a:pt x="47" y="147"/>
                      <a:pt x="48" y="146"/>
                    </a:cubicBezTo>
                    <a:cubicBezTo>
                      <a:pt x="200" y="130"/>
                      <a:pt x="359" y="114"/>
                      <a:pt x="508" y="85"/>
                    </a:cubicBezTo>
                    <a:cubicBezTo>
                      <a:pt x="554" y="76"/>
                      <a:pt x="54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7"/>
              <p:cNvSpPr/>
              <p:nvPr/>
            </p:nvSpPr>
            <p:spPr>
              <a:xfrm>
                <a:off x="5019865" y="3600986"/>
                <a:ext cx="32178" cy="7224"/>
              </a:xfrm>
              <a:custGeom>
                <a:avLst/>
                <a:gdLst/>
                <a:ahLst/>
                <a:cxnLst/>
                <a:rect l="l" t="t" r="r" b="b"/>
                <a:pathLst>
                  <a:path w="490" h="110" extrusionOk="0">
                    <a:moveTo>
                      <a:pt x="361" y="1"/>
                    </a:moveTo>
                    <a:cubicBezTo>
                      <a:pt x="257" y="1"/>
                      <a:pt x="151" y="7"/>
                      <a:pt x="46" y="18"/>
                    </a:cubicBezTo>
                    <a:cubicBezTo>
                      <a:pt x="0" y="21"/>
                      <a:pt x="0" y="86"/>
                      <a:pt x="46" y="92"/>
                    </a:cubicBezTo>
                    <a:cubicBezTo>
                      <a:pt x="155" y="101"/>
                      <a:pt x="267" y="109"/>
                      <a:pt x="375" y="109"/>
                    </a:cubicBezTo>
                    <a:cubicBezTo>
                      <a:pt x="392" y="109"/>
                      <a:pt x="408" y="109"/>
                      <a:pt x="425" y="108"/>
                    </a:cubicBezTo>
                    <a:cubicBezTo>
                      <a:pt x="490" y="102"/>
                      <a:pt x="490" y="2"/>
                      <a:pt x="425" y="2"/>
                    </a:cubicBezTo>
                    <a:cubicBezTo>
                      <a:pt x="404" y="1"/>
                      <a:pt x="382" y="1"/>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7"/>
              <p:cNvSpPr/>
              <p:nvPr/>
            </p:nvSpPr>
            <p:spPr>
              <a:xfrm>
                <a:off x="5069641" y="3601249"/>
                <a:ext cx="41766" cy="9062"/>
              </a:xfrm>
              <a:custGeom>
                <a:avLst/>
                <a:gdLst/>
                <a:ahLst/>
                <a:cxnLst/>
                <a:rect l="l" t="t" r="r" b="b"/>
                <a:pathLst>
                  <a:path w="636" h="138" extrusionOk="0">
                    <a:moveTo>
                      <a:pt x="255" y="0"/>
                    </a:moveTo>
                    <a:cubicBezTo>
                      <a:pt x="186" y="0"/>
                      <a:pt x="116" y="4"/>
                      <a:pt x="49" y="11"/>
                    </a:cubicBezTo>
                    <a:cubicBezTo>
                      <a:pt x="1" y="14"/>
                      <a:pt x="1" y="88"/>
                      <a:pt x="49" y="88"/>
                    </a:cubicBezTo>
                    <a:cubicBezTo>
                      <a:pt x="70" y="87"/>
                      <a:pt x="92" y="87"/>
                      <a:pt x="113" y="87"/>
                    </a:cubicBezTo>
                    <a:cubicBezTo>
                      <a:pt x="261" y="87"/>
                      <a:pt x="401" y="114"/>
                      <a:pt x="551" y="137"/>
                    </a:cubicBezTo>
                    <a:cubicBezTo>
                      <a:pt x="555" y="137"/>
                      <a:pt x="558" y="138"/>
                      <a:pt x="561" y="138"/>
                    </a:cubicBezTo>
                    <a:cubicBezTo>
                      <a:pt x="618" y="138"/>
                      <a:pt x="636" y="61"/>
                      <a:pt x="580" y="43"/>
                    </a:cubicBezTo>
                    <a:cubicBezTo>
                      <a:pt x="477" y="11"/>
                      <a:pt x="366"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7"/>
              <p:cNvSpPr/>
              <p:nvPr/>
            </p:nvSpPr>
            <p:spPr>
              <a:xfrm>
                <a:off x="5127101" y="3609063"/>
                <a:ext cx="38548" cy="13659"/>
              </a:xfrm>
              <a:custGeom>
                <a:avLst/>
                <a:gdLst/>
                <a:ahLst/>
                <a:cxnLst/>
                <a:rect l="l" t="t" r="r" b="b"/>
                <a:pathLst>
                  <a:path w="587" h="208" extrusionOk="0">
                    <a:moveTo>
                      <a:pt x="96" y="1"/>
                    </a:moveTo>
                    <a:cubicBezTo>
                      <a:pt x="81" y="1"/>
                      <a:pt x="67" y="1"/>
                      <a:pt x="52" y="2"/>
                    </a:cubicBezTo>
                    <a:cubicBezTo>
                      <a:pt x="0" y="2"/>
                      <a:pt x="3" y="76"/>
                      <a:pt x="52" y="76"/>
                    </a:cubicBezTo>
                    <a:cubicBezTo>
                      <a:pt x="208" y="86"/>
                      <a:pt x="337" y="131"/>
                      <a:pt x="473" y="199"/>
                    </a:cubicBezTo>
                    <a:cubicBezTo>
                      <a:pt x="483" y="205"/>
                      <a:pt x="493" y="207"/>
                      <a:pt x="502" y="207"/>
                    </a:cubicBezTo>
                    <a:cubicBezTo>
                      <a:pt x="553" y="207"/>
                      <a:pt x="587" y="132"/>
                      <a:pt x="532" y="102"/>
                    </a:cubicBezTo>
                    <a:cubicBezTo>
                      <a:pt x="399" y="31"/>
                      <a:pt x="245"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7"/>
              <p:cNvSpPr/>
              <p:nvPr/>
            </p:nvSpPr>
            <p:spPr>
              <a:xfrm>
                <a:off x="4866399" y="3384677"/>
                <a:ext cx="28895" cy="8209"/>
              </a:xfrm>
              <a:custGeom>
                <a:avLst/>
                <a:gdLst/>
                <a:ahLst/>
                <a:cxnLst/>
                <a:rect l="l" t="t" r="r" b="b"/>
                <a:pathLst>
                  <a:path w="440" h="125" extrusionOk="0">
                    <a:moveTo>
                      <a:pt x="389" y="0"/>
                    </a:moveTo>
                    <a:cubicBezTo>
                      <a:pt x="386" y="0"/>
                      <a:pt x="384" y="0"/>
                      <a:pt x="381" y="1"/>
                    </a:cubicBezTo>
                    <a:cubicBezTo>
                      <a:pt x="267" y="11"/>
                      <a:pt x="148" y="33"/>
                      <a:pt x="37" y="56"/>
                    </a:cubicBezTo>
                    <a:cubicBezTo>
                      <a:pt x="0" y="65"/>
                      <a:pt x="4" y="125"/>
                      <a:pt x="41" y="125"/>
                    </a:cubicBezTo>
                    <a:cubicBezTo>
                      <a:pt x="43" y="125"/>
                      <a:pt x="45" y="124"/>
                      <a:pt x="47" y="124"/>
                    </a:cubicBezTo>
                    <a:cubicBezTo>
                      <a:pt x="160" y="118"/>
                      <a:pt x="280" y="101"/>
                      <a:pt x="394" y="82"/>
                    </a:cubicBezTo>
                    <a:cubicBezTo>
                      <a:pt x="440" y="73"/>
                      <a:pt x="431"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7"/>
              <p:cNvSpPr/>
              <p:nvPr/>
            </p:nvSpPr>
            <p:spPr>
              <a:xfrm>
                <a:off x="4918473" y="3378767"/>
                <a:ext cx="28238" cy="8143"/>
              </a:xfrm>
              <a:custGeom>
                <a:avLst/>
                <a:gdLst/>
                <a:ahLst/>
                <a:cxnLst/>
                <a:rect l="l" t="t" r="r" b="b"/>
                <a:pathLst>
                  <a:path w="430" h="124" extrusionOk="0">
                    <a:moveTo>
                      <a:pt x="378" y="0"/>
                    </a:moveTo>
                    <a:cubicBezTo>
                      <a:pt x="377" y="0"/>
                      <a:pt x="376" y="0"/>
                      <a:pt x="375" y="0"/>
                    </a:cubicBezTo>
                    <a:cubicBezTo>
                      <a:pt x="262" y="13"/>
                      <a:pt x="145" y="42"/>
                      <a:pt x="32" y="62"/>
                    </a:cubicBezTo>
                    <a:cubicBezTo>
                      <a:pt x="0" y="68"/>
                      <a:pt x="2" y="123"/>
                      <a:pt x="35" y="123"/>
                    </a:cubicBezTo>
                    <a:cubicBezTo>
                      <a:pt x="36" y="123"/>
                      <a:pt x="37" y="123"/>
                      <a:pt x="38" y="123"/>
                    </a:cubicBezTo>
                    <a:cubicBezTo>
                      <a:pt x="151" y="110"/>
                      <a:pt x="275" y="101"/>
                      <a:pt x="388" y="81"/>
                    </a:cubicBezTo>
                    <a:cubicBezTo>
                      <a:pt x="429" y="75"/>
                      <a:pt x="424"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7"/>
              <p:cNvSpPr/>
              <p:nvPr/>
            </p:nvSpPr>
            <p:spPr>
              <a:xfrm>
                <a:off x="4970745" y="3366750"/>
                <a:ext cx="34477" cy="20226"/>
              </a:xfrm>
              <a:custGeom>
                <a:avLst/>
                <a:gdLst/>
                <a:ahLst/>
                <a:cxnLst/>
                <a:rect l="l" t="t" r="r" b="b"/>
                <a:pathLst>
                  <a:path w="525" h="308" extrusionOk="0">
                    <a:moveTo>
                      <a:pt x="172" y="0"/>
                    </a:moveTo>
                    <a:cubicBezTo>
                      <a:pt x="120" y="0"/>
                      <a:pt x="66" y="26"/>
                      <a:pt x="33" y="73"/>
                    </a:cubicBezTo>
                    <a:cubicBezTo>
                      <a:pt x="16" y="99"/>
                      <a:pt x="7" y="122"/>
                      <a:pt x="3" y="151"/>
                    </a:cubicBezTo>
                    <a:cubicBezTo>
                      <a:pt x="0" y="186"/>
                      <a:pt x="16" y="216"/>
                      <a:pt x="46" y="242"/>
                    </a:cubicBezTo>
                    <a:cubicBezTo>
                      <a:pt x="52" y="248"/>
                      <a:pt x="65" y="258"/>
                      <a:pt x="71" y="261"/>
                    </a:cubicBezTo>
                    <a:cubicBezTo>
                      <a:pt x="100" y="289"/>
                      <a:pt x="138" y="308"/>
                      <a:pt x="177" y="308"/>
                    </a:cubicBezTo>
                    <a:cubicBezTo>
                      <a:pt x="183" y="308"/>
                      <a:pt x="189" y="307"/>
                      <a:pt x="195" y="306"/>
                    </a:cubicBezTo>
                    <a:cubicBezTo>
                      <a:pt x="279" y="297"/>
                      <a:pt x="324" y="219"/>
                      <a:pt x="314" y="144"/>
                    </a:cubicBezTo>
                    <a:cubicBezTo>
                      <a:pt x="373" y="144"/>
                      <a:pt x="434" y="138"/>
                      <a:pt x="489" y="128"/>
                    </a:cubicBezTo>
                    <a:cubicBezTo>
                      <a:pt x="525" y="122"/>
                      <a:pt x="518" y="63"/>
                      <a:pt x="476" y="63"/>
                    </a:cubicBezTo>
                    <a:cubicBezTo>
                      <a:pt x="418" y="63"/>
                      <a:pt x="357" y="67"/>
                      <a:pt x="295" y="73"/>
                    </a:cubicBezTo>
                    <a:cubicBezTo>
                      <a:pt x="268" y="23"/>
                      <a:pt x="22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7"/>
              <p:cNvSpPr/>
              <p:nvPr/>
            </p:nvSpPr>
            <p:spPr>
              <a:xfrm>
                <a:off x="5028336" y="3359264"/>
                <a:ext cx="44590" cy="10048"/>
              </a:xfrm>
              <a:custGeom>
                <a:avLst/>
                <a:gdLst/>
                <a:ahLst/>
                <a:cxnLst/>
                <a:rect l="l" t="t" r="r" b="b"/>
                <a:pathLst>
                  <a:path w="679" h="153" extrusionOk="0">
                    <a:moveTo>
                      <a:pt x="544" y="1"/>
                    </a:moveTo>
                    <a:cubicBezTo>
                      <a:pt x="373" y="1"/>
                      <a:pt x="203" y="32"/>
                      <a:pt x="43" y="80"/>
                    </a:cubicBezTo>
                    <a:cubicBezTo>
                      <a:pt x="1" y="89"/>
                      <a:pt x="12" y="152"/>
                      <a:pt x="54" y="152"/>
                    </a:cubicBezTo>
                    <a:cubicBezTo>
                      <a:pt x="57" y="152"/>
                      <a:pt x="60" y="152"/>
                      <a:pt x="63" y="151"/>
                    </a:cubicBezTo>
                    <a:cubicBezTo>
                      <a:pt x="226" y="119"/>
                      <a:pt x="390" y="106"/>
                      <a:pt x="558" y="106"/>
                    </a:cubicBezTo>
                    <a:cubicBezTo>
                      <a:pt x="577" y="106"/>
                      <a:pt x="595" y="106"/>
                      <a:pt x="613" y="106"/>
                    </a:cubicBezTo>
                    <a:cubicBezTo>
                      <a:pt x="678" y="106"/>
                      <a:pt x="678" y="6"/>
                      <a:pt x="613" y="2"/>
                    </a:cubicBezTo>
                    <a:cubicBezTo>
                      <a:pt x="590" y="1"/>
                      <a:pt x="567"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7"/>
              <p:cNvSpPr/>
              <p:nvPr/>
            </p:nvSpPr>
            <p:spPr>
              <a:xfrm>
                <a:off x="4981121" y="3388814"/>
                <a:ext cx="6895" cy="21014"/>
              </a:xfrm>
              <a:custGeom>
                <a:avLst/>
                <a:gdLst/>
                <a:ahLst/>
                <a:cxnLst/>
                <a:rect l="l" t="t" r="r" b="b"/>
                <a:pathLst>
                  <a:path w="105" h="320" extrusionOk="0">
                    <a:moveTo>
                      <a:pt x="52" y="0"/>
                    </a:moveTo>
                    <a:cubicBezTo>
                      <a:pt x="38" y="0"/>
                      <a:pt x="25" y="8"/>
                      <a:pt x="24" y="22"/>
                    </a:cubicBezTo>
                    <a:cubicBezTo>
                      <a:pt x="7" y="103"/>
                      <a:pt x="1" y="197"/>
                      <a:pt x="11" y="278"/>
                    </a:cubicBezTo>
                    <a:cubicBezTo>
                      <a:pt x="15" y="306"/>
                      <a:pt x="35" y="319"/>
                      <a:pt x="54" y="319"/>
                    </a:cubicBezTo>
                    <a:cubicBezTo>
                      <a:pt x="74" y="319"/>
                      <a:pt x="93" y="306"/>
                      <a:pt x="98" y="278"/>
                    </a:cubicBezTo>
                    <a:cubicBezTo>
                      <a:pt x="105" y="197"/>
                      <a:pt x="98" y="103"/>
                      <a:pt x="82" y="22"/>
                    </a:cubicBezTo>
                    <a:cubicBezTo>
                      <a:pt x="79" y="8"/>
                      <a:pt x="65"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7"/>
              <p:cNvSpPr/>
              <p:nvPr/>
            </p:nvSpPr>
            <p:spPr>
              <a:xfrm>
                <a:off x="4986243" y="3459210"/>
                <a:ext cx="7946" cy="22787"/>
              </a:xfrm>
              <a:custGeom>
                <a:avLst/>
                <a:gdLst/>
                <a:ahLst/>
                <a:cxnLst/>
                <a:rect l="l" t="t" r="r" b="b"/>
                <a:pathLst>
                  <a:path w="121" h="347" extrusionOk="0">
                    <a:moveTo>
                      <a:pt x="34" y="0"/>
                    </a:moveTo>
                    <a:cubicBezTo>
                      <a:pt x="16" y="0"/>
                      <a:pt x="0" y="11"/>
                      <a:pt x="4" y="35"/>
                    </a:cubicBezTo>
                    <a:cubicBezTo>
                      <a:pt x="7" y="123"/>
                      <a:pt x="14" y="214"/>
                      <a:pt x="17" y="301"/>
                    </a:cubicBezTo>
                    <a:cubicBezTo>
                      <a:pt x="20" y="331"/>
                      <a:pt x="41" y="346"/>
                      <a:pt x="63" y="346"/>
                    </a:cubicBezTo>
                    <a:cubicBezTo>
                      <a:pt x="85" y="346"/>
                      <a:pt x="108" y="331"/>
                      <a:pt x="111" y="301"/>
                    </a:cubicBezTo>
                    <a:cubicBezTo>
                      <a:pt x="121" y="214"/>
                      <a:pt x="104" y="113"/>
                      <a:pt x="72" y="26"/>
                    </a:cubicBezTo>
                    <a:cubicBezTo>
                      <a:pt x="66" y="9"/>
                      <a:pt x="49" y="0"/>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7"/>
              <p:cNvSpPr/>
              <p:nvPr/>
            </p:nvSpPr>
            <p:spPr>
              <a:xfrm>
                <a:off x="4987885" y="3497560"/>
                <a:ext cx="9259" cy="24101"/>
              </a:xfrm>
              <a:custGeom>
                <a:avLst/>
                <a:gdLst/>
                <a:ahLst/>
                <a:cxnLst/>
                <a:rect l="l" t="t" r="r" b="b"/>
                <a:pathLst>
                  <a:path w="141" h="367" extrusionOk="0">
                    <a:moveTo>
                      <a:pt x="40" y="1"/>
                    </a:moveTo>
                    <a:cubicBezTo>
                      <a:pt x="20" y="1"/>
                      <a:pt x="1" y="20"/>
                      <a:pt x="5" y="48"/>
                    </a:cubicBezTo>
                    <a:cubicBezTo>
                      <a:pt x="21" y="138"/>
                      <a:pt x="44" y="232"/>
                      <a:pt x="47" y="329"/>
                    </a:cubicBezTo>
                    <a:cubicBezTo>
                      <a:pt x="47" y="353"/>
                      <a:pt x="67" y="366"/>
                      <a:pt x="86" y="366"/>
                    </a:cubicBezTo>
                    <a:cubicBezTo>
                      <a:pt x="101" y="366"/>
                      <a:pt x="115" y="358"/>
                      <a:pt x="118" y="339"/>
                    </a:cubicBezTo>
                    <a:cubicBezTo>
                      <a:pt x="141" y="229"/>
                      <a:pt x="128" y="106"/>
                      <a:pt x="70" y="18"/>
                    </a:cubicBezTo>
                    <a:cubicBezTo>
                      <a:pt x="62" y="6"/>
                      <a:pt x="51"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7"/>
              <p:cNvSpPr/>
              <p:nvPr/>
            </p:nvSpPr>
            <p:spPr>
              <a:xfrm>
                <a:off x="4993138" y="3531050"/>
                <a:ext cx="5845" cy="16615"/>
              </a:xfrm>
              <a:custGeom>
                <a:avLst/>
                <a:gdLst/>
                <a:ahLst/>
                <a:cxnLst/>
                <a:rect l="l" t="t" r="r" b="b"/>
                <a:pathLst>
                  <a:path w="89" h="253" extrusionOk="0">
                    <a:moveTo>
                      <a:pt x="20" y="1"/>
                    </a:moveTo>
                    <a:cubicBezTo>
                      <a:pt x="10" y="1"/>
                      <a:pt x="1" y="6"/>
                      <a:pt x="3" y="17"/>
                    </a:cubicBezTo>
                    <a:cubicBezTo>
                      <a:pt x="6" y="88"/>
                      <a:pt x="6" y="160"/>
                      <a:pt x="19" y="228"/>
                    </a:cubicBezTo>
                    <a:cubicBezTo>
                      <a:pt x="23" y="245"/>
                      <a:pt x="38" y="253"/>
                      <a:pt x="53" y="253"/>
                    </a:cubicBezTo>
                    <a:cubicBezTo>
                      <a:pt x="71" y="253"/>
                      <a:pt x="89" y="241"/>
                      <a:pt x="84" y="221"/>
                    </a:cubicBezTo>
                    <a:cubicBezTo>
                      <a:pt x="77" y="147"/>
                      <a:pt x="54" y="82"/>
                      <a:pt x="38" y="14"/>
                    </a:cubicBezTo>
                    <a:cubicBezTo>
                      <a:pt x="37" y="5"/>
                      <a:pt x="28"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7"/>
              <p:cNvSpPr/>
              <p:nvPr/>
            </p:nvSpPr>
            <p:spPr>
              <a:xfrm>
                <a:off x="4996027" y="3558630"/>
                <a:ext cx="6698" cy="19964"/>
              </a:xfrm>
              <a:custGeom>
                <a:avLst/>
                <a:gdLst/>
                <a:ahLst/>
                <a:cxnLst/>
                <a:rect l="l" t="t" r="r" b="b"/>
                <a:pathLst>
                  <a:path w="102" h="304" extrusionOk="0">
                    <a:moveTo>
                      <a:pt x="25" y="0"/>
                    </a:moveTo>
                    <a:cubicBezTo>
                      <a:pt x="14" y="0"/>
                      <a:pt x="1" y="9"/>
                      <a:pt x="1" y="25"/>
                    </a:cubicBezTo>
                    <a:cubicBezTo>
                      <a:pt x="7" y="106"/>
                      <a:pt x="7" y="190"/>
                      <a:pt x="17" y="271"/>
                    </a:cubicBezTo>
                    <a:cubicBezTo>
                      <a:pt x="19" y="291"/>
                      <a:pt x="36" y="304"/>
                      <a:pt x="52" y="304"/>
                    </a:cubicBezTo>
                    <a:cubicBezTo>
                      <a:pt x="65" y="304"/>
                      <a:pt x="77" y="296"/>
                      <a:pt x="82" y="277"/>
                    </a:cubicBezTo>
                    <a:cubicBezTo>
                      <a:pt x="101" y="187"/>
                      <a:pt x="85" y="99"/>
                      <a:pt x="43" y="12"/>
                    </a:cubicBezTo>
                    <a:cubicBezTo>
                      <a:pt x="40" y="4"/>
                      <a:pt x="33" y="0"/>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7"/>
              <p:cNvSpPr/>
              <p:nvPr/>
            </p:nvSpPr>
            <p:spPr>
              <a:xfrm>
                <a:off x="4998588" y="3589297"/>
                <a:ext cx="5582" cy="21868"/>
              </a:xfrm>
              <a:custGeom>
                <a:avLst/>
                <a:gdLst/>
                <a:ahLst/>
                <a:cxnLst/>
                <a:rect l="l" t="t" r="r" b="b"/>
                <a:pathLst>
                  <a:path w="85" h="333" extrusionOk="0">
                    <a:moveTo>
                      <a:pt x="32" y="1"/>
                    </a:moveTo>
                    <a:cubicBezTo>
                      <a:pt x="17" y="1"/>
                      <a:pt x="1" y="12"/>
                      <a:pt x="1" y="31"/>
                    </a:cubicBezTo>
                    <a:cubicBezTo>
                      <a:pt x="1" y="125"/>
                      <a:pt x="4" y="215"/>
                      <a:pt x="20" y="309"/>
                    </a:cubicBezTo>
                    <a:cubicBezTo>
                      <a:pt x="24" y="325"/>
                      <a:pt x="38" y="333"/>
                      <a:pt x="52" y="333"/>
                    </a:cubicBezTo>
                    <a:cubicBezTo>
                      <a:pt x="68" y="333"/>
                      <a:pt x="85" y="322"/>
                      <a:pt x="85" y="303"/>
                    </a:cubicBezTo>
                    <a:cubicBezTo>
                      <a:pt x="85" y="206"/>
                      <a:pt x="75" y="112"/>
                      <a:pt x="59" y="21"/>
                    </a:cubicBezTo>
                    <a:cubicBezTo>
                      <a:pt x="55" y="7"/>
                      <a:pt x="43"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7"/>
              <p:cNvSpPr/>
              <p:nvPr/>
            </p:nvSpPr>
            <p:spPr>
              <a:xfrm>
                <a:off x="5006666" y="3655293"/>
                <a:ext cx="66" cy="66"/>
              </a:xfrm>
              <a:custGeom>
                <a:avLst/>
                <a:gdLst/>
                <a:ahLst/>
                <a:cxnLst/>
                <a:rect l="l" t="t" r="r" b="b"/>
                <a:pathLst>
                  <a:path w="1" h="1" extrusionOk="0">
                    <a:moveTo>
                      <a:pt x="1" y="1"/>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7"/>
              <p:cNvSpPr/>
              <p:nvPr/>
            </p:nvSpPr>
            <p:spPr>
              <a:xfrm>
                <a:off x="4995371" y="3624298"/>
                <a:ext cx="20686" cy="40518"/>
              </a:xfrm>
              <a:custGeom>
                <a:avLst/>
                <a:gdLst/>
                <a:ahLst/>
                <a:cxnLst/>
                <a:rect l="l" t="t" r="r" b="b"/>
                <a:pathLst>
                  <a:path w="315" h="617" extrusionOk="0">
                    <a:moveTo>
                      <a:pt x="103" y="1"/>
                    </a:moveTo>
                    <a:cubicBezTo>
                      <a:pt x="86" y="1"/>
                      <a:pt x="69" y="16"/>
                      <a:pt x="75" y="39"/>
                    </a:cubicBezTo>
                    <a:cubicBezTo>
                      <a:pt x="95" y="129"/>
                      <a:pt x="108" y="210"/>
                      <a:pt x="114" y="298"/>
                    </a:cubicBezTo>
                    <a:cubicBezTo>
                      <a:pt x="118" y="324"/>
                      <a:pt x="140" y="340"/>
                      <a:pt x="160" y="340"/>
                    </a:cubicBezTo>
                    <a:cubicBezTo>
                      <a:pt x="131" y="340"/>
                      <a:pt x="101" y="350"/>
                      <a:pt x="79" y="375"/>
                    </a:cubicBezTo>
                    <a:cubicBezTo>
                      <a:pt x="59" y="395"/>
                      <a:pt x="50" y="427"/>
                      <a:pt x="50" y="456"/>
                    </a:cubicBezTo>
                    <a:cubicBezTo>
                      <a:pt x="33" y="469"/>
                      <a:pt x="17" y="489"/>
                      <a:pt x="14" y="508"/>
                    </a:cubicBezTo>
                    <a:cubicBezTo>
                      <a:pt x="1" y="563"/>
                      <a:pt x="69" y="602"/>
                      <a:pt x="114" y="612"/>
                    </a:cubicBezTo>
                    <a:cubicBezTo>
                      <a:pt x="127" y="615"/>
                      <a:pt x="139" y="617"/>
                      <a:pt x="152" y="617"/>
                    </a:cubicBezTo>
                    <a:cubicBezTo>
                      <a:pt x="237" y="617"/>
                      <a:pt x="315" y="543"/>
                      <a:pt x="289" y="450"/>
                    </a:cubicBezTo>
                    <a:cubicBezTo>
                      <a:pt x="273" y="388"/>
                      <a:pt x="221" y="343"/>
                      <a:pt x="163" y="340"/>
                    </a:cubicBezTo>
                    <a:cubicBezTo>
                      <a:pt x="176" y="337"/>
                      <a:pt x="189" y="327"/>
                      <a:pt x="192" y="311"/>
                    </a:cubicBezTo>
                    <a:cubicBezTo>
                      <a:pt x="212" y="214"/>
                      <a:pt x="182" y="100"/>
                      <a:pt x="131" y="16"/>
                    </a:cubicBezTo>
                    <a:cubicBezTo>
                      <a:pt x="124" y="5"/>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7"/>
              <p:cNvSpPr/>
              <p:nvPr/>
            </p:nvSpPr>
            <p:spPr>
              <a:xfrm>
                <a:off x="5006666" y="3655293"/>
                <a:ext cx="66" cy="66"/>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7"/>
              <p:cNvSpPr/>
              <p:nvPr/>
            </p:nvSpPr>
            <p:spPr>
              <a:xfrm>
                <a:off x="4901137" y="3663567"/>
                <a:ext cx="31587" cy="9916"/>
              </a:xfrm>
              <a:custGeom>
                <a:avLst/>
                <a:gdLst/>
                <a:ahLst/>
                <a:cxnLst/>
                <a:rect l="l" t="t" r="r" b="b"/>
                <a:pathLst>
                  <a:path w="481" h="151" extrusionOk="0">
                    <a:moveTo>
                      <a:pt x="412" y="0"/>
                    </a:moveTo>
                    <a:cubicBezTo>
                      <a:pt x="409" y="0"/>
                      <a:pt x="406" y="0"/>
                      <a:pt x="403" y="1"/>
                    </a:cubicBezTo>
                    <a:cubicBezTo>
                      <a:pt x="283" y="20"/>
                      <a:pt x="166" y="50"/>
                      <a:pt x="46" y="79"/>
                    </a:cubicBezTo>
                    <a:cubicBezTo>
                      <a:pt x="1" y="88"/>
                      <a:pt x="18" y="151"/>
                      <a:pt x="60" y="151"/>
                    </a:cubicBezTo>
                    <a:cubicBezTo>
                      <a:pt x="63" y="151"/>
                      <a:pt x="66" y="151"/>
                      <a:pt x="69" y="150"/>
                    </a:cubicBezTo>
                    <a:cubicBezTo>
                      <a:pt x="189" y="131"/>
                      <a:pt x="312" y="114"/>
                      <a:pt x="428" y="85"/>
                    </a:cubicBezTo>
                    <a:cubicBezTo>
                      <a:pt x="480" y="70"/>
                      <a:pt x="463"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7"/>
              <p:cNvSpPr/>
              <p:nvPr/>
            </p:nvSpPr>
            <p:spPr>
              <a:xfrm>
                <a:off x="4939684" y="3657591"/>
                <a:ext cx="28107" cy="8800"/>
              </a:xfrm>
              <a:custGeom>
                <a:avLst/>
                <a:gdLst/>
                <a:ahLst/>
                <a:cxnLst/>
                <a:rect l="l" t="t" r="r" b="b"/>
                <a:pathLst>
                  <a:path w="428" h="134" extrusionOk="0">
                    <a:moveTo>
                      <a:pt x="366" y="0"/>
                    </a:moveTo>
                    <a:cubicBezTo>
                      <a:pt x="363" y="0"/>
                      <a:pt x="360" y="1"/>
                      <a:pt x="357" y="1"/>
                    </a:cubicBezTo>
                    <a:cubicBezTo>
                      <a:pt x="253" y="27"/>
                      <a:pt x="156" y="43"/>
                      <a:pt x="52" y="50"/>
                    </a:cubicBezTo>
                    <a:cubicBezTo>
                      <a:pt x="0" y="56"/>
                      <a:pt x="0" y="128"/>
                      <a:pt x="52" y="131"/>
                    </a:cubicBezTo>
                    <a:cubicBezTo>
                      <a:pt x="73" y="133"/>
                      <a:pt x="94" y="134"/>
                      <a:pt x="116" y="134"/>
                    </a:cubicBezTo>
                    <a:cubicBezTo>
                      <a:pt x="205" y="134"/>
                      <a:pt x="295" y="118"/>
                      <a:pt x="376" y="89"/>
                    </a:cubicBezTo>
                    <a:cubicBezTo>
                      <a:pt x="428" y="67"/>
                      <a:pt x="41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7"/>
              <p:cNvSpPr/>
              <p:nvPr/>
            </p:nvSpPr>
            <p:spPr>
              <a:xfrm>
                <a:off x="5021704" y="3641371"/>
                <a:ext cx="29420" cy="11689"/>
              </a:xfrm>
              <a:custGeom>
                <a:avLst/>
                <a:gdLst/>
                <a:ahLst/>
                <a:cxnLst/>
                <a:rect l="l" t="t" r="r" b="b"/>
                <a:pathLst>
                  <a:path w="448" h="178" extrusionOk="0">
                    <a:moveTo>
                      <a:pt x="378" y="0"/>
                    </a:moveTo>
                    <a:cubicBezTo>
                      <a:pt x="374" y="0"/>
                      <a:pt x="369" y="1"/>
                      <a:pt x="364" y="2"/>
                    </a:cubicBezTo>
                    <a:cubicBezTo>
                      <a:pt x="261" y="28"/>
                      <a:pt x="154" y="54"/>
                      <a:pt x="50" y="93"/>
                    </a:cubicBezTo>
                    <a:cubicBezTo>
                      <a:pt x="1" y="108"/>
                      <a:pt x="16" y="177"/>
                      <a:pt x="66" y="177"/>
                    </a:cubicBezTo>
                    <a:cubicBezTo>
                      <a:pt x="68" y="177"/>
                      <a:pt x="71" y="177"/>
                      <a:pt x="73" y="177"/>
                    </a:cubicBezTo>
                    <a:cubicBezTo>
                      <a:pt x="180" y="158"/>
                      <a:pt x="290" y="128"/>
                      <a:pt x="390" y="99"/>
                    </a:cubicBezTo>
                    <a:cubicBezTo>
                      <a:pt x="447" y="81"/>
                      <a:pt x="43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7"/>
              <p:cNvSpPr/>
              <p:nvPr/>
            </p:nvSpPr>
            <p:spPr>
              <a:xfrm>
                <a:off x="5076011" y="3635330"/>
                <a:ext cx="34542" cy="7092"/>
              </a:xfrm>
              <a:custGeom>
                <a:avLst/>
                <a:gdLst/>
                <a:ahLst/>
                <a:cxnLst/>
                <a:rect l="l" t="t" r="r" b="b"/>
                <a:pathLst>
                  <a:path w="526" h="108" extrusionOk="0">
                    <a:moveTo>
                      <a:pt x="473" y="0"/>
                    </a:moveTo>
                    <a:cubicBezTo>
                      <a:pt x="472" y="0"/>
                      <a:pt x="471" y="0"/>
                      <a:pt x="470" y="0"/>
                    </a:cubicBezTo>
                    <a:cubicBezTo>
                      <a:pt x="328" y="7"/>
                      <a:pt x="185" y="26"/>
                      <a:pt x="46" y="39"/>
                    </a:cubicBezTo>
                    <a:cubicBezTo>
                      <a:pt x="1" y="42"/>
                      <a:pt x="1" y="107"/>
                      <a:pt x="46" y="107"/>
                    </a:cubicBezTo>
                    <a:cubicBezTo>
                      <a:pt x="185" y="104"/>
                      <a:pt x="328" y="107"/>
                      <a:pt x="470" y="94"/>
                    </a:cubicBezTo>
                    <a:cubicBezTo>
                      <a:pt x="525" y="88"/>
                      <a:pt x="526"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7"/>
              <p:cNvSpPr/>
              <p:nvPr/>
            </p:nvSpPr>
            <p:spPr>
              <a:xfrm>
                <a:off x="5126116" y="3629223"/>
                <a:ext cx="33163" cy="7224"/>
              </a:xfrm>
              <a:custGeom>
                <a:avLst/>
                <a:gdLst/>
                <a:ahLst/>
                <a:cxnLst/>
                <a:rect l="l" t="t" r="r" b="b"/>
                <a:pathLst>
                  <a:path w="505" h="110" extrusionOk="0">
                    <a:moveTo>
                      <a:pt x="386" y="0"/>
                    </a:moveTo>
                    <a:cubicBezTo>
                      <a:pt x="267" y="0"/>
                      <a:pt x="153" y="22"/>
                      <a:pt x="35" y="41"/>
                    </a:cubicBezTo>
                    <a:cubicBezTo>
                      <a:pt x="1" y="51"/>
                      <a:pt x="5" y="110"/>
                      <a:pt x="39" y="110"/>
                    </a:cubicBezTo>
                    <a:cubicBezTo>
                      <a:pt x="41" y="110"/>
                      <a:pt x="43" y="110"/>
                      <a:pt x="44" y="109"/>
                    </a:cubicBezTo>
                    <a:cubicBezTo>
                      <a:pt x="177" y="100"/>
                      <a:pt x="310" y="103"/>
                      <a:pt x="449" y="93"/>
                    </a:cubicBezTo>
                    <a:cubicBezTo>
                      <a:pt x="504" y="90"/>
                      <a:pt x="504" y="6"/>
                      <a:pt x="449" y="2"/>
                    </a:cubicBezTo>
                    <a:cubicBezTo>
                      <a:pt x="428" y="1"/>
                      <a:pt x="407"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2" name="Google Shape;772;p7"/>
            <p:cNvGrpSpPr/>
            <p:nvPr/>
          </p:nvGrpSpPr>
          <p:grpSpPr>
            <a:xfrm rot="-1218727">
              <a:off x="5337531" y="4338729"/>
              <a:ext cx="969680" cy="915366"/>
              <a:chOff x="3712416" y="2719728"/>
              <a:chExt cx="383381" cy="361907"/>
            </a:xfrm>
          </p:grpSpPr>
          <p:sp>
            <p:nvSpPr>
              <p:cNvPr id="773" name="Google Shape;773;p7"/>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7"/>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7"/>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7"/>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7"/>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7"/>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7"/>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7"/>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7"/>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7"/>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7"/>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7"/>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7"/>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7"/>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7"/>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7"/>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7"/>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7"/>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7"/>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7"/>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7"/>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7"/>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7"/>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6" name="Google Shape;796;p7"/>
            <p:cNvGrpSpPr/>
            <p:nvPr/>
          </p:nvGrpSpPr>
          <p:grpSpPr>
            <a:xfrm rot="1964156">
              <a:off x="8590533" y="3924589"/>
              <a:ext cx="1046684" cy="898494"/>
              <a:chOff x="3639393" y="3293465"/>
              <a:chExt cx="543616" cy="466651"/>
            </a:xfrm>
          </p:grpSpPr>
          <p:sp>
            <p:nvSpPr>
              <p:cNvPr id="797" name="Google Shape;797;p7"/>
              <p:cNvSpPr/>
              <p:nvPr/>
            </p:nvSpPr>
            <p:spPr>
              <a:xfrm>
                <a:off x="3639393" y="3293465"/>
                <a:ext cx="543616" cy="466651"/>
              </a:xfrm>
              <a:custGeom>
                <a:avLst/>
                <a:gdLst/>
                <a:ahLst/>
                <a:cxnLst/>
                <a:rect l="l" t="t" r="r" b="b"/>
                <a:pathLst>
                  <a:path w="8278" h="7106" extrusionOk="0">
                    <a:moveTo>
                      <a:pt x="4199" y="4720"/>
                    </a:moveTo>
                    <a:cubicBezTo>
                      <a:pt x="4212" y="4931"/>
                      <a:pt x="4229" y="5141"/>
                      <a:pt x="4238" y="5352"/>
                    </a:cubicBezTo>
                    <a:cubicBezTo>
                      <a:pt x="4245" y="5514"/>
                      <a:pt x="4245" y="5676"/>
                      <a:pt x="4245" y="5838"/>
                    </a:cubicBezTo>
                    <a:cubicBezTo>
                      <a:pt x="3166" y="5831"/>
                      <a:pt x="2084" y="5815"/>
                      <a:pt x="1002" y="5802"/>
                    </a:cubicBezTo>
                    <a:cubicBezTo>
                      <a:pt x="2165" y="5718"/>
                      <a:pt x="3279" y="5446"/>
                      <a:pt x="4199" y="4720"/>
                    </a:cubicBezTo>
                    <a:close/>
                    <a:moveTo>
                      <a:pt x="6658" y="1"/>
                    </a:moveTo>
                    <a:cubicBezTo>
                      <a:pt x="6634" y="1"/>
                      <a:pt x="6611" y="14"/>
                      <a:pt x="6603" y="46"/>
                    </a:cubicBezTo>
                    <a:cubicBezTo>
                      <a:pt x="6179" y="1545"/>
                      <a:pt x="5667" y="3094"/>
                      <a:pt x="4562" y="4241"/>
                    </a:cubicBezTo>
                    <a:cubicBezTo>
                      <a:pt x="4478" y="4328"/>
                      <a:pt x="4391" y="4409"/>
                      <a:pt x="4300" y="4490"/>
                    </a:cubicBezTo>
                    <a:cubicBezTo>
                      <a:pt x="4290" y="4257"/>
                      <a:pt x="4287" y="4020"/>
                      <a:pt x="4290" y="3787"/>
                    </a:cubicBezTo>
                    <a:cubicBezTo>
                      <a:pt x="4303" y="2657"/>
                      <a:pt x="4274" y="1558"/>
                      <a:pt x="4063" y="444"/>
                    </a:cubicBezTo>
                    <a:cubicBezTo>
                      <a:pt x="4067" y="443"/>
                      <a:pt x="4071" y="443"/>
                      <a:pt x="4076" y="443"/>
                    </a:cubicBezTo>
                    <a:cubicBezTo>
                      <a:pt x="4181" y="443"/>
                      <a:pt x="4386" y="703"/>
                      <a:pt x="4446" y="774"/>
                    </a:cubicBezTo>
                    <a:cubicBezTo>
                      <a:pt x="4458" y="790"/>
                      <a:pt x="4473" y="796"/>
                      <a:pt x="4487" y="796"/>
                    </a:cubicBezTo>
                    <a:cubicBezTo>
                      <a:pt x="4534" y="796"/>
                      <a:pt x="4578" y="730"/>
                      <a:pt x="4536" y="680"/>
                    </a:cubicBezTo>
                    <a:cubicBezTo>
                      <a:pt x="4400" y="509"/>
                      <a:pt x="4245" y="376"/>
                      <a:pt x="4060" y="263"/>
                    </a:cubicBezTo>
                    <a:cubicBezTo>
                      <a:pt x="4051" y="257"/>
                      <a:pt x="4040" y="255"/>
                      <a:pt x="4029" y="255"/>
                    </a:cubicBezTo>
                    <a:cubicBezTo>
                      <a:pt x="4005" y="255"/>
                      <a:pt x="3980" y="266"/>
                      <a:pt x="3969" y="289"/>
                    </a:cubicBezTo>
                    <a:cubicBezTo>
                      <a:pt x="3882" y="467"/>
                      <a:pt x="3798" y="638"/>
                      <a:pt x="3707" y="817"/>
                    </a:cubicBezTo>
                    <a:cubicBezTo>
                      <a:pt x="3683" y="868"/>
                      <a:pt x="3727" y="916"/>
                      <a:pt x="3769" y="916"/>
                    </a:cubicBezTo>
                    <a:cubicBezTo>
                      <a:pt x="3789" y="916"/>
                      <a:pt x="3808" y="906"/>
                      <a:pt x="3820" y="881"/>
                    </a:cubicBezTo>
                    <a:cubicBezTo>
                      <a:pt x="3869" y="794"/>
                      <a:pt x="3918" y="703"/>
                      <a:pt x="3966" y="609"/>
                    </a:cubicBezTo>
                    <a:cubicBezTo>
                      <a:pt x="4157" y="1688"/>
                      <a:pt x="4173" y="2747"/>
                      <a:pt x="4170" y="3842"/>
                    </a:cubicBezTo>
                    <a:cubicBezTo>
                      <a:pt x="4170" y="4089"/>
                      <a:pt x="4180" y="4331"/>
                      <a:pt x="4196" y="4574"/>
                    </a:cubicBezTo>
                    <a:cubicBezTo>
                      <a:pt x="3749" y="4950"/>
                      <a:pt x="3234" y="5239"/>
                      <a:pt x="2667" y="5413"/>
                    </a:cubicBezTo>
                    <a:cubicBezTo>
                      <a:pt x="1860" y="5663"/>
                      <a:pt x="1018" y="5695"/>
                      <a:pt x="186" y="5776"/>
                    </a:cubicBezTo>
                    <a:cubicBezTo>
                      <a:pt x="173" y="5776"/>
                      <a:pt x="163" y="5786"/>
                      <a:pt x="160" y="5793"/>
                    </a:cubicBezTo>
                    <a:lnTo>
                      <a:pt x="49" y="5793"/>
                    </a:lnTo>
                    <a:cubicBezTo>
                      <a:pt x="1" y="5793"/>
                      <a:pt x="1" y="5867"/>
                      <a:pt x="49" y="5870"/>
                    </a:cubicBezTo>
                    <a:cubicBezTo>
                      <a:pt x="1449" y="5961"/>
                      <a:pt x="2848" y="5993"/>
                      <a:pt x="4254" y="6000"/>
                    </a:cubicBezTo>
                    <a:cubicBezTo>
                      <a:pt x="4251" y="6356"/>
                      <a:pt x="4229" y="6719"/>
                      <a:pt x="4196" y="7075"/>
                    </a:cubicBezTo>
                    <a:cubicBezTo>
                      <a:pt x="4194" y="7095"/>
                      <a:pt x="4212" y="7106"/>
                      <a:pt x="4229" y="7106"/>
                    </a:cubicBezTo>
                    <a:cubicBezTo>
                      <a:pt x="4244" y="7106"/>
                      <a:pt x="4258" y="7098"/>
                      <a:pt x="4261" y="7082"/>
                    </a:cubicBezTo>
                    <a:cubicBezTo>
                      <a:pt x="4319" y="6719"/>
                      <a:pt x="4339" y="6363"/>
                      <a:pt x="4342" y="6000"/>
                    </a:cubicBezTo>
                    <a:cubicBezTo>
                      <a:pt x="4515" y="6001"/>
                      <a:pt x="4689" y="6001"/>
                      <a:pt x="4863" y="6001"/>
                    </a:cubicBezTo>
                    <a:cubicBezTo>
                      <a:pt x="5852" y="6001"/>
                      <a:pt x="6841" y="5986"/>
                      <a:pt x="7831" y="5964"/>
                    </a:cubicBezTo>
                    <a:lnTo>
                      <a:pt x="7831" y="5964"/>
                    </a:lnTo>
                    <a:cubicBezTo>
                      <a:pt x="7769" y="6010"/>
                      <a:pt x="7701" y="6055"/>
                      <a:pt x="7630" y="6091"/>
                    </a:cubicBezTo>
                    <a:lnTo>
                      <a:pt x="7497" y="6155"/>
                    </a:lnTo>
                    <a:cubicBezTo>
                      <a:pt x="7429" y="6187"/>
                      <a:pt x="7475" y="6275"/>
                      <a:pt x="7538" y="6275"/>
                    </a:cubicBezTo>
                    <a:cubicBezTo>
                      <a:pt x="7547" y="6275"/>
                      <a:pt x="7556" y="6273"/>
                      <a:pt x="7565" y="6269"/>
                    </a:cubicBezTo>
                    <a:cubicBezTo>
                      <a:pt x="7614" y="6246"/>
                      <a:pt x="7662" y="6223"/>
                      <a:pt x="7711" y="6197"/>
                    </a:cubicBezTo>
                    <a:cubicBezTo>
                      <a:pt x="7886" y="6113"/>
                      <a:pt x="8058" y="6032"/>
                      <a:pt x="8229" y="5948"/>
                    </a:cubicBezTo>
                    <a:cubicBezTo>
                      <a:pt x="8278" y="5912"/>
                      <a:pt x="8246" y="5818"/>
                      <a:pt x="8181" y="5818"/>
                    </a:cubicBezTo>
                    <a:lnTo>
                      <a:pt x="8165" y="5818"/>
                    </a:lnTo>
                    <a:cubicBezTo>
                      <a:pt x="8197" y="5783"/>
                      <a:pt x="8187" y="5721"/>
                      <a:pt x="8139" y="5708"/>
                    </a:cubicBezTo>
                    <a:cubicBezTo>
                      <a:pt x="8019" y="5676"/>
                      <a:pt x="7902" y="5640"/>
                      <a:pt x="7782" y="5608"/>
                    </a:cubicBezTo>
                    <a:cubicBezTo>
                      <a:pt x="7776" y="5606"/>
                      <a:pt x="7769" y="5605"/>
                      <a:pt x="7763" y="5605"/>
                    </a:cubicBezTo>
                    <a:cubicBezTo>
                      <a:pt x="7696" y="5605"/>
                      <a:pt x="7669" y="5714"/>
                      <a:pt x="7743" y="5737"/>
                    </a:cubicBezTo>
                    <a:cubicBezTo>
                      <a:pt x="7831" y="5763"/>
                      <a:pt x="7912" y="5786"/>
                      <a:pt x="7996" y="5812"/>
                    </a:cubicBezTo>
                    <a:cubicBezTo>
                      <a:pt x="7993" y="5815"/>
                      <a:pt x="7983" y="5822"/>
                      <a:pt x="7977" y="5828"/>
                    </a:cubicBezTo>
                    <a:cubicBezTo>
                      <a:pt x="7185" y="5843"/>
                      <a:pt x="6393" y="5848"/>
                      <a:pt x="5602" y="5848"/>
                    </a:cubicBezTo>
                    <a:cubicBezTo>
                      <a:pt x="5179" y="5848"/>
                      <a:pt x="4755" y="5847"/>
                      <a:pt x="4332" y="5844"/>
                    </a:cubicBezTo>
                    <a:cubicBezTo>
                      <a:pt x="4332" y="5443"/>
                      <a:pt x="4310" y="5044"/>
                      <a:pt x="4300" y="4646"/>
                    </a:cubicBezTo>
                    <a:cubicBezTo>
                      <a:pt x="4391" y="4568"/>
                      <a:pt x="4481" y="4487"/>
                      <a:pt x="4569" y="4403"/>
                    </a:cubicBezTo>
                    <a:cubicBezTo>
                      <a:pt x="5745" y="3240"/>
                      <a:pt x="6279" y="1626"/>
                      <a:pt x="6720" y="78"/>
                    </a:cubicBezTo>
                    <a:cubicBezTo>
                      <a:pt x="6731" y="31"/>
                      <a:pt x="6694" y="1"/>
                      <a:pt x="6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7"/>
              <p:cNvSpPr/>
              <p:nvPr/>
            </p:nvSpPr>
            <p:spPr>
              <a:xfrm>
                <a:off x="4076610" y="3331158"/>
                <a:ext cx="6436" cy="22853"/>
              </a:xfrm>
              <a:custGeom>
                <a:avLst/>
                <a:gdLst/>
                <a:ahLst/>
                <a:cxnLst/>
                <a:rect l="l" t="t" r="r" b="b"/>
                <a:pathLst>
                  <a:path w="98" h="348" extrusionOk="0">
                    <a:moveTo>
                      <a:pt x="49" y="0"/>
                    </a:moveTo>
                    <a:cubicBezTo>
                      <a:pt x="32" y="0"/>
                      <a:pt x="15" y="11"/>
                      <a:pt x="13" y="32"/>
                    </a:cubicBezTo>
                    <a:cubicBezTo>
                      <a:pt x="7" y="123"/>
                      <a:pt x="0" y="210"/>
                      <a:pt x="7" y="304"/>
                    </a:cubicBezTo>
                    <a:cubicBezTo>
                      <a:pt x="7" y="333"/>
                      <a:pt x="29" y="348"/>
                      <a:pt x="50" y="348"/>
                    </a:cubicBezTo>
                    <a:cubicBezTo>
                      <a:pt x="72" y="348"/>
                      <a:pt x="94" y="333"/>
                      <a:pt x="94" y="304"/>
                    </a:cubicBezTo>
                    <a:cubicBezTo>
                      <a:pt x="97" y="217"/>
                      <a:pt x="94" y="123"/>
                      <a:pt x="88" y="32"/>
                    </a:cubicBezTo>
                    <a:cubicBezTo>
                      <a:pt x="84" y="11"/>
                      <a:pt x="67"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7"/>
              <p:cNvSpPr/>
              <p:nvPr/>
            </p:nvSpPr>
            <p:spPr>
              <a:xfrm>
                <a:off x="4075560" y="3372923"/>
                <a:ext cx="5976" cy="26137"/>
              </a:xfrm>
              <a:custGeom>
                <a:avLst/>
                <a:gdLst/>
                <a:ahLst/>
                <a:cxnLst/>
                <a:rect l="l" t="t" r="r" b="b"/>
                <a:pathLst>
                  <a:path w="91" h="398" extrusionOk="0">
                    <a:moveTo>
                      <a:pt x="45" y="0"/>
                    </a:moveTo>
                    <a:cubicBezTo>
                      <a:pt x="33" y="0"/>
                      <a:pt x="23" y="8"/>
                      <a:pt x="23" y="24"/>
                    </a:cubicBezTo>
                    <a:cubicBezTo>
                      <a:pt x="13" y="138"/>
                      <a:pt x="0" y="248"/>
                      <a:pt x="10" y="361"/>
                    </a:cubicBezTo>
                    <a:cubicBezTo>
                      <a:pt x="11" y="386"/>
                      <a:pt x="29" y="398"/>
                      <a:pt x="47" y="398"/>
                    </a:cubicBezTo>
                    <a:cubicBezTo>
                      <a:pt x="65" y="398"/>
                      <a:pt x="83" y="386"/>
                      <a:pt x="84" y="361"/>
                    </a:cubicBezTo>
                    <a:cubicBezTo>
                      <a:pt x="91" y="251"/>
                      <a:pt x="78" y="138"/>
                      <a:pt x="71" y="24"/>
                    </a:cubicBezTo>
                    <a:cubicBezTo>
                      <a:pt x="68" y="8"/>
                      <a:pt x="56" y="0"/>
                      <a:pt x="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7"/>
              <p:cNvSpPr/>
              <p:nvPr/>
            </p:nvSpPr>
            <p:spPr>
              <a:xfrm>
                <a:off x="4074180" y="3419941"/>
                <a:ext cx="7158" cy="20489"/>
              </a:xfrm>
              <a:custGeom>
                <a:avLst/>
                <a:gdLst/>
                <a:ahLst/>
                <a:cxnLst/>
                <a:rect l="l" t="t" r="r" b="b"/>
                <a:pathLst>
                  <a:path w="109" h="312" extrusionOk="0">
                    <a:moveTo>
                      <a:pt x="63" y="0"/>
                    </a:moveTo>
                    <a:cubicBezTo>
                      <a:pt x="48" y="0"/>
                      <a:pt x="34" y="10"/>
                      <a:pt x="34" y="31"/>
                    </a:cubicBezTo>
                    <a:cubicBezTo>
                      <a:pt x="34" y="112"/>
                      <a:pt x="18" y="186"/>
                      <a:pt x="5" y="264"/>
                    </a:cubicBezTo>
                    <a:cubicBezTo>
                      <a:pt x="1" y="293"/>
                      <a:pt x="24" y="312"/>
                      <a:pt x="46" y="312"/>
                    </a:cubicBezTo>
                    <a:cubicBezTo>
                      <a:pt x="61" y="312"/>
                      <a:pt x="76" y="303"/>
                      <a:pt x="83" y="284"/>
                    </a:cubicBezTo>
                    <a:cubicBezTo>
                      <a:pt x="108" y="199"/>
                      <a:pt x="108" y="115"/>
                      <a:pt x="96" y="31"/>
                    </a:cubicBezTo>
                    <a:cubicBezTo>
                      <a:pt x="94" y="11"/>
                      <a:pt x="78" y="0"/>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7"/>
              <p:cNvSpPr/>
              <p:nvPr/>
            </p:nvSpPr>
            <p:spPr>
              <a:xfrm>
                <a:off x="4073852" y="3462296"/>
                <a:ext cx="6961" cy="32835"/>
              </a:xfrm>
              <a:custGeom>
                <a:avLst/>
                <a:gdLst/>
                <a:ahLst/>
                <a:cxnLst/>
                <a:rect l="l" t="t" r="r" b="b"/>
                <a:pathLst>
                  <a:path w="106" h="500" extrusionOk="0">
                    <a:moveTo>
                      <a:pt x="52" y="1"/>
                    </a:moveTo>
                    <a:cubicBezTo>
                      <a:pt x="36" y="1"/>
                      <a:pt x="18" y="12"/>
                      <a:pt x="16" y="34"/>
                    </a:cubicBezTo>
                    <a:cubicBezTo>
                      <a:pt x="0" y="180"/>
                      <a:pt x="0" y="325"/>
                      <a:pt x="23" y="471"/>
                    </a:cubicBezTo>
                    <a:cubicBezTo>
                      <a:pt x="27" y="490"/>
                      <a:pt x="44" y="499"/>
                      <a:pt x="62" y="499"/>
                    </a:cubicBezTo>
                    <a:cubicBezTo>
                      <a:pt x="84" y="499"/>
                      <a:pt x="106" y="485"/>
                      <a:pt x="104" y="458"/>
                    </a:cubicBezTo>
                    <a:cubicBezTo>
                      <a:pt x="88" y="319"/>
                      <a:pt x="81" y="180"/>
                      <a:pt x="84" y="34"/>
                    </a:cubicBezTo>
                    <a:cubicBezTo>
                      <a:pt x="84" y="12"/>
                      <a:pt x="6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7"/>
              <p:cNvSpPr/>
              <p:nvPr/>
            </p:nvSpPr>
            <p:spPr>
              <a:xfrm>
                <a:off x="4077333" y="3510036"/>
                <a:ext cx="6107" cy="27778"/>
              </a:xfrm>
              <a:custGeom>
                <a:avLst/>
                <a:gdLst/>
                <a:ahLst/>
                <a:cxnLst/>
                <a:rect l="l" t="t" r="r" b="b"/>
                <a:pathLst>
                  <a:path w="93" h="423" extrusionOk="0">
                    <a:moveTo>
                      <a:pt x="69" y="0"/>
                    </a:moveTo>
                    <a:cubicBezTo>
                      <a:pt x="55" y="0"/>
                      <a:pt x="41" y="9"/>
                      <a:pt x="38" y="26"/>
                    </a:cubicBezTo>
                    <a:cubicBezTo>
                      <a:pt x="28" y="143"/>
                      <a:pt x="12" y="266"/>
                      <a:pt x="2" y="386"/>
                    </a:cubicBezTo>
                    <a:cubicBezTo>
                      <a:pt x="1" y="410"/>
                      <a:pt x="18" y="422"/>
                      <a:pt x="36" y="422"/>
                    </a:cubicBezTo>
                    <a:cubicBezTo>
                      <a:pt x="54" y="422"/>
                      <a:pt x="73" y="410"/>
                      <a:pt x="77" y="386"/>
                    </a:cubicBezTo>
                    <a:cubicBezTo>
                      <a:pt x="86" y="269"/>
                      <a:pt x="86" y="149"/>
                      <a:pt x="93" y="26"/>
                    </a:cubicBezTo>
                    <a:cubicBezTo>
                      <a:pt x="93" y="9"/>
                      <a:pt x="81"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7"/>
              <p:cNvSpPr/>
              <p:nvPr/>
            </p:nvSpPr>
            <p:spPr>
              <a:xfrm>
                <a:off x="4075757" y="3558696"/>
                <a:ext cx="7289" cy="24692"/>
              </a:xfrm>
              <a:custGeom>
                <a:avLst/>
                <a:gdLst/>
                <a:ahLst/>
                <a:cxnLst/>
                <a:rect l="l" t="t" r="r" b="b"/>
                <a:pathLst>
                  <a:path w="111" h="376" extrusionOk="0">
                    <a:moveTo>
                      <a:pt x="62" y="1"/>
                    </a:moveTo>
                    <a:cubicBezTo>
                      <a:pt x="50" y="1"/>
                      <a:pt x="38" y="10"/>
                      <a:pt x="36" y="27"/>
                    </a:cubicBezTo>
                    <a:cubicBezTo>
                      <a:pt x="29" y="130"/>
                      <a:pt x="26" y="228"/>
                      <a:pt x="7" y="335"/>
                    </a:cubicBezTo>
                    <a:cubicBezTo>
                      <a:pt x="1" y="358"/>
                      <a:pt x="21" y="376"/>
                      <a:pt x="41" y="376"/>
                    </a:cubicBezTo>
                    <a:cubicBezTo>
                      <a:pt x="54" y="376"/>
                      <a:pt x="66" y="369"/>
                      <a:pt x="72" y="351"/>
                    </a:cubicBezTo>
                    <a:cubicBezTo>
                      <a:pt x="104" y="241"/>
                      <a:pt x="110" y="127"/>
                      <a:pt x="84" y="17"/>
                    </a:cubicBezTo>
                    <a:cubicBezTo>
                      <a:pt x="80" y="6"/>
                      <a:pt x="71" y="1"/>
                      <a:pt x="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7"/>
              <p:cNvSpPr/>
              <p:nvPr/>
            </p:nvSpPr>
            <p:spPr>
              <a:xfrm>
                <a:off x="4076348" y="3601052"/>
                <a:ext cx="6698" cy="20555"/>
              </a:xfrm>
              <a:custGeom>
                <a:avLst/>
                <a:gdLst/>
                <a:ahLst/>
                <a:cxnLst/>
                <a:rect l="l" t="t" r="r" b="b"/>
                <a:pathLst>
                  <a:path w="102" h="313" extrusionOk="0">
                    <a:moveTo>
                      <a:pt x="35" y="0"/>
                    </a:moveTo>
                    <a:cubicBezTo>
                      <a:pt x="18" y="0"/>
                      <a:pt x="0" y="15"/>
                      <a:pt x="4" y="36"/>
                    </a:cubicBezTo>
                    <a:cubicBezTo>
                      <a:pt x="27" y="114"/>
                      <a:pt x="20" y="195"/>
                      <a:pt x="17" y="276"/>
                    </a:cubicBezTo>
                    <a:cubicBezTo>
                      <a:pt x="15" y="299"/>
                      <a:pt x="37" y="313"/>
                      <a:pt x="57" y="313"/>
                    </a:cubicBezTo>
                    <a:cubicBezTo>
                      <a:pt x="73" y="313"/>
                      <a:pt x="89" y="304"/>
                      <a:pt x="92" y="286"/>
                    </a:cubicBezTo>
                    <a:cubicBezTo>
                      <a:pt x="101" y="195"/>
                      <a:pt x="92" y="111"/>
                      <a:pt x="63" y="20"/>
                    </a:cubicBezTo>
                    <a:cubicBezTo>
                      <a:pt x="57" y="6"/>
                      <a:pt x="46"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7"/>
              <p:cNvSpPr/>
              <p:nvPr/>
            </p:nvSpPr>
            <p:spPr>
              <a:xfrm>
                <a:off x="4080419" y="3638088"/>
                <a:ext cx="6239" cy="20686"/>
              </a:xfrm>
              <a:custGeom>
                <a:avLst/>
                <a:gdLst/>
                <a:ahLst/>
                <a:cxnLst/>
                <a:rect l="l" t="t" r="r" b="b"/>
                <a:pathLst>
                  <a:path w="95" h="315" extrusionOk="0">
                    <a:moveTo>
                      <a:pt x="55" y="0"/>
                    </a:moveTo>
                    <a:cubicBezTo>
                      <a:pt x="41" y="0"/>
                      <a:pt x="26" y="10"/>
                      <a:pt x="23" y="29"/>
                    </a:cubicBezTo>
                    <a:cubicBezTo>
                      <a:pt x="17" y="110"/>
                      <a:pt x="1" y="191"/>
                      <a:pt x="4" y="276"/>
                    </a:cubicBezTo>
                    <a:cubicBezTo>
                      <a:pt x="4" y="302"/>
                      <a:pt x="23" y="315"/>
                      <a:pt x="43" y="315"/>
                    </a:cubicBezTo>
                    <a:cubicBezTo>
                      <a:pt x="63" y="315"/>
                      <a:pt x="83" y="302"/>
                      <a:pt x="85" y="276"/>
                    </a:cubicBezTo>
                    <a:cubicBezTo>
                      <a:pt x="94" y="191"/>
                      <a:pt x="85" y="110"/>
                      <a:pt x="82" y="29"/>
                    </a:cubicBezTo>
                    <a:cubicBezTo>
                      <a:pt x="82" y="10"/>
                      <a:pt x="69"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7"/>
              <p:cNvSpPr/>
              <p:nvPr/>
            </p:nvSpPr>
            <p:spPr>
              <a:xfrm>
                <a:off x="4084031" y="3665274"/>
                <a:ext cx="7749" cy="10442"/>
              </a:xfrm>
              <a:custGeom>
                <a:avLst/>
                <a:gdLst/>
                <a:ahLst/>
                <a:cxnLst/>
                <a:rect l="l" t="t" r="r" b="b"/>
                <a:pathLst>
                  <a:path w="118" h="159" extrusionOk="0">
                    <a:moveTo>
                      <a:pt x="27" y="1"/>
                    </a:moveTo>
                    <a:cubicBezTo>
                      <a:pt x="18" y="1"/>
                      <a:pt x="9" y="7"/>
                      <a:pt x="7" y="20"/>
                    </a:cubicBezTo>
                    <a:cubicBezTo>
                      <a:pt x="1" y="62"/>
                      <a:pt x="17" y="108"/>
                      <a:pt x="46" y="143"/>
                    </a:cubicBezTo>
                    <a:cubicBezTo>
                      <a:pt x="54" y="154"/>
                      <a:pt x="64" y="159"/>
                      <a:pt x="73" y="159"/>
                    </a:cubicBezTo>
                    <a:cubicBezTo>
                      <a:pt x="97" y="159"/>
                      <a:pt x="118" y="129"/>
                      <a:pt x="95" y="108"/>
                    </a:cubicBezTo>
                    <a:cubicBezTo>
                      <a:pt x="65" y="85"/>
                      <a:pt x="49" y="56"/>
                      <a:pt x="46" y="20"/>
                    </a:cubicBezTo>
                    <a:cubicBezTo>
                      <a:pt x="44" y="7"/>
                      <a:pt x="35"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07" name="Google Shape;807;p7"/>
          <p:cNvSpPr txBox="1">
            <a:spLocks noGrp="1"/>
          </p:cNvSpPr>
          <p:nvPr>
            <p:ph type="title"/>
          </p:nvPr>
        </p:nvSpPr>
        <p:spPr>
          <a:xfrm>
            <a:off x="720000" y="445025"/>
            <a:ext cx="42948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8" name="Google Shape;808;p7"/>
          <p:cNvSpPr txBox="1">
            <a:spLocks noGrp="1"/>
          </p:cNvSpPr>
          <p:nvPr>
            <p:ph type="subTitle" idx="1"/>
          </p:nvPr>
        </p:nvSpPr>
        <p:spPr>
          <a:xfrm>
            <a:off x="720000" y="1941025"/>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51"/>
        <p:cNvGrpSpPr/>
        <p:nvPr/>
      </p:nvGrpSpPr>
      <p:grpSpPr>
        <a:xfrm>
          <a:off x="0" y="0"/>
          <a:ext cx="0" cy="0"/>
          <a:chOff x="0" y="0"/>
          <a:chExt cx="0" cy="0"/>
        </a:xfrm>
      </p:grpSpPr>
      <p:pic>
        <p:nvPicPr>
          <p:cNvPr id="1452" name="Google Shape;1452;p13"/>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1453" name="Google Shape;1453;p13"/>
          <p:cNvGrpSpPr/>
          <p:nvPr/>
        </p:nvGrpSpPr>
        <p:grpSpPr>
          <a:xfrm>
            <a:off x="-452328" y="-427876"/>
            <a:ext cx="10158126" cy="5773408"/>
            <a:chOff x="-452328" y="-427876"/>
            <a:chExt cx="10158126" cy="5773408"/>
          </a:xfrm>
        </p:grpSpPr>
        <p:grpSp>
          <p:nvGrpSpPr>
            <p:cNvPr id="1454" name="Google Shape;1454;p13"/>
            <p:cNvGrpSpPr/>
            <p:nvPr/>
          </p:nvGrpSpPr>
          <p:grpSpPr>
            <a:xfrm rot="-2463724">
              <a:off x="-305032" y="4185782"/>
              <a:ext cx="787510" cy="743427"/>
              <a:chOff x="3712416" y="2719728"/>
              <a:chExt cx="383381" cy="361907"/>
            </a:xfrm>
          </p:grpSpPr>
          <p:sp>
            <p:nvSpPr>
              <p:cNvPr id="1455" name="Google Shape;1455;p13"/>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13"/>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13"/>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13"/>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13"/>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13"/>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13"/>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13"/>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13"/>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13"/>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13"/>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13"/>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13"/>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13"/>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13"/>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13"/>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13"/>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13"/>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13"/>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13"/>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13"/>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13"/>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13"/>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8" name="Google Shape;1478;p13"/>
            <p:cNvGrpSpPr/>
            <p:nvPr/>
          </p:nvGrpSpPr>
          <p:grpSpPr>
            <a:xfrm rot="8365668">
              <a:off x="224061" y="-115102"/>
              <a:ext cx="1251102" cy="782725"/>
              <a:chOff x="6880435" y="4156402"/>
              <a:chExt cx="650771" cy="407141"/>
            </a:xfrm>
          </p:grpSpPr>
          <p:sp>
            <p:nvSpPr>
              <p:cNvPr id="1479" name="Google Shape;1479;p13"/>
              <p:cNvSpPr/>
              <p:nvPr/>
            </p:nvSpPr>
            <p:spPr>
              <a:xfrm>
                <a:off x="6911496" y="4201712"/>
                <a:ext cx="562464" cy="308649"/>
              </a:xfrm>
              <a:custGeom>
                <a:avLst/>
                <a:gdLst/>
                <a:ahLst/>
                <a:cxnLst/>
                <a:rect l="l" t="t" r="r" b="b"/>
                <a:pathLst>
                  <a:path w="8565" h="4700" extrusionOk="0">
                    <a:moveTo>
                      <a:pt x="542" y="443"/>
                    </a:moveTo>
                    <a:lnTo>
                      <a:pt x="542" y="443"/>
                    </a:lnTo>
                    <a:cubicBezTo>
                      <a:pt x="1919" y="1751"/>
                      <a:pt x="3564" y="2821"/>
                      <a:pt x="5288" y="3682"/>
                    </a:cubicBezTo>
                    <a:lnTo>
                      <a:pt x="5275" y="3695"/>
                    </a:lnTo>
                    <a:cubicBezTo>
                      <a:pt x="5161" y="3903"/>
                      <a:pt x="5132" y="4233"/>
                      <a:pt x="5288" y="4431"/>
                    </a:cubicBezTo>
                    <a:cubicBezTo>
                      <a:pt x="4353" y="4399"/>
                      <a:pt x="3418" y="4377"/>
                      <a:pt x="2483" y="4377"/>
                    </a:cubicBezTo>
                    <a:cubicBezTo>
                      <a:pt x="1880" y="4377"/>
                      <a:pt x="1277" y="4386"/>
                      <a:pt x="675" y="4408"/>
                    </a:cubicBezTo>
                    <a:cubicBezTo>
                      <a:pt x="668" y="4022"/>
                      <a:pt x="662" y="3634"/>
                      <a:pt x="655" y="3245"/>
                    </a:cubicBezTo>
                    <a:lnTo>
                      <a:pt x="655" y="3245"/>
                    </a:lnTo>
                    <a:cubicBezTo>
                      <a:pt x="1157" y="3417"/>
                      <a:pt x="1692" y="3669"/>
                      <a:pt x="1721" y="4278"/>
                    </a:cubicBezTo>
                    <a:cubicBezTo>
                      <a:pt x="1723" y="4319"/>
                      <a:pt x="1755" y="4339"/>
                      <a:pt x="1786" y="4339"/>
                    </a:cubicBezTo>
                    <a:cubicBezTo>
                      <a:pt x="1817" y="4339"/>
                      <a:pt x="1846" y="4319"/>
                      <a:pt x="1841" y="4278"/>
                    </a:cubicBezTo>
                    <a:cubicBezTo>
                      <a:pt x="1808" y="3669"/>
                      <a:pt x="1222" y="3255"/>
                      <a:pt x="649" y="3167"/>
                    </a:cubicBezTo>
                    <a:cubicBezTo>
                      <a:pt x="629" y="2260"/>
                      <a:pt x="600" y="1350"/>
                      <a:pt x="542" y="443"/>
                    </a:cubicBezTo>
                    <a:close/>
                    <a:moveTo>
                      <a:pt x="5375" y="3728"/>
                    </a:moveTo>
                    <a:cubicBezTo>
                      <a:pt x="5945" y="4006"/>
                      <a:pt x="6522" y="4265"/>
                      <a:pt x="7102" y="4505"/>
                    </a:cubicBezTo>
                    <a:cubicBezTo>
                      <a:pt x="6525" y="4476"/>
                      <a:pt x="5949" y="4453"/>
                      <a:pt x="5366" y="4431"/>
                    </a:cubicBezTo>
                    <a:cubicBezTo>
                      <a:pt x="5336" y="4314"/>
                      <a:pt x="5294" y="4204"/>
                      <a:pt x="5294" y="4084"/>
                    </a:cubicBezTo>
                    <a:cubicBezTo>
                      <a:pt x="5294" y="3958"/>
                      <a:pt x="5333" y="3847"/>
                      <a:pt x="5375" y="3734"/>
                    </a:cubicBezTo>
                    <a:lnTo>
                      <a:pt x="5375" y="3728"/>
                    </a:lnTo>
                    <a:close/>
                    <a:moveTo>
                      <a:pt x="478" y="1"/>
                    </a:moveTo>
                    <a:cubicBezTo>
                      <a:pt x="463" y="1"/>
                      <a:pt x="449" y="11"/>
                      <a:pt x="448" y="31"/>
                    </a:cubicBezTo>
                    <a:cubicBezTo>
                      <a:pt x="412" y="1483"/>
                      <a:pt x="480" y="2953"/>
                      <a:pt x="539" y="4408"/>
                    </a:cubicBezTo>
                    <a:cubicBezTo>
                      <a:pt x="377" y="4411"/>
                      <a:pt x="218" y="4421"/>
                      <a:pt x="56" y="4427"/>
                    </a:cubicBezTo>
                    <a:cubicBezTo>
                      <a:pt x="1" y="4431"/>
                      <a:pt x="1" y="4508"/>
                      <a:pt x="56" y="4508"/>
                    </a:cubicBezTo>
                    <a:lnTo>
                      <a:pt x="542" y="4521"/>
                    </a:lnTo>
                    <a:cubicBezTo>
                      <a:pt x="542" y="4550"/>
                      <a:pt x="545" y="4583"/>
                      <a:pt x="545" y="4609"/>
                    </a:cubicBezTo>
                    <a:cubicBezTo>
                      <a:pt x="547" y="4652"/>
                      <a:pt x="580" y="4674"/>
                      <a:pt x="612" y="4674"/>
                    </a:cubicBezTo>
                    <a:cubicBezTo>
                      <a:pt x="645" y="4674"/>
                      <a:pt x="676" y="4652"/>
                      <a:pt x="675" y="4609"/>
                    </a:cubicBezTo>
                    <a:lnTo>
                      <a:pt x="675" y="4525"/>
                    </a:lnTo>
                    <a:cubicBezTo>
                      <a:pt x="3273" y="4586"/>
                      <a:pt x="5871" y="4573"/>
                      <a:pt x="8466" y="4699"/>
                    </a:cubicBezTo>
                    <a:cubicBezTo>
                      <a:pt x="8468" y="4700"/>
                      <a:pt x="8470" y="4700"/>
                      <a:pt x="8472" y="4700"/>
                    </a:cubicBezTo>
                    <a:cubicBezTo>
                      <a:pt x="8536" y="4700"/>
                      <a:pt x="8564" y="4605"/>
                      <a:pt x="8501" y="4576"/>
                    </a:cubicBezTo>
                    <a:cubicBezTo>
                      <a:pt x="8446" y="4554"/>
                      <a:pt x="8395" y="4528"/>
                      <a:pt x="8333" y="4505"/>
                    </a:cubicBezTo>
                    <a:cubicBezTo>
                      <a:pt x="8325" y="4502"/>
                      <a:pt x="8318" y="4501"/>
                      <a:pt x="8311" y="4501"/>
                    </a:cubicBezTo>
                    <a:cubicBezTo>
                      <a:pt x="8280" y="4501"/>
                      <a:pt x="8258" y="4528"/>
                      <a:pt x="8255" y="4557"/>
                    </a:cubicBezTo>
                    <a:cubicBezTo>
                      <a:pt x="7947" y="4541"/>
                      <a:pt x="7640" y="4528"/>
                      <a:pt x="7335" y="4512"/>
                    </a:cubicBezTo>
                    <a:cubicBezTo>
                      <a:pt x="7338" y="4486"/>
                      <a:pt x="7329" y="4453"/>
                      <a:pt x="7290" y="4434"/>
                    </a:cubicBezTo>
                    <a:cubicBezTo>
                      <a:pt x="6065" y="3945"/>
                      <a:pt x="4883" y="3355"/>
                      <a:pt x="3755" y="2665"/>
                    </a:cubicBezTo>
                    <a:cubicBezTo>
                      <a:pt x="2622" y="1975"/>
                      <a:pt x="1585" y="1172"/>
                      <a:pt x="542" y="355"/>
                    </a:cubicBezTo>
                    <a:cubicBezTo>
                      <a:pt x="539" y="355"/>
                      <a:pt x="539" y="349"/>
                      <a:pt x="532" y="349"/>
                    </a:cubicBezTo>
                    <a:cubicBezTo>
                      <a:pt x="526" y="245"/>
                      <a:pt x="516" y="135"/>
                      <a:pt x="509" y="31"/>
                    </a:cubicBezTo>
                    <a:cubicBezTo>
                      <a:pt x="508" y="11"/>
                      <a:pt x="493"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13"/>
              <p:cNvSpPr/>
              <p:nvPr/>
            </p:nvSpPr>
            <p:spPr>
              <a:xfrm>
                <a:off x="6880435" y="4510481"/>
                <a:ext cx="36644" cy="53061"/>
              </a:xfrm>
              <a:custGeom>
                <a:avLst/>
                <a:gdLst/>
                <a:ahLst/>
                <a:cxnLst/>
                <a:rect l="l" t="t" r="r" b="b"/>
                <a:pathLst>
                  <a:path w="558" h="808" extrusionOk="0">
                    <a:moveTo>
                      <a:pt x="283" y="292"/>
                    </a:moveTo>
                    <a:cubicBezTo>
                      <a:pt x="289" y="325"/>
                      <a:pt x="299" y="354"/>
                      <a:pt x="309" y="386"/>
                    </a:cubicBezTo>
                    <a:cubicBezTo>
                      <a:pt x="292" y="386"/>
                      <a:pt x="276" y="389"/>
                      <a:pt x="260" y="393"/>
                    </a:cubicBezTo>
                    <a:cubicBezTo>
                      <a:pt x="270" y="360"/>
                      <a:pt x="276" y="325"/>
                      <a:pt x="283" y="292"/>
                    </a:cubicBezTo>
                    <a:close/>
                    <a:moveTo>
                      <a:pt x="262" y="1"/>
                    </a:moveTo>
                    <a:cubicBezTo>
                      <a:pt x="239" y="1"/>
                      <a:pt x="217" y="12"/>
                      <a:pt x="211" y="40"/>
                    </a:cubicBezTo>
                    <a:cubicBezTo>
                      <a:pt x="192" y="163"/>
                      <a:pt x="173" y="283"/>
                      <a:pt x="147" y="406"/>
                    </a:cubicBezTo>
                    <a:cubicBezTo>
                      <a:pt x="114" y="409"/>
                      <a:pt x="88" y="412"/>
                      <a:pt x="56" y="419"/>
                    </a:cubicBezTo>
                    <a:cubicBezTo>
                      <a:pt x="17" y="422"/>
                      <a:pt x="1" y="480"/>
                      <a:pt x="46" y="487"/>
                    </a:cubicBezTo>
                    <a:cubicBezTo>
                      <a:pt x="75" y="490"/>
                      <a:pt x="104" y="493"/>
                      <a:pt x="137" y="493"/>
                    </a:cubicBezTo>
                    <a:cubicBezTo>
                      <a:pt x="121" y="584"/>
                      <a:pt x="104" y="668"/>
                      <a:pt x="92" y="759"/>
                    </a:cubicBezTo>
                    <a:cubicBezTo>
                      <a:pt x="86" y="788"/>
                      <a:pt x="110" y="808"/>
                      <a:pt x="134" y="808"/>
                    </a:cubicBezTo>
                    <a:cubicBezTo>
                      <a:pt x="149" y="808"/>
                      <a:pt x="164" y="799"/>
                      <a:pt x="169" y="778"/>
                    </a:cubicBezTo>
                    <a:cubicBezTo>
                      <a:pt x="192" y="684"/>
                      <a:pt x="211" y="587"/>
                      <a:pt x="234" y="493"/>
                    </a:cubicBezTo>
                    <a:cubicBezTo>
                      <a:pt x="266" y="493"/>
                      <a:pt x="302" y="490"/>
                      <a:pt x="334" y="487"/>
                    </a:cubicBezTo>
                    <a:cubicBezTo>
                      <a:pt x="354" y="551"/>
                      <a:pt x="380" y="619"/>
                      <a:pt x="412" y="681"/>
                    </a:cubicBezTo>
                    <a:cubicBezTo>
                      <a:pt x="421" y="702"/>
                      <a:pt x="437" y="710"/>
                      <a:pt x="453" y="710"/>
                    </a:cubicBezTo>
                    <a:cubicBezTo>
                      <a:pt x="486" y="710"/>
                      <a:pt x="521" y="677"/>
                      <a:pt x="513" y="636"/>
                    </a:cubicBezTo>
                    <a:cubicBezTo>
                      <a:pt x="500" y="577"/>
                      <a:pt x="487" y="519"/>
                      <a:pt x="467" y="457"/>
                    </a:cubicBezTo>
                    <a:cubicBezTo>
                      <a:pt x="477" y="454"/>
                      <a:pt x="484" y="454"/>
                      <a:pt x="496" y="451"/>
                    </a:cubicBezTo>
                    <a:cubicBezTo>
                      <a:pt x="557" y="436"/>
                      <a:pt x="538" y="353"/>
                      <a:pt x="483" y="353"/>
                    </a:cubicBezTo>
                    <a:cubicBezTo>
                      <a:pt x="479" y="353"/>
                      <a:pt x="475" y="353"/>
                      <a:pt x="471" y="354"/>
                    </a:cubicBezTo>
                    <a:cubicBezTo>
                      <a:pt x="461" y="357"/>
                      <a:pt x="451" y="357"/>
                      <a:pt x="438" y="360"/>
                    </a:cubicBezTo>
                    <a:cubicBezTo>
                      <a:pt x="403" y="253"/>
                      <a:pt x="364" y="146"/>
                      <a:pt x="325" y="40"/>
                    </a:cubicBezTo>
                    <a:cubicBezTo>
                      <a:pt x="316" y="15"/>
                      <a:pt x="288"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13"/>
              <p:cNvSpPr/>
              <p:nvPr/>
            </p:nvSpPr>
            <p:spPr>
              <a:xfrm>
                <a:off x="6915108" y="4156402"/>
                <a:ext cx="36250" cy="35396"/>
              </a:xfrm>
              <a:custGeom>
                <a:avLst/>
                <a:gdLst/>
                <a:ahLst/>
                <a:cxnLst/>
                <a:rect l="l" t="t" r="r" b="b"/>
                <a:pathLst>
                  <a:path w="552" h="539" extrusionOk="0">
                    <a:moveTo>
                      <a:pt x="384" y="1"/>
                    </a:moveTo>
                    <a:cubicBezTo>
                      <a:pt x="216" y="1"/>
                      <a:pt x="42" y="75"/>
                      <a:pt x="14" y="258"/>
                    </a:cubicBezTo>
                    <a:cubicBezTo>
                      <a:pt x="1" y="349"/>
                      <a:pt x="33" y="433"/>
                      <a:pt x="114" y="478"/>
                    </a:cubicBezTo>
                    <a:cubicBezTo>
                      <a:pt x="202" y="530"/>
                      <a:pt x="322" y="517"/>
                      <a:pt x="419" y="537"/>
                    </a:cubicBezTo>
                    <a:cubicBezTo>
                      <a:pt x="424" y="538"/>
                      <a:pt x="429" y="538"/>
                      <a:pt x="433" y="538"/>
                    </a:cubicBezTo>
                    <a:cubicBezTo>
                      <a:pt x="490" y="538"/>
                      <a:pt x="527" y="454"/>
                      <a:pt x="467" y="430"/>
                    </a:cubicBezTo>
                    <a:cubicBezTo>
                      <a:pt x="377" y="388"/>
                      <a:pt x="130" y="430"/>
                      <a:pt x="134" y="287"/>
                    </a:cubicBezTo>
                    <a:cubicBezTo>
                      <a:pt x="137" y="96"/>
                      <a:pt x="390" y="115"/>
                      <a:pt x="516" y="96"/>
                    </a:cubicBezTo>
                    <a:cubicBezTo>
                      <a:pt x="552" y="90"/>
                      <a:pt x="552" y="25"/>
                      <a:pt x="509" y="15"/>
                    </a:cubicBezTo>
                    <a:cubicBezTo>
                      <a:pt x="470" y="6"/>
                      <a:pt x="427" y="1"/>
                      <a:pt x="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13"/>
              <p:cNvSpPr/>
              <p:nvPr/>
            </p:nvSpPr>
            <p:spPr>
              <a:xfrm>
                <a:off x="7482282" y="4492817"/>
                <a:ext cx="48924" cy="52930"/>
              </a:xfrm>
              <a:custGeom>
                <a:avLst/>
                <a:gdLst/>
                <a:ahLst/>
                <a:cxnLst/>
                <a:rect l="l" t="t" r="r" b="b"/>
                <a:pathLst>
                  <a:path w="745" h="806" extrusionOk="0">
                    <a:moveTo>
                      <a:pt x="244" y="163"/>
                    </a:moveTo>
                    <a:cubicBezTo>
                      <a:pt x="334" y="169"/>
                      <a:pt x="344" y="202"/>
                      <a:pt x="279" y="266"/>
                    </a:cubicBezTo>
                    <a:cubicBezTo>
                      <a:pt x="260" y="286"/>
                      <a:pt x="237" y="302"/>
                      <a:pt x="211" y="318"/>
                    </a:cubicBezTo>
                    <a:cubicBezTo>
                      <a:pt x="211" y="279"/>
                      <a:pt x="214" y="176"/>
                      <a:pt x="244" y="163"/>
                    </a:cubicBezTo>
                    <a:close/>
                    <a:moveTo>
                      <a:pt x="208" y="435"/>
                    </a:moveTo>
                    <a:cubicBezTo>
                      <a:pt x="214" y="438"/>
                      <a:pt x="227" y="445"/>
                      <a:pt x="240" y="445"/>
                    </a:cubicBezTo>
                    <a:cubicBezTo>
                      <a:pt x="263" y="443"/>
                      <a:pt x="293" y="441"/>
                      <a:pt x="325" y="441"/>
                    </a:cubicBezTo>
                    <a:cubicBezTo>
                      <a:pt x="429" y="441"/>
                      <a:pt x="557" y="459"/>
                      <a:pt x="564" y="558"/>
                    </a:cubicBezTo>
                    <a:cubicBezTo>
                      <a:pt x="564" y="623"/>
                      <a:pt x="555" y="613"/>
                      <a:pt x="503" y="629"/>
                    </a:cubicBezTo>
                    <a:cubicBezTo>
                      <a:pt x="470" y="642"/>
                      <a:pt x="435" y="645"/>
                      <a:pt x="402" y="655"/>
                    </a:cubicBezTo>
                    <a:cubicBezTo>
                      <a:pt x="362" y="663"/>
                      <a:pt x="324" y="666"/>
                      <a:pt x="285" y="666"/>
                    </a:cubicBezTo>
                    <a:cubicBezTo>
                      <a:pt x="258" y="666"/>
                      <a:pt x="232" y="664"/>
                      <a:pt x="205" y="662"/>
                    </a:cubicBezTo>
                    <a:cubicBezTo>
                      <a:pt x="205" y="584"/>
                      <a:pt x="205" y="513"/>
                      <a:pt x="208" y="435"/>
                    </a:cubicBezTo>
                    <a:close/>
                    <a:moveTo>
                      <a:pt x="278" y="1"/>
                    </a:moveTo>
                    <a:cubicBezTo>
                      <a:pt x="276" y="1"/>
                      <a:pt x="274" y="1"/>
                      <a:pt x="273" y="1"/>
                    </a:cubicBezTo>
                    <a:cubicBezTo>
                      <a:pt x="1" y="11"/>
                      <a:pt x="69" y="561"/>
                      <a:pt x="82" y="714"/>
                    </a:cubicBezTo>
                    <a:cubicBezTo>
                      <a:pt x="85" y="739"/>
                      <a:pt x="98" y="756"/>
                      <a:pt x="117" y="762"/>
                    </a:cubicBezTo>
                    <a:cubicBezTo>
                      <a:pt x="127" y="775"/>
                      <a:pt x="137" y="788"/>
                      <a:pt x="159" y="791"/>
                    </a:cubicBezTo>
                    <a:cubicBezTo>
                      <a:pt x="182" y="794"/>
                      <a:pt x="208" y="801"/>
                      <a:pt x="237" y="804"/>
                    </a:cubicBezTo>
                    <a:cubicBezTo>
                      <a:pt x="241" y="805"/>
                      <a:pt x="245" y="805"/>
                      <a:pt x="248" y="805"/>
                    </a:cubicBezTo>
                    <a:cubicBezTo>
                      <a:pt x="258" y="805"/>
                      <a:pt x="266" y="802"/>
                      <a:pt x="276" y="794"/>
                    </a:cubicBezTo>
                    <a:cubicBezTo>
                      <a:pt x="282" y="795"/>
                      <a:pt x="289" y="795"/>
                      <a:pt x="296" y="795"/>
                    </a:cubicBezTo>
                    <a:cubicBezTo>
                      <a:pt x="483" y="795"/>
                      <a:pt x="745" y="749"/>
                      <a:pt x="723" y="558"/>
                    </a:cubicBezTo>
                    <a:cubicBezTo>
                      <a:pt x="700" y="396"/>
                      <a:pt x="551" y="338"/>
                      <a:pt x="402" y="322"/>
                    </a:cubicBezTo>
                    <a:cubicBezTo>
                      <a:pt x="431" y="283"/>
                      <a:pt x="451" y="234"/>
                      <a:pt x="444" y="176"/>
                    </a:cubicBezTo>
                    <a:cubicBezTo>
                      <a:pt x="438" y="90"/>
                      <a:pt x="372"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3" name="Google Shape;1483;p13"/>
            <p:cNvGrpSpPr/>
            <p:nvPr/>
          </p:nvGrpSpPr>
          <p:grpSpPr>
            <a:xfrm rot="1830349">
              <a:off x="8512254" y="4355300"/>
              <a:ext cx="1071906" cy="771565"/>
              <a:chOff x="5859955" y="1906764"/>
              <a:chExt cx="497056" cy="357770"/>
            </a:xfrm>
          </p:grpSpPr>
          <p:sp>
            <p:nvSpPr>
              <p:cNvPr id="1484" name="Google Shape;1484;p13"/>
              <p:cNvSpPr/>
              <p:nvPr/>
            </p:nvSpPr>
            <p:spPr>
              <a:xfrm>
                <a:off x="5859955" y="1906764"/>
                <a:ext cx="497056" cy="357770"/>
              </a:xfrm>
              <a:custGeom>
                <a:avLst/>
                <a:gdLst/>
                <a:ahLst/>
                <a:cxnLst/>
                <a:rect l="l" t="t" r="r" b="b"/>
                <a:pathLst>
                  <a:path w="7569" h="5448" extrusionOk="0">
                    <a:moveTo>
                      <a:pt x="2576" y="543"/>
                    </a:moveTo>
                    <a:lnTo>
                      <a:pt x="2563" y="2739"/>
                    </a:lnTo>
                    <a:lnTo>
                      <a:pt x="2563" y="2791"/>
                    </a:lnTo>
                    <a:cubicBezTo>
                      <a:pt x="2152" y="2836"/>
                      <a:pt x="1795" y="3096"/>
                      <a:pt x="1850" y="3601"/>
                    </a:cubicBezTo>
                    <a:cubicBezTo>
                      <a:pt x="1854" y="3659"/>
                      <a:pt x="1876" y="3711"/>
                      <a:pt x="1896" y="3769"/>
                    </a:cubicBezTo>
                    <a:cubicBezTo>
                      <a:pt x="1426" y="3756"/>
                      <a:pt x="956" y="3743"/>
                      <a:pt x="487" y="3740"/>
                    </a:cubicBezTo>
                    <a:cubicBezTo>
                      <a:pt x="169" y="2720"/>
                      <a:pt x="525" y="1599"/>
                      <a:pt x="1432" y="980"/>
                    </a:cubicBezTo>
                    <a:cubicBezTo>
                      <a:pt x="1773" y="744"/>
                      <a:pt x="2165" y="601"/>
                      <a:pt x="2576" y="543"/>
                    </a:cubicBezTo>
                    <a:close/>
                    <a:moveTo>
                      <a:pt x="2563" y="2914"/>
                    </a:moveTo>
                    <a:cubicBezTo>
                      <a:pt x="2560" y="3206"/>
                      <a:pt x="2557" y="3494"/>
                      <a:pt x="2547" y="3782"/>
                    </a:cubicBezTo>
                    <a:cubicBezTo>
                      <a:pt x="2382" y="3776"/>
                      <a:pt x="2220" y="3773"/>
                      <a:pt x="2051" y="3769"/>
                    </a:cubicBezTo>
                    <a:cubicBezTo>
                      <a:pt x="2003" y="3685"/>
                      <a:pt x="1977" y="3594"/>
                      <a:pt x="1977" y="3517"/>
                    </a:cubicBezTo>
                    <a:cubicBezTo>
                      <a:pt x="1970" y="3160"/>
                      <a:pt x="2242" y="2953"/>
                      <a:pt x="2563" y="2914"/>
                    </a:cubicBezTo>
                    <a:close/>
                    <a:moveTo>
                      <a:pt x="2719" y="2904"/>
                    </a:moveTo>
                    <a:cubicBezTo>
                      <a:pt x="3227" y="2917"/>
                      <a:pt x="3707" y="3309"/>
                      <a:pt x="3765" y="3805"/>
                    </a:cubicBezTo>
                    <a:cubicBezTo>
                      <a:pt x="3415" y="3802"/>
                      <a:pt x="3059" y="3792"/>
                      <a:pt x="2702" y="3786"/>
                    </a:cubicBezTo>
                    <a:cubicBezTo>
                      <a:pt x="2702" y="3494"/>
                      <a:pt x="2696" y="3196"/>
                      <a:pt x="2696" y="2904"/>
                    </a:cubicBezTo>
                    <a:close/>
                    <a:moveTo>
                      <a:pt x="3036" y="513"/>
                    </a:moveTo>
                    <a:cubicBezTo>
                      <a:pt x="3674" y="513"/>
                      <a:pt x="4316" y="705"/>
                      <a:pt x="4831" y="1064"/>
                    </a:cubicBezTo>
                    <a:cubicBezTo>
                      <a:pt x="5670" y="1647"/>
                      <a:pt x="6007" y="2749"/>
                      <a:pt x="6055" y="3792"/>
                    </a:cubicBezTo>
                    <a:cubicBezTo>
                      <a:pt x="6039" y="3790"/>
                      <a:pt x="6021" y="3790"/>
                      <a:pt x="6004" y="3790"/>
                    </a:cubicBezTo>
                    <a:cubicBezTo>
                      <a:pt x="5986" y="3790"/>
                      <a:pt x="5968" y="3790"/>
                      <a:pt x="5952" y="3792"/>
                    </a:cubicBezTo>
                    <a:cubicBezTo>
                      <a:pt x="5304" y="3805"/>
                      <a:pt x="4656" y="3808"/>
                      <a:pt x="4008" y="3808"/>
                    </a:cubicBezTo>
                    <a:lnTo>
                      <a:pt x="3895" y="3808"/>
                    </a:lnTo>
                    <a:cubicBezTo>
                      <a:pt x="3856" y="3410"/>
                      <a:pt x="3571" y="3057"/>
                      <a:pt x="3179" y="2885"/>
                    </a:cubicBezTo>
                    <a:cubicBezTo>
                      <a:pt x="3030" y="2820"/>
                      <a:pt x="2864" y="2788"/>
                      <a:pt x="2696" y="2788"/>
                    </a:cubicBezTo>
                    <a:lnTo>
                      <a:pt x="2696" y="2746"/>
                    </a:lnTo>
                    <a:cubicBezTo>
                      <a:pt x="2699" y="2007"/>
                      <a:pt x="2706" y="1265"/>
                      <a:pt x="2709" y="530"/>
                    </a:cubicBezTo>
                    <a:cubicBezTo>
                      <a:pt x="2817" y="518"/>
                      <a:pt x="2926" y="513"/>
                      <a:pt x="3036" y="513"/>
                    </a:cubicBezTo>
                    <a:close/>
                    <a:moveTo>
                      <a:pt x="2168" y="3922"/>
                    </a:moveTo>
                    <a:lnTo>
                      <a:pt x="2168" y="3922"/>
                    </a:lnTo>
                    <a:cubicBezTo>
                      <a:pt x="2291" y="3925"/>
                      <a:pt x="2417" y="3925"/>
                      <a:pt x="2547" y="3925"/>
                    </a:cubicBezTo>
                    <a:cubicBezTo>
                      <a:pt x="2547" y="3977"/>
                      <a:pt x="2544" y="4019"/>
                      <a:pt x="2544" y="4064"/>
                    </a:cubicBezTo>
                    <a:cubicBezTo>
                      <a:pt x="2516" y="4075"/>
                      <a:pt x="2488" y="4080"/>
                      <a:pt x="2460" y="4080"/>
                    </a:cubicBezTo>
                    <a:cubicBezTo>
                      <a:pt x="2357" y="4080"/>
                      <a:pt x="2252" y="4016"/>
                      <a:pt x="2168" y="3922"/>
                    </a:cubicBezTo>
                    <a:close/>
                    <a:moveTo>
                      <a:pt x="2800" y="3935"/>
                    </a:moveTo>
                    <a:cubicBezTo>
                      <a:pt x="3124" y="3938"/>
                      <a:pt x="3447" y="3938"/>
                      <a:pt x="3771" y="3938"/>
                    </a:cubicBezTo>
                    <a:cubicBezTo>
                      <a:pt x="3771" y="4006"/>
                      <a:pt x="3758" y="4080"/>
                      <a:pt x="3739" y="4155"/>
                    </a:cubicBezTo>
                    <a:cubicBezTo>
                      <a:pt x="3593" y="4647"/>
                      <a:pt x="3159" y="4916"/>
                      <a:pt x="2686" y="5007"/>
                    </a:cubicBezTo>
                    <a:cubicBezTo>
                      <a:pt x="2696" y="4706"/>
                      <a:pt x="2702" y="4398"/>
                      <a:pt x="2702" y="4087"/>
                    </a:cubicBezTo>
                    <a:cubicBezTo>
                      <a:pt x="2735" y="4058"/>
                      <a:pt x="2767" y="4012"/>
                      <a:pt x="2793" y="3957"/>
                    </a:cubicBezTo>
                    <a:cubicBezTo>
                      <a:pt x="2800" y="3951"/>
                      <a:pt x="2800" y="3941"/>
                      <a:pt x="2800" y="3935"/>
                    </a:cubicBezTo>
                    <a:close/>
                    <a:moveTo>
                      <a:pt x="532" y="3857"/>
                    </a:moveTo>
                    <a:lnTo>
                      <a:pt x="532" y="3857"/>
                    </a:lnTo>
                    <a:cubicBezTo>
                      <a:pt x="1018" y="3889"/>
                      <a:pt x="1504" y="3905"/>
                      <a:pt x="1993" y="3918"/>
                    </a:cubicBezTo>
                    <a:cubicBezTo>
                      <a:pt x="2115" y="4074"/>
                      <a:pt x="2293" y="4187"/>
                      <a:pt x="2461" y="4187"/>
                    </a:cubicBezTo>
                    <a:cubicBezTo>
                      <a:pt x="2489" y="4187"/>
                      <a:pt x="2517" y="4184"/>
                      <a:pt x="2544" y="4178"/>
                    </a:cubicBezTo>
                    <a:lnTo>
                      <a:pt x="2544" y="4178"/>
                    </a:lnTo>
                    <a:cubicBezTo>
                      <a:pt x="2540" y="4463"/>
                      <a:pt x="2544" y="4744"/>
                      <a:pt x="2550" y="5030"/>
                    </a:cubicBezTo>
                    <a:cubicBezTo>
                      <a:pt x="2471" y="5040"/>
                      <a:pt x="2393" y="5045"/>
                      <a:pt x="2315" y="5045"/>
                    </a:cubicBezTo>
                    <a:cubicBezTo>
                      <a:pt x="2269" y="5045"/>
                      <a:pt x="2222" y="5043"/>
                      <a:pt x="2174" y="5039"/>
                    </a:cubicBezTo>
                    <a:cubicBezTo>
                      <a:pt x="1465" y="5000"/>
                      <a:pt x="921" y="4715"/>
                      <a:pt x="613" y="4058"/>
                    </a:cubicBezTo>
                    <a:cubicBezTo>
                      <a:pt x="584" y="3993"/>
                      <a:pt x="555" y="3925"/>
                      <a:pt x="532" y="3857"/>
                    </a:cubicBezTo>
                    <a:close/>
                    <a:moveTo>
                      <a:pt x="2642" y="0"/>
                    </a:moveTo>
                    <a:cubicBezTo>
                      <a:pt x="2609" y="0"/>
                      <a:pt x="2576" y="21"/>
                      <a:pt x="2576" y="63"/>
                    </a:cubicBezTo>
                    <a:lnTo>
                      <a:pt x="2576" y="416"/>
                    </a:lnTo>
                    <a:cubicBezTo>
                      <a:pt x="1682" y="543"/>
                      <a:pt x="859" y="1035"/>
                      <a:pt x="454" y="1920"/>
                    </a:cubicBezTo>
                    <a:cubicBezTo>
                      <a:pt x="195" y="2487"/>
                      <a:pt x="172" y="3141"/>
                      <a:pt x="347" y="3737"/>
                    </a:cubicBezTo>
                    <a:lnTo>
                      <a:pt x="56" y="3737"/>
                    </a:lnTo>
                    <a:cubicBezTo>
                      <a:pt x="1" y="3737"/>
                      <a:pt x="1" y="3818"/>
                      <a:pt x="56" y="3821"/>
                    </a:cubicBezTo>
                    <a:lnTo>
                      <a:pt x="383" y="3844"/>
                    </a:lnTo>
                    <a:cubicBezTo>
                      <a:pt x="406" y="3905"/>
                      <a:pt x="425" y="3964"/>
                      <a:pt x="448" y="4019"/>
                    </a:cubicBezTo>
                    <a:cubicBezTo>
                      <a:pt x="762" y="4761"/>
                      <a:pt x="1319" y="5104"/>
                      <a:pt x="2113" y="5166"/>
                    </a:cubicBezTo>
                    <a:cubicBezTo>
                      <a:pt x="2166" y="5170"/>
                      <a:pt x="2220" y="5173"/>
                      <a:pt x="2274" y="5173"/>
                    </a:cubicBezTo>
                    <a:cubicBezTo>
                      <a:pt x="2368" y="5173"/>
                      <a:pt x="2461" y="5166"/>
                      <a:pt x="2553" y="5156"/>
                    </a:cubicBezTo>
                    <a:cubicBezTo>
                      <a:pt x="2560" y="5237"/>
                      <a:pt x="2563" y="5324"/>
                      <a:pt x="2566" y="5405"/>
                    </a:cubicBezTo>
                    <a:cubicBezTo>
                      <a:pt x="2568" y="5434"/>
                      <a:pt x="2588" y="5448"/>
                      <a:pt x="2610" y="5448"/>
                    </a:cubicBezTo>
                    <a:cubicBezTo>
                      <a:pt x="2632" y="5448"/>
                      <a:pt x="2655" y="5433"/>
                      <a:pt x="2660" y="5405"/>
                    </a:cubicBezTo>
                    <a:cubicBezTo>
                      <a:pt x="2667" y="5315"/>
                      <a:pt x="2673" y="5227"/>
                      <a:pt x="2676" y="5136"/>
                    </a:cubicBezTo>
                    <a:cubicBezTo>
                      <a:pt x="3179" y="5049"/>
                      <a:pt x="3635" y="4780"/>
                      <a:pt x="3830" y="4275"/>
                    </a:cubicBezTo>
                    <a:cubicBezTo>
                      <a:pt x="3875" y="4161"/>
                      <a:pt x="3895" y="4045"/>
                      <a:pt x="3898" y="3931"/>
                    </a:cubicBezTo>
                    <a:cubicBezTo>
                      <a:pt x="4047" y="3932"/>
                      <a:pt x="4196" y="3933"/>
                      <a:pt x="4344" y="3933"/>
                    </a:cubicBezTo>
                    <a:cubicBezTo>
                      <a:pt x="4790" y="3933"/>
                      <a:pt x="5235" y="3929"/>
                      <a:pt x="5680" y="3922"/>
                    </a:cubicBezTo>
                    <a:cubicBezTo>
                      <a:pt x="5806" y="3922"/>
                      <a:pt x="5932" y="3918"/>
                      <a:pt x="6052" y="3915"/>
                    </a:cubicBezTo>
                    <a:lnTo>
                      <a:pt x="6052" y="3915"/>
                    </a:lnTo>
                    <a:cubicBezTo>
                      <a:pt x="6062" y="4233"/>
                      <a:pt x="6042" y="4550"/>
                      <a:pt x="6004" y="4838"/>
                    </a:cubicBezTo>
                    <a:cubicBezTo>
                      <a:pt x="5999" y="4881"/>
                      <a:pt x="6029" y="4902"/>
                      <a:pt x="6063" y="4902"/>
                    </a:cubicBezTo>
                    <a:cubicBezTo>
                      <a:pt x="6097" y="4902"/>
                      <a:pt x="6133" y="4881"/>
                      <a:pt x="6140" y="4838"/>
                    </a:cubicBezTo>
                    <a:cubicBezTo>
                      <a:pt x="6178" y="4537"/>
                      <a:pt x="6195" y="4226"/>
                      <a:pt x="6188" y="3915"/>
                    </a:cubicBezTo>
                    <a:cubicBezTo>
                      <a:pt x="6327" y="3909"/>
                      <a:pt x="6473" y="3909"/>
                      <a:pt x="6616" y="3905"/>
                    </a:cubicBezTo>
                    <a:lnTo>
                      <a:pt x="7017" y="3892"/>
                    </a:lnTo>
                    <a:cubicBezTo>
                      <a:pt x="7105" y="3889"/>
                      <a:pt x="7196" y="3889"/>
                      <a:pt x="7283" y="3886"/>
                    </a:cubicBezTo>
                    <a:cubicBezTo>
                      <a:pt x="7310" y="3895"/>
                      <a:pt x="7333" y="3900"/>
                      <a:pt x="7353" y="3900"/>
                    </a:cubicBezTo>
                    <a:cubicBezTo>
                      <a:pt x="7368" y="3900"/>
                      <a:pt x="7381" y="3898"/>
                      <a:pt x="7393" y="3892"/>
                    </a:cubicBezTo>
                    <a:cubicBezTo>
                      <a:pt x="7403" y="3918"/>
                      <a:pt x="7422" y="3938"/>
                      <a:pt x="7455" y="3938"/>
                    </a:cubicBezTo>
                    <a:lnTo>
                      <a:pt x="7484" y="3938"/>
                    </a:lnTo>
                    <a:cubicBezTo>
                      <a:pt x="7510" y="3938"/>
                      <a:pt x="7539" y="3918"/>
                      <a:pt x="7549" y="3889"/>
                    </a:cubicBezTo>
                    <a:cubicBezTo>
                      <a:pt x="7552" y="3876"/>
                      <a:pt x="7552" y="3867"/>
                      <a:pt x="7555" y="3857"/>
                    </a:cubicBezTo>
                    <a:cubicBezTo>
                      <a:pt x="7568" y="3834"/>
                      <a:pt x="7555" y="3805"/>
                      <a:pt x="7533" y="3786"/>
                    </a:cubicBezTo>
                    <a:cubicBezTo>
                      <a:pt x="7473" y="3746"/>
                      <a:pt x="7390" y="3733"/>
                      <a:pt x="7301" y="3733"/>
                    </a:cubicBezTo>
                    <a:cubicBezTo>
                      <a:pt x="7158" y="3733"/>
                      <a:pt x="6999" y="3765"/>
                      <a:pt x="6891" y="3769"/>
                    </a:cubicBezTo>
                    <a:cubicBezTo>
                      <a:pt x="6658" y="3776"/>
                      <a:pt x="6421" y="3779"/>
                      <a:pt x="6188" y="3786"/>
                    </a:cubicBezTo>
                    <a:cubicBezTo>
                      <a:pt x="6123" y="2490"/>
                      <a:pt x="5608" y="1171"/>
                      <a:pt x="4358" y="646"/>
                    </a:cubicBezTo>
                    <a:cubicBezTo>
                      <a:pt x="3944" y="471"/>
                      <a:pt x="3493" y="384"/>
                      <a:pt x="3046" y="384"/>
                    </a:cubicBezTo>
                    <a:cubicBezTo>
                      <a:pt x="2933" y="384"/>
                      <a:pt x="2821" y="389"/>
                      <a:pt x="2709" y="400"/>
                    </a:cubicBezTo>
                    <a:lnTo>
                      <a:pt x="2709" y="63"/>
                    </a:lnTo>
                    <a:cubicBezTo>
                      <a:pt x="2709" y="21"/>
                      <a:pt x="2676" y="0"/>
                      <a:pt x="2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13"/>
              <p:cNvSpPr/>
              <p:nvPr/>
            </p:nvSpPr>
            <p:spPr>
              <a:xfrm>
                <a:off x="6038900" y="1950301"/>
                <a:ext cx="23182" cy="19504"/>
              </a:xfrm>
              <a:custGeom>
                <a:avLst/>
                <a:gdLst/>
                <a:ahLst/>
                <a:cxnLst/>
                <a:rect l="l" t="t" r="r" b="b"/>
                <a:pathLst>
                  <a:path w="353" h="297" extrusionOk="0">
                    <a:moveTo>
                      <a:pt x="53" y="0"/>
                    </a:moveTo>
                    <a:cubicBezTo>
                      <a:pt x="24" y="0"/>
                      <a:pt x="1" y="34"/>
                      <a:pt x="26" y="61"/>
                    </a:cubicBezTo>
                    <a:cubicBezTo>
                      <a:pt x="100" y="139"/>
                      <a:pt x="188" y="220"/>
                      <a:pt x="272" y="288"/>
                    </a:cubicBezTo>
                    <a:cubicBezTo>
                      <a:pt x="279" y="294"/>
                      <a:pt x="287" y="297"/>
                      <a:pt x="295" y="297"/>
                    </a:cubicBezTo>
                    <a:cubicBezTo>
                      <a:pt x="325" y="297"/>
                      <a:pt x="352" y="258"/>
                      <a:pt x="324" y="230"/>
                    </a:cubicBezTo>
                    <a:cubicBezTo>
                      <a:pt x="246" y="149"/>
                      <a:pt x="162" y="77"/>
                      <a:pt x="78" y="9"/>
                    </a:cubicBezTo>
                    <a:cubicBezTo>
                      <a:pt x="70" y="3"/>
                      <a:pt x="61" y="0"/>
                      <a:pt x="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13"/>
              <p:cNvSpPr/>
              <p:nvPr/>
            </p:nvSpPr>
            <p:spPr>
              <a:xfrm>
                <a:off x="6078564" y="1985039"/>
                <a:ext cx="24758" cy="21802"/>
              </a:xfrm>
              <a:custGeom>
                <a:avLst/>
                <a:gdLst/>
                <a:ahLst/>
                <a:cxnLst/>
                <a:rect l="l" t="t" r="r" b="b"/>
                <a:pathLst>
                  <a:path w="377" h="332" extrusionOk="0">
                    <a:moveTo>
                      <a:pt x="52" y="1"/>
                    </a:moveTo>
                    <a:cubicBezTo>
                      <a:pt x="22" y="1"/>
                      <a:pt x="1" y="47"/>
                      <a:pt x="25" y="73"/>
                    </a:cubicBezTo>
                    <a:cubicBezTo>
                      <a:pt x="109" y="164"/>
                      <a:pt x="206" y="251"/>
                      <a:pt x="303" y="326"/>
                    </a:cubicBezTo>
                    <a:cubicBezTo>
                      <a:pt x="309" y="330"/>
                      <a:pt x="315" y="331"/>
                      <a:pt x="321" y="331"/>
                    </a:cubicBezTo>
                    <a:cubicBezTo>
                      <a:pt x="351" y="331"/>
                      <a:pt x="376" y="288"/>
                      <a:pt x="352" y="261"/>
                    </a:cubicBezTo>
                    <a:cubicBezTo>
                      <a:pt x="271" y="167"/>
                      <a:pt x="174" y="83"/>
                      <a:pt x="73" y="8"/>
                    </a:cubicBezTo>
                    <a:cubicBezTo>
                      <a:pt x="66" y="3"/>
                      <a:pt x="5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13"/>
              <p:cNvSpPr/>
              <p:nvPr/>
            </p:nvSpPr>
            <p:spPr>
              <a:xfrm>
                <a:off x="6116520" y="2017610"/>
                <a:ext cx="22196" cy="18519"/>
              </a:xfrm>
              <a:custGeom>
                <a:avLst/>
                <a:gdLst/>
                <a:ahLst/>
                <a:cxnLst/>
                <a:rect l="l" t="t" r="r" b="b"/>
                <a:pathLst>
                  <a:path w="338" h="282" extrusionOk="0">
                    <a:moveTo>
                      <a:pt x="53" y="1"/>
                    </a:moveTo>
                    <a:cubicBezTo>
                      <a:pt x="20" y="1"/>
                      <a:pt x="1" y="52"/>
                      <a:pt x="33" y="76"/>
                    </a:cubicBezTo>
                    <a:cubicBezTo>
                      <a:pt x="114" y="134"/>
                      <a:pt x="182" y="202"/>
                      <a:pt x="253" y="270"/>
                    </a:cubicBezTo>
                    <a:cubicBezTo>
                      <a:pt x="261" y="278"/>
                      <a:pt x="270" y="282"/>
                      <a:pt x="280" y="282"/>
                    </a:cubicBezTo>
                    <a:cubicBezTo>
                      <a:pt x="309" y="282"/>
                      <a:pt x="338" y="249"/>
                      <a:pt x="318" y="222"/>
                    </a:cubicBezTo>
                    <a:cubicBezTo>
                      <a:pt x="253" y="138"/>
                      <a:pt x="166" y="70"/>
                      <a:pt x="75" y="8"/>
                    </a:cubicBezTo>
                    <a:cubicBezTo>
                      <a:pt x="67" y="3"/>
                      <a:pt x="60" y="1"/>
                      <a:pt x="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13"/>
              <p:cNvSpPr/>
              <p:nvPr/>
            </p:nvSpPr>
            <p:spPr>
              <a:xfrm>
                <a:off x="6152375" y="2052217"/>
                <a:ext cx="28238" cy="24101"/>
              </a:xfrm>
              <a:custGeom>
                <a:avLst/>
                <a:gdLst/>
                <a:ahLst/>
                <a:cxnLst/>
                <a:rect l="l" t="t" r="r" b="b"/>
                <a:pathLst>
                  <a:path w="430" h="367" extrusionOk="0">
                    <a:moveTo>
                      <a:pt x="49" y="1"/>
                    </a:moveTo>
                    <a:cubicBezTo>
                      <a:pt x="17" y="1"/>
                      <a:pt x="0" y="48"/>
                      <a:pt x="28" y="67"/>
                    </a:cubicBezTo>
                    <a:cubicBezTo>
                      <a:pt x="141" y="148"/>
                      <a:pt x="238" y="249"/>
                      <a:pt x="336" y="356"/>
                    </a:cubicBezTo>
                    <a:cubicBezTo>
                      <a:pt x="344" y="363"/>
                      <a:pt x="353" y="366"/>
                      <a:pt x="363" y="366"/>
                    </a:cubicBezTo>
                    <a:cubicBezTo>
                      <a:pt x="396" y="366"/>
                      <a:pt x="429" y="330"/>
                      <a:pt x="407" y="297"/>
                    </a:cubicBezTo>
                    <a:cubicBezTo>
                      <a:pt x="316" y="178"/>
                      <a:pt x="196" y="80"/>
                      <a:pt x="67" y="6"/>
                    </a:cubicBezTo>
                    <a:cubicBezTo>
                      <a:pt x="60" y="2"/>
                      <a:pt x="54" y="1"/>
                      <a:pt x="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13"/>
              <p:cNvSpPr/>
              <p:nvPr/>
            </p:nvSpPr>
            <p:spPr>
              <a:xfrm>
                <a:off x="6188492" y="2086824"/>
                <a:ext cx="29880" cy="25020"/>
              </a:xfrm>
              <a:custGeom>
                <a:avLst/>
                <a:gdLst/>
                <a:ahLst/>
                <a:cxnLst/>
                <a:rect l="l" t="t" r="r" b="b"/>
                <a:pathLst>
                  <a:path w="455" h="381" extrusionOk="0">
                    <a:moveTo>
                      <a:pt x="64" y="1"/>
                    </a:moveTo>
                    <a:cubicBezTo>
                      <a:pt x="30" y="1"/>
                      <a:pt x="0" y="47"/>
                      <a:pt x="35" y="72"/>
                    </a:cubicBezTo>
                    <a:cubicBezTo>
                      <a:pt x="152" y="162"/>
                      <a:pt x="262" y="266"/>
                      <a:pt x="366" y="367"/>
                    </a:cubicBezTo>
                    <a:cubicBezTo>
                      <a:pt x="376" y="376"/>
                      <a:pt x="386" y="381"/>
                      <a:pt x="396" y="381"/>
                    </a:cubicBezTo>
                    <a:cubicBezTo>
                      <a:pt x="429" y="381"/>
                      <a:pt x="454" y="337"/>
                      <a:pt x="427" y="305"/>
                    </a:cubicBezTo>
                    <a:cubicBezTo>
                      <a:pt x="330" y="188"/>
                      <a:pt x="207" y="91"/>
                      <a:pt x="84" y="7"/>
                    </a:cubicBezTo>
                    <a:cubicBezTo>
                      <a:pt x="77" y="3"/>
                      <a:pt x="70" y="1"/>
                      <a:pt x="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13"/>
              <p:cNvSpPr/>
              <p:nvPr/>
            </p:nvSpPr>
            <p:spPr>
              <a:xfrm>
                <a:off x="6227499" y="2122744"/>
                <a:ext cx="30734" cy="23182"/>
              </a:xfrm>
              <a:custGeom>
                <a:avLst/>
                <a:gdLst/>
                <a:ahLst/>
                <a:cxnLst/>
                <a:rect l="l" t="t" r="r" b="b"/>
                <a:pathLst>
                  <a:path w="468" h="353" extrusionOk="0">
                    <a:moveTo>
                      <a:pt x="51" y="0"/>
                    </a:moveTo>
                    <a:cubicBezTo>
                      <a:pt x="24" y="0"/>
                      <a:pt x="1" y="39"/>
                      <a:pt x="24" y="62"/>
                    </a:cubicBezTo>
                    <a:cubicBezTo>
                      <a:pt x="134" y="153"/>
                      <a:pt x="238" y="254"/>
                      <a:pt x="351" y="341"/>
                    </a:cubicBezTo>
                    <a:cubicBezTo>
                      <a:pt x="362" y="349"/>
                      <a:pt x="373" y="352"/>
                      <a:pt x="384" y="352"/>
                    </a:cubicBezTo>
                    <a:cubicBezTo>
                      <a:pt x="428" y="352"/>
                      <a:pt x="468" y="298"/>
                      <a:pt x="426" y="270"/>
                    </a:cubicBezTo>
                    <a:cubicBezTo>
                      <a:pt x="306" y="179"/>
                      <a:pt x="186" y="98"/>
                      <a:pt x="70" y="7"/>
                    </a:cubicBezTo>
                    <a:cubicBezTo>
                      <a:pt x="63" y="2"/>
                      <a:pt x="57"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13"/>
              <p:cNvSpPr/>
              <p:nvPr/>
            </p:nvSpPr>
            <p:spPr>
              <a:xfrm>
                <a:off x="5894628" y="2115849"/>
                <a:ext cx="21080" cy="25940"/>
              </a:xfrm>
              <a:custGeom>
                <a:avLst/>
                <a:gdLst/>
                <a:ahLst/>
                <a:cxnLst/>
                <a:rect l="l" t="t" r="r" b="b"/>
                <a:pathLst>
                  <a:path w="321" h="395" extrusionOk="0">
                    <a:moveTo>
                      <a:pt x="262" y="1"/>
                    </a:moveTo>
                    <a:cubicBezTo>
                      <a:pt x="254" y="1"/>
                      <a:pt x="245" y="4"/>
                      <a:pt x="237" y="12"/>
                    </a:cubicBezTo>
                    <a:cubicBezTo>
                      <a:pt x="146" y="106"/>
                      <a:pt x="65" y="226"/>
                      <a:pt x="14" y="342"/>
                    </a:cubicBezTo>
                    <a:cubicBezTo>
                      <a:pt x="0" y="369"/>
                      <a:pt x="24" y="395"/>
                      <a:pt x="48" y="395"/>
                    </a:cubicBezTo>
                    <a:cubicBezTo>
                      <a:pt x="58" y="395"/>
                      <a:pt x="68" y="390"/>
                      <a:pt x="75" y="378"/>
                    </a:cubicBezTo>
                    <a:cubicBezTo>
                      <a:pt x="143" y="274"/>
                      <a:pt x="214" y="171"/>
                      <a:pt x="295" y="70"/>
                    </a:cubicBezTo>
                    <a:cubicBezTo>
                      <a:pt x="321" y="42"/>
                      <a:pt x="293"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13"/>
              <p:cNvSpPr/>
              <p:nvPr/>
            </p:nvSpPr>
            <p:spPr>
              <a:xfrm>
                <a:off x="5917809" y="2065219"/>
                <a:ext cx="24232" cy="35856"/>
              </a:xfrm>
              <a:custGeom>
                <a:avLst/>
                <a:gdLst/>
                <a:ahLst/>
                <a:cxnLst/>
                <a:rect l="l" t="t" r="r" b="b"/>
                <a:pathLst>
                  <a:path w="369" h="546" extrusionOk="0">
                    <a:moveTo>
                      <a:pt x="321" y="0"/>
                    </a:moveTo>
                    <a:cubicBezTo>
                      <a:pt x="311" y="0"/>
                      <a:pt x="300" y="5"/>
                      <a:pt x="292" y="15"/>
                    </a:cubicBezTo>
                    <a:cubicBezTo>
                      <a:pt x="202" y="187"/>
                      <a:pt x="108" y="349"/>
                      <a:pt x="10" y="514"/>
                    </a:cubicBezTo>
                    <a:cubicBezTo>
                      <a:pt x="1" y="529"/>
                      <a:pt x="15" y="546"/>
                      <a:pt x="31" y="546"/>
                    </a:cubicBezTo>
                    <a:cubicBezTo>
                      <a:pt x="36" y="546"/>
                      <a:pt x="41" y="544"/>
                      <a:pt x="46" y="540"/>
                    </a:cubicBezTo>
                    <a:cubicBezTo>
                      <a:pt x="179" y="397"/>
                      <a:pt x="289" y="226"/>
                      <a:pt x="357" y="44"/>
                    </a:cubicBezTo>
                    <a:cubicBezTo>
                      <a:pt x="368" y="20"/>
                      <a:pt x="345"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13"/>
              <p:cNvSpPr/>
              <p:nvPr/>
            </p:nvSpPr>
            <p:spPr>
              <a:xfrm>
                <a:off x="5956684" y="2017676"/>
                <a:ext cx="21671" cy="28238"/>
              </a:xfrm>
              <a:custGeom>
                <a:avLst/>
                <a:gdLst/>
                <a:ahLst/>
                <a:cxnLst/>
                <a:rect l="l" t="t" r="r" b="b"/>
                <a:pathLst>
                  <a:path w="330" h="430" extrusionOk="0">
                    <a:moveTo>
                      <a:pt x="268" y="0"/>
                    </a:moveTo>
                    <a:cubicBezTo>
                      <a:pt x="259" y="0"/>
                      <a:pt x="250" y="3"/>
                      <a:pt x="241" y="10"/>
                    </a:cubicBezTo>
                    <a:cubicBezTo>
                      <a:pt x="118" y="107"/>
                      <a:pt x="40" y="237"/>
                      <a:pt x="5" y="393"/>
                    </a:cubicBezTo>
                    <a:cubicBezTo>
                      <a:pt x="1" y="416"/>
                      <a:pt x="18" y="430"/>
                      <a:pt x="35" y="430"/>
                    </a:cubicBezTo>
                    <a:cubicBezTo>
                      <a:pt x="47" y="430"/>
                      <a:pt x="60" y="423"/>
                      <a:pt x="66" y="409"/>
                    </a:cubicBezTo>
                    <a:cubicBezTo>
                      <a:pt x="115" y="279"/>
                      <a:pt x="196" y="166"/>
                      <a:pt x="296" y="72"/>
                    </a:cubicBezTo>
                    <a:cubicBezTo>
                      <a:pt x="329" y="39"/>
                      <a:pt x="301"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13"/>
              <p:cNvSpPr/>
              <p:nvPr/>
            </p:nvSpPr>
            <p:spPr>
              <a:xfrm>
                <a:off x="5989518" y="1984317"/>
                <a:ext cx="10245" cy="18847"/>
              </a:xfrm>
              <a:custGeom>
                <a:avLst/>
                <a:gdLst/>
                <a:ahLst/>
                <a:cxnLst/>
                <a:rect l="l" t="t" r="r" b="b"/>
                <a:pathLst>
                  <a:path w="156" h="287" extrusionOk="0">
                    <a:moveTo>
                      <a:pt x="110" y="1"/>
                    </a:moveTo>
                    <a:cubicBezTo>
                      <a:pt x="102" y="1"/>
                      <a:pt x="92" y="4"/>
                      <a:pt x="85" y="13"/>
                    </a:cubicBezTo>
                    <a:cubicBezTo>
                      <a:pt x="26" y="81"/>
                      <a:pt x="0" y="178"/>
                      <a:pt x="23" y="266"/>
                    </a:cubicBezTo>
                    <a:cubicBezTo>
                      <a:pt x="28" y="280"/>
                      <a:pt x="38" y="287"/>
                      <a:pt x="49" y="287"/>
                    </a:cubicBezTo>
                    <a:cubicBezTo>
                      <a:pt x="62" y="287"/>
                      <a:pt x="75" y="277"/>
                      <a:pt x="75" y="259"/>
                    </a:cubicBezTo>
                    <a:cubicBezTo>
                      <a:pt x="85" y="181"/>
                      <a:pt x="101" y="120"/>
                      <a:pt x="137" y="52"/>
                    </a:cubicBezTo>
                    <a:cubicBezTo>
                      <a:pt x="156" y="28"/>
                      <a:pt x="134" y="1"/>
                      <a:pt x="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13"/>
              <p:cNvSpPr/>
              <p:nvPr/>
            </p:nvSpPr>
            <p:spPr>
              <a:xfrm>
                <a:off x="6007183" y="1950236"/>
                <a:ext cx="16615" cy="17403"/>
              </a:xfrm>
              <a:custGeom>
                <a:avLst/>
                <a:gdLst/>
                <a:ahLst/>
                <a:cxnLst/>
                <a:rect l="l" t="t" r="r" b="b"/>
                <a:pathLst>
                  <a:path w="253" h="265" extrusionOk="0">
                    <a:moveTo>
                      <a:pt x="198" y="1"/>
                    </a:moveTo>
                    <a:cubicBezTo>
                      <a:pt x="197" y="1"/>
                      <a:pt x="196" y="1"/>
                      <a:pt x="195" y="1"/>
                    </a:cubicBezTo>
                    <a:cubicBezTo>
                      <a:pt x="81" y="10"/>
                      <a:pt x="0" y="140"/>
                      <a:pt x="46" y="244"/>
                    </a:cubicBezTo>
                    <a:cubicBezTo>
                      <a:pt x="52" y="258"/>
                      <a:pt x="65" y="264"/>
                      <a:pt x="77" y="264"/>
                    </a:cubicBezTo>
                    <a:cubicBezTo>
                      <a:pt x="94" y="264"/>
                      <a:pt x="111" y="251"/>
                      <a:pt x="107" y="227"/>
                    </a:cubicBezTo>
                    <a:cubicBezTo>
                      <a:pt x="91" y="159"/>
                      <a:pt x="143" y="98"/>
                      <a:pt x="208" y="85"/>
                    </a:cubicBezTo>
                    <a:cubicBezTo>
                      <a:pt x="252" y="75"/>
                      <a:pt x="24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13"/>
              <p:cNvSpPr/>
              <p:nvPr/>
            </p:nvSpPr>
            <p:spPr>
              <a:xfrm>
                <a:off x="5902442" y="2162670"/>
                <a:ext cx="19241" cy="13134"/>
              </a:xfrm>
              <a:custGeom>
                <a:avLst/>
                <a:gdLst/>
                <a:ahLst/>
                <a:cxnLst/>
                <a:rect l="l" t="t" r="r" b="b"/>
                <a:pathLst>
                  <a:path w="293" h="200" extrusionOk="0">
                    <a:moveTo>
                      <a:pt x="40" y="1"/>
                    </a:moveTo>
                    <a:cubicBezTo>
                      <a:pt x="14" y="1"/>
                      <a:pt x="0" y="38"/>
                      <a:pt x="27" y="57"/>
                    </a:cubicBezTo>
                    <a:cubicBezTo>
                      <a:pt x="92" y="106"/>
                      <a:pt x="157" y="154"/>
                      <a:pt x="228" y="196"/>
                    </a:cubicBezTo>
                    <a:cubicBezTo>
                      <a:pt x="233" y="199"/>
                      <a:pt x="237" y="200"/>
                      <a:pt x="241" y="200"/>
                    </a:cubicBezTo>
                    <a:cubicBezTo>
                      <a:pt x="267" y="200"/>
                      <a:pt x="292" y="164"/>
                      <a:pt x="267" y="144"/>
                    </a:cubicBezTo>
                    <a:cubicBezTo>
                      <a:pt x="202" y="89"/>
                      <a:pt x="131" y="51"/>
                      <a:pt x="57" y="5"/>
                    </a:cubicBezTo>
                    <a:cubicBezTo>
                      <a:pt x="51" y="2"/>
                      <a:pt x="45"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13"/>
              <p:cNvSpPr/>
              <p:nvPr/>
            </p:nvSpPr>
            <p:spPr>
              <a:xfrm>
                <a:off x="5931533" y="2183815"/>
                <a:ext cx="23182" cy="12740"/>
              </a:xfrm>
              <a:custGeom>
                <a:avLst/>
                <a:gdLst/>
                <a:ahLst/>
                <a:cxnLst/>
                <a:rect l="l" t="t" r="r" b="b"/>
                <a:pathLst>
                  <a:path w="353" h="194" extrusionOk="0">
                    <a:moveTo>
                      <a:pt x="47" y="1"/>
                    </a:moveTo>
                    <a:cubicBezTo>
                      <a:pt x="21" y="1"/>
                      <a:pt x="1" y="39"/>
                      <a:pt x="31" y="53"/>
                    </a:cubicBezTo>
                    <a:cubicBezTo>
                      <a:pt x="112" y="98"/>
                      <a:pt x="193" y="146"/>
                      <a:pt x="278" y="189"/>
                    </a:cubicBezTo>
                    <a:cubicBezTo>
                      <a:pt x="284" y="192"/>
                      <a:pt x="290" y="193"/>
                      <a:pt x="296" y="193"/>
                    </a:cubicBezTo>
                    <a:cubicBezTo>
                      <a:pt x="329" y="193"/>
                      <a:pt x="353" y="143"/>
                      <a:pt x="317" y="124"/>
                    </a:cubicBezTo>
                    <a:cubicBezTo>
                      <a:pt x="236" y="82"/>
                      <a:pt x="145" y="43"/>
                      <a:pt x="61" y="4"/>
                    </a:cubicBezTo>
                    <a:cubicBezTo>
                      <a:pt x="56" y="2"/>
                      <a:pt x="52"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13"/>
              <p:cNvSpPr/>
              <p:nvPr/>
            </p:nvSpPr>
            <p:spPr>
              <a:xfrm>
                <a:off x="5966272" y="2202333"/>
                <a:ext cx="23904" cy="12674"/>
              </a:xfrm>
              <a:custGeom>
                <a:avLst/>
                <a:gdLst/>
                <a:ahLst/>
                <a:cxnLst/>
                <a:rect l="l" t="t" r="r" b="b"/>
                <a:pathLst>
                  <a:path w="364" h="193" extrusionOk="0">
                    <a:moveTo>
                      <a:pt x="57" y="0"/>
                    </a:moveTo>
                    <a:cubicBezTo>
                      <a:pt x="25" y="0"/>
                      <a:pt x="1" y="48"/>
                      <a:pt x="37" y="65"/>
                    </a:cubicBezTo>
                    <a:lnTo>
                      <a:pt x="280" y="188"/>
                    </a:lnTo>
                    <a:cubicBezTo>
                      <a:pt x="286" y="191"/>
                      <a:pt x="293" y="193"/>
                      <a:pt x="299" y="193"/>
                    </a:cubicBezTo>
                    <a:cubicBezTo>
                      <a:pt x="338" y="193"/>
                      <a:pt x="364" y="137"/>
                      <a:pt x="319" y="117"/>
                    </a:cubicBezTo>
                    <a:cubicBezTo>
                      <a:pt x="238" y="78"/>
                      <a:pt x="154" y="43"/>
                      <a:pt x="73" y="4"/>
                    </a:cubicBezTo>
                    <a:cubicBezTo>
                      <a:pt x="67" y="1"/>
                      <a:pt x="62"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13"/>
              <p:cNvSpPr/>
              <p:nvPr/>
            </p:nvSpPr>
            <p:spPr>
              <a:xfrm>
                <a:off x="6000682" y="2221902"/>
                <a:ext cx="19504" cy="11624"/>
              </a:xfrm>
              <a:custGeom>
                <a:avLst/>
                <a:gdLst/>
                <a:ahLst/>
                <a:cxnLst/>
                <a:rect l="l" t="t" r="r" b="b"/>
                <a:pathLst>
                  <a:path w="297" h="177" extrusionOk="0">
                    <a:moveTo>
                      <a:pt x="47" y="1"/>
                    </a:moveTo>
                    <a:cubicBezTo>
                      <a:pt x="20" y="1"/>
                      <a:pt x="1" y="39"/>
                      <a:pt x="31" y="56"/>
                    </a:cubicBezTo>
                    <a:lnTo>
                      <a:pt x="141" y="117"/>
                    </a:lnTo>
                    <a:cubicBezTo>
                      <a:pt x="174" y="137"/>
                      <a:pt x="206" y="159"/>
                      <a:pt x="242" y="172"/>
                    </a:cubicBezTo>
                    <a:cubicBezTo>
                      <a:pt x="247" y="175"/>
                      <a:pt x="252" y="176"/>
                      <a:pt x="257" y="176"/>
                    </a:cubicBezTo>
                    <a:cubicBezTo>
                      <a:pt x="285" y="176"/>
                      <a:pt x="296" y="130"/>
                      <a:pt x="271" y="107"/>
                    </a:cubicBezTo>
                    <a:cubicBezTo>
                      <a:pt x="239" y="88"/>
                      <a:pt x="200" y="75"/>
                      <a:pt x="164" y="56"/>
                    </a:cubicBezTo>
                    <a:cubicBezTo>
                      <a:pt x="129" y="39"/>
                      <a:pt x="96" y="17"/>
                      <a:pt x="60" y="4"/>
                    </a:cubicBezTo>
                    <a:cubicBezTo>
                      <a:pt x="56" y="2"/>
                      <a:pt x="51" y="1"/>
                      <a:pt x="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13"/>
              <p:cNvSpPr/>
              <p:nvPr/>
            </p:nvSpPr>
            <p:spPr>
              <a:xfrm>
                <a:off x="6043300" y="2207390"/>
                <a:ext cx="20423" cy="21540"/>
              </a:xfrm>
              <a:custGeom>
                <a:avLst/>
                <a:gdLst/>
                <a:ahLst/>
                <a:cxnLst/>
                <a:rect l="l" t="t" r="r" b="b"/>
                <a:pathLst>
                  <a:path w="311" h="328" extrusionOk="0">
                    <a:moveTo>
                      <a:pt x="249" y="1"/>
                    </a:moveTo>
                    <a:cubicBezTo>
                      <a:pt x="239" y="1"/>
                      <a:pt x="229" y="5"/>
                      <a:pt x="221" y="14"/>
                    </a:cubicBezTo>
                    <a:cubicBezTo>
                      <a:pt x="150" y="95"/>
                      <a:pt x="79" y="183"/>
                      <a:pt x="17" y="273"/>
                    </a:cubicBezTo>
                    <a:cubicBezTo>
                      <a:pt x="1" y="300"/>
                      <a:pt x="24" y="328"/>
                      <a:pt x="50" y="328"/>
                    </a:cubicBezTo>
                    <a:cubicBezTo>
                      <a:pt x="59" y="328"/>
                      <a:pt x="68" y="324"/>
                      <a:pt x="76" y="315"/>
                    </a:cubicBezTo>
                    <a:cubicBezTo>
                      <a:pt x="147" y="235"/>
                      <a:pt x="221" y="150"/>
                      <a:pt x="286" y="66"/>
                    </a:cubicBezTo>
                    <a:cubicBezTo>
                      <a:pt x="311" y="39"/>
                      <a:pt x="279"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3"/>
              <p:cNvSpPr/>
              <p:nvPr/>
            </p:nvSpPr>
            <p:spPr>
              <a:xfrm>
                <a:off x="6068057" y="2179941"/>
                <a:ext cx="17074" cy="14447"/>
              </a:xfrm>
              <a:custGeom>
                <a:avLst/>
                <a:gdLst/>
                <a:ahLst/>
                <a:cxnLst/>
                <a:rect l="l" t="t" r="r" b="b"/>
                <a:pathLst>
                  <a:path w="260" h="220" extrusionOk="0">
                    <a:moveTo>
                      <a:pt x="207" y="1"/>
                    </a:moveTo>
                    <a:cubicBezTo>
                      <a:pt x="200" y="1"/>
                      <a:pt x="192" y="3"/>
                      <a:pt x="185" y="8"/>
                    </a:cubicBezTo>
                    <a:cubicBezTo>
                      <a:pt x="155" y="37"/>
                      <a:pt x="133" y="69"/>
                      <a:pt x="107" y="99"/>
                    </a:cubicBezTo>
                    <a:cubicBezTo>
                      <a:pt x="78" y="128"/>
                      <a:pt x="48" y="157"/>
                      <a:pt x="16" y="180"/>
                    </a:cubicBezTo>
                    <a:cubicBezTo>
                      <a:pt x="0" y="193"/>
                      <a:pt x="17" y="219"/>
                      <a:pt x="34" y="219"/>
                    </a:cubicBezTo>
                    <a:cubicBezTo>
                      <a:pt x="38" y="219"/>
                      <a:pt x="42" y="218"/>
                      <a:pt x="45" y="215"/>
                    </a:cubicBezTo>
                    <a:cubicBezTo>
                      <a:pt x="117" y="176"/>
                      <a:pt x="197" y="118"/>
                      <a:pt x="240" y="50"/>
                    </a:cubicBezTo>
                    <a:cubicBezTo>
                      <a:pt x="260" y="27"/>
                      <a:pt x="235" y="1"/>
                      <a:pt x="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13"/>
              <p:cNvSpPr/>
              <p:nvPr/>
            </p:nvSpPr>
            <p:spPr>
              <a:xfrm>
                <a:off x="6084802" y="2166150"/>
                <a:ext cx="12674" cy="11098"/>
              </a:xfrm>
              <a:custGeom>
                <a:avLst/>
                <a:gdLst/>
                <a:ahLst/>
                <a:cxnLst/>
                <a:rect l="l" t="t" r="r" b="b"/>
                <a:pathLst>
                  <a:path w="193" h="169" extrusionOk="0">
                    <a:moveTo>
                      <a:pt x="134" y="1"/>
                    </a:moveTo>
                    <a:cubicBezTo>
                      <a:pt x="124" y="1"/>
                      <a:pt x="115" y="5"/>
                      <a:pt x="108" y="14"/>
                    </a:cubicBezTo>
                    <a:cubicBezTo>
                      <a:pt x="79" y="46"/>
                      <a:pt x="56" y="79"/>
                      <a:pt x="23" y="111"/>
                    </a:cubicBezTo>
                    <a:cubicBezTo>
                      <a:pt x="1" y="136"/>
                      <a:pt x="23" y="169"/>
                      <a:pt x="49" y="169"/>
                    </a:cubicBezTo>
                    <a:cubicBezTo>
                      <a:pt x="57" y="169"/>
                      <a:pt x="65" y="166"/>
                      <a:pt x="72" y="160"/>
                    </a:cubicBezTo>
                    <a:cubicBezTo>
                      <a:pt x="98" y="130"/>
                      <a:pt x="130" y="101"/>
                      <a:pt x="163" y="69"/>
                    </a:cubicBezTo>
                    <a:cubicBezTo>
                      <a:pt x="193" y="42"/>
                      <a:pt x="163"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3" name="Google Shape;1503;p13"/>
            <p:cNvGrpSpPr/>
            <p:nvPr/>
          </p:nvGrpSpPr>
          <p:grpSpPr>
            <a:xfrm rot="-7481750">
              <a:off x="8517969" y="-156496"/>
              <a:ext cx="949017" cy="865523"/>
              <a:chOff x="5882939" y="3323344"/>
              <a:chExt cx="444901" cy="405775"/>
            </a:xfrm>
          </p:grpSpPr>
          <p:sp>
            <p:nvSpPr>
              <p:cNvPr id="1504" name="Google Shape;1504;p13"/>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13"/>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13"/>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13"/>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508" name="Google Shape;1508;p13"/>
          <p:cNvGrpSpPr/>
          <p:nvPr/>
        </p:nvGrpSpPr>
        <p:grpSpPr>
          <a:xfrm>
            <a:off x="456935" y="-554508"/>
            <a:ext cx="9321920" cy="6064551"/>
            <a:chOff x="456935" y="-554508"/>
            <a:chExt cx="9321920" cy="6064551"/>
          </a:xfrm>
        </p:grpSpPr>
        <p:grpSp>
          <p:nvGrpSpPr>
            <p:cNvPr id="1509" name="Google Shape;1509;p13"/>
            <p:cNvGrpSpPr/>
            <p:nvPr/>
          </p:nvGrpSpPr>
          <p:grpSpPr>
            <a:xfrm rot="1967023">
              <a:off x="7947257" y="5009377"/>
              <a:ext cx="1107620" cy="218172"/>
              <a:chOff x="4737493" y="4305992"/>
              <a:chExt cx="547410" cy="107830"/>
            </a:xfrm>
          </p:grpSpPr>
          <p:sp>
            <p:nvSpPr>
              <p:cNvPr id="1510" name="Google Shape;1510;p13"/>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13"/>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13"/>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13"/>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13"/>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13"/>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13"/>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13"/>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13"/>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13"/>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13"/>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13"/>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13"/>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3" name="Google Shape;1523;p13"/>
            <p:cNvGrpSpPr/>
            <p:nvPr/>
          </p:nvGrpSpPr>
          <p:grpSpPr>
            <a:xfrm rot="-1936651">
              <a:off x="8731341" y="831414"/>
              <a:ext cx="1045682" cy="309432"/>
              <a:chOff x="5813594" y="2813041"/>
              <a:chExt cx="591605" cy="175073"/>
            </a:xfrm>
          </p:grpSpPr>
          <p:sp>
            <p:nvSpPr>
              <p:cNvPr id="1524" name="Google Shape;1524;p13"/>
              <p:cNvSpPr/>
              <p:nvPr/>
            </p:nvSpPr>
            <p:spPr>
              <a:xfrm>
                <a:off x="5813594" y="2829983"/>
                <a:ext cx="54112" cy="116367"/>
              </a:xfrm>
              <a:custGeom>
                <a:avLst/>
                <a:gdLst/>
                <a:ahLst/>
                <a:cxnLst/>
                <a:rect l="l" t="t" r="r" b="b"/>
                <a:pathLst>
                  <a:path w="824" h="1772" extrusionOk="0">
                    <a:moveTo>
                      <a:pt x="221" y="100"/>
                    </a:moveTo>
                    <a:cubicBezTo>
                      <a:pt x="467" y="100"/>
                      <a:pt x="684" y="268"/>
                      <a:pt x="697" y="534"/>
                    </a:cubicBezTo>
                    <a:cubicBezTo>
                      <a:pt x="707" y="793"/>
                      <a:pt x="438" y="825"/>
                      <a:pt x="214" y="825"/>
                    </a:cubicBezTo>
                    <a:cubicBezTo>
                      <a:pt x="208" y="586"/>
                      <a:pt x="208" y="343"/>
                      <a:pt x="221" y="100"/>
                    </a:cubicBezTo>
                    <a:close/>
                    <a:moveTo>
                      <a:pt x="163" y="0"/>
                    </a:moveTo>
                    <a:cubicBezTo>
                      <a:pt x="141" y="0"/>
                      <a:pt x="120" y="9"/>
                      <a:pt x="110" y="28"/>
                    </a:cubicBezTo>
                    <a:cubicBezTo>
                      <a:pt x="78" y="41"/>
                      <a:pt x="81" y="77"/>
                      <a:pt x="104" y="93"/>
                    </a:cubicBezTo>
                    <a:cubicBezTo>
                      <a:pt x="91" y="336"/>
                      <a:pt x="91" y="579"/>
                      <a:pt x="107" y="822"/>
                    </a:cubicBezTo>
                    <a:lnTo>
                      <a:pt x="81" y="822"/>
                    </a:lnTo>
                    <a:cubicBezTo>
                      <a:pt x="80" y="822"/>
                      <a:pt x="79" y="822"/>
                      <a:pt x="78" y="822"/>
                    </a:cubicBezTo>
                    <a:cubicBezTo>
                      <a:pt x="0" y="822"/>
                      <a:pt x="1" y="948"/>
                      <a:pt x="81" y="952"/>
                    </a:cubicBezTo>
                    <a:lnTo>
                      <a:pt x="114" y="952"/>
                    </a:lnTo>
                    <a:cubicBezTo>
                      <a:pt x="133" y="1217"/>
                      <a:pt x="166" y="1483"/>
                      <a:pt x="224" y="1745"/>
                    </a:cubicBezTo>
                    <a:cubicBezTo>
                      <a:pt x="228" y="1763"/>
                      <a:pt x="244" y="1771"/>
                      <a:pt x="260" y="1771"/>
                    </a:cubicBezTo>
                    <a:cubicBezTo>
                      <a:pt x="279" y="1771"/>
                      <a:pt x="297" y="1759"/>
                      <a:pt x="292" y="1736"/>
                    </a:cubicBezTo>
                    <a:cubicBezTo>
                      <a:pt x="260" y="1473"/>
                      <a:pt x="240" y="1214"/>
                      <a:pt x="227" y="952"/>
                    </a:cubicBezTo>
                    <a:cubicBezTo>
                      <a:pt x="379" y="952"/>
                      <a:pt x="548" y="939"/>
                      <a:pt x="671" y="874"/>
                    </a:cubicBezTo>
                    <a:cubicBezTo>
                      <a:pt x="791" y="803"/>
                      <a:pt x="823" y="641"/>
                      <a:pt x="810" y="501"/>
                    </a:cubicBezTo>
                    <a:cubicBezTo>
                      <a:pt x="780" y="210"/>
                      <a:pt x="533" y="9"/>
                      <a:pt x="260" y="9"/>
                    </a:cubicBezTo>
                    <a:cubicBezTo>
                      <a:pt x="241" y="9"/>
                      <a:pt x="223" y="10"/>
                      <a:pt x="204" y="12"/>
                    </a:cubicBezTo>
                    <a:cubicBezTo>
                      <a:pt x="193" y="4"/>
                      <a:pt x="17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13"/>
              <p:cNvSpPr/>
              <p:nvPr/>
            </p:nvSpPr>
            <p:spPr>
              <a:xfrm>
                <a:off x="5863567" y="2897949"/>
                <a:ext cx="41963" cy="7880"/>
              </a:xfrm>
              <a:custGeom>
                <a:avLst/>
                <a:gdLst/>
                <a:ahLst/>
                <a:cxnLst/>
                <a:rect l="l" t="t" r="r" b="b"/>
                <a:pathLst>
                  <a:path w="639" h="120" extrusionOk="0">
                    <a:moveTo>
                      <a:pt x="577" y="1"/>
                    </a:moveTo>
                    <a:cubicBezTo>
                      <a:pt x="576" y="1"/>
                      <a:pt x="575" y="1"/>
                      <a:pt x="574" y="1"/>
                    </a:cubicBezTo>
                    <a:cubicBezTo>
                      <a:pt x="402" y="11"/>
                      <a:pt x="227" y="17"/>
                      <a:pt x="59" y="33"/>
                    </a:cubicBezTo>
                    <a:cubicBezTo>
                      <a:pt x="7" y="36"/>
                      <a:pt x="1" y="117"/>
                      <a:pt x="59" y="117"/>
                    </a:cubicBezTo>
                    <a:cubicBezTo>
                      <a:pt x="98" y="119"/>
                      <a:pt x="138" y="120"/>
                      <a:pt x="177" y="120"/>
                    </a:cubicBezTo>
                    <a:cubicBezTo>
                      <a:pt x="309" y="120"/>
                      <a:pt x="442" y="113"/>
                      <a:pt x="574" y="108"/>
                    </a:cubicBezTo>
                    <a:cubicBezTo>
                      <a:pt x="638" y="101"/>
                      <a:pt x="639"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13"/>
              <p:cNvSpPr/>
              <p:nvPr/>
            </p:nvSpPr>
            <p:spPr>
              <a:xfrm>
                <a:off x="5863567" y="2884356"/>
                <a:ext cx="43277" cy="7224"/>
              </a:xfrm>
              <a:custGeom>
                <a:avLst/>
                <a:gdLst/>
                <a:ahLst/>
                <a:cxnLst/>
                <a:rect l="l" t="t" r="r" b="b"/>
                <a:pathLst>
                  <a:path w="659" h="110" extrusionOk="0">
                    <a:moveTo>
                      <a:pt x="593" y="1"/>
                    </a:moveTo>
                    <a:cubicBezTo>
                      <a:pt x="452" y="6"/>
                      <a:pt x="313" y="17"/>
                      <a:pt x="174" y="17"/>
                    </a:cubicBezTo>
                    <a:cubicBezTo>
                      <a:pt x="135" y="17"/>
                      <a:pt x="95" y="16"/>
                      <a:pt x="56" y="13"/>
                    </a:cubicBezTo>
                    <a:cubicBezTo>
                      <a:pt x="1" y="13"/>
                      <a:pt x="1" y="94"/>
                      <a:pt x="56" y="98"/>
                    </a:cubicBezTo>
                    <a:cubicBezTo>
                      <a:pt x="150" y="104"/>
                      <a:pt x="248" y="109"/>
                      <a:pt x="345" y="109"/>
                    </a:cubicBezTo>
                    <a:cubicBezTo>
                      <a:pt x="433" y="109"/>
                      <a:pt x="521" y="105"/>
                      <a:pt x="606" y="94"/>
                    </a:cubicBezTo>
                    <a:cubicBezTo>
                      <a:pt x="658" y="88"/>
                      <a:pt x="645"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13"/>
              <p:cNvSpPr/>
              <p:nvPr/>
            </p:nvSpPr>
            <p:spPr>
              <a:xfrm>
                <a:off x="5923653" y="2878118"/>
                <a:ext cx="51682" cy="43145"/>
              </a:xfrm>
              <a:custGeom>
                <a:avLst/>
                <a:gdLst/>
                <a:ahLst/>
                <a:cxnLst/>
                <a:rect l="l" t="t" r="r" b="b"/>
                <a:pathLst>
                  <a:path w="787" h="657" extrusionOk="0">
                    <a:moveTo>
                      <a:pt x="62" y="1"/>
                    </a:moveTo>
                    <a:cubicBezTo>
                      <a:pt x="45" y="1"/>
                      <a:pt x="27" y="13"/>
                      <a:pt x="25" y="37"/>
                    </a:cubicBezTo>
                    <a:cubicBezTo>
                      <a:pt x="9" y="215"/>
                      <a:pt x="19" y="387"/>
                      <a:pt x="2" y="565"/>
                    </a:cubicBezTo>
                    <a:cubicBezTo>
                      <a:pt x="1" y="600"/>
                      <a:pt x="33" y="620"/>
                      <a:pt x="63" y="620"/>
                    </a:cubicBezTo>
                    <a:cubicBezTo>
                      <a:pt x="86" y="620"/>
                      <a:pt x="108" y="608"/>
                      <a:pt x="113" y="581"/>
                    </a:cubicBezTo>
                    <a:cubicBezTo>
                      <a:pt x="132" y="458"/>
                      <a:pt x="161" y="338"/>
                      <a:pt x="229" y="235"/>
                    </a:cubicBezTo>
                    <a:cubicBezTo>
                      <a:pt x="254" y="192"/>
                      <a:pt x="270" y="172"/>
                      <a:pt x="284" y="172"/>
                    </a:cubicBezTo>
                    <a:cubicBezTo>
                      <a:pt x="300" y="172"/>
                      <a:pt x="313" y="197"/>
                      <a:pt x="330" y="241"/>
                    </a:cubicBezTo>
                    <a:cubicBezTo>
                      <a:pt x="359" y="313"/>
                      <a:pt x="349" y="403"/>
                      <a:pt x="356" y="478"/>
                    </a:cubicBezTo>
                    <a:cubicBezTo>
                      <a:pt x="356" y="519"/>
                      <a:pt x="386" y="540"/>
                      <a:pt x="417" y="540"/>
                    </a:cubicBezTo>
                    <a:cubicBezTo>
                      <a:pt x="449" y="540"/>
                      <a:pt x="482" y="519"/>
                      <a:pt x="485" y="478"/>
                    </a:cubicBezTo>
                    <a:cubicBezTo>
                      <a:pt x="485" y="413"/>
                      <a:pt x="495" y="345"/>
                      <a:pt x="524" y="283"/>
                    </a:cubicBezTo>
                    <a:cubicBezTo>
                      <a:pt x="539" y="250"/>
                      <a:pt x="586" y="168"/>
                      <a:pt x="623" y="168"/>
                    </a:cubicBezTo>
                    <a:cubicBezTo>
                      <a:pt x="633" y="168"/>
                      <a:pt x="643" y="174"/>
                      <a:pt x="650" y="189"/>
                    </a:cubicBezTo>
                    <a:cubicBezTo>
                      <a:pt x="670" y="225"/>
                      <a:pt x="637" y="335"/>
                      <a:pt x="637" y="377"/>
                    </a:cubicBezTo>
                    <a:cubicBezTo>
                      <a:pt x="634" y="449"/>
                      <a:pt x="624" y="523"/>
                      <a:pt x="624" y="594"/>
                    </a:cubicBezTo>
                    <a:cubicBezTo>
                      <a:pt x="624" y="633"/>
                      <a:pt x="661" y="657"/>
                      <a:pt x="694" y="657"/>
                    </a:cubicBezTo>
                    <a:cubicBezTo>
                      <a:pt x="720" y="657"/>
                      <a:pt x="743" y="643"/>
                      <a:pt x="748" y="611"/>
                    </a:cubicBezTo>
                    <a:cubicBezTo>
                      <a:pt x="767" y="481"/>
                      <a:pt x="786" y="322"/>
                      <a:pt x="780" y="183"/>
                    </a:cubicBezTo>
                    <a:cubicBezTo>
                      <a:pt x="777" y="105"/>
                      <a:pt x="744" y="21"/>
                      <a:pt x="663" y="8"/>
                    </a:cubicBezTo>
                    <a:cubicBezTo>
                      <a:pt x="655" y="7"/>
                      <a:pt x="647" y="6"/>
                      <a:pt x="639" y="6"/>
                    </a:cubicBezTo>
                    <a:cubicBezTo>
                      <a:pt x="552" y="6"/>
                      <a:pt x="491" y="71"/>
                      <a:pt x="443" y="157"/>
                    </a:cubicBezTo>
                    <a:cubicBezTo>
                      <a:pt x="418" y="82"/>
                      <a:pt x="376" y="19"/>
                      <a:pt x="304" y="19"/>
                    </a:cubicBezTo>
                    <a:cubicBezTo>
                      <a:pt x="291" y="19"/>
                      <a:pt x="279" y="21"/>
                      <a:pt x="265" y="24"/>
                    </a:cubicBezTo>
                    <a:cubicBezTo>
                      <a:pt x="197" y="40"/>
                      <a:pt x="142" y="102"/>
                      <a:pt x="103" y="173"/>
                    </a:cubicBezTo>
                    <a:cubicBezTo>
                      <a:pt x="103" y="128"/>
                      <a:pt x="100" y="86"/>
                      <a:pt x="100" y="37"/>
                    </a:cubicBezTo>
                    <a:cubicBezTo>
                      <a:pt x="98" y="13"/>
                      <a:pt x="80"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13"/>
              <p:cNvSpPr/>
              <p:nvPr/>
            </p:nvSpPr>
            <p:spPr>
              <a:xfrm>
                <a:off x="5985250" y="2900510"/>
                <a:ext cx="8997" cy="8997"/>
              </a:xfrm>
              <a:custGeom>
                <a:avLst/>
                <a:gdLst/>
                <a:ahLst/>
                <a:cxnLst/>
                <a:rect l="l" t="t" r="r" b="b"/>
                <a:pathLst>
                  <a:path w="137" h="137" extrusionOk="0">
                    <a:moveTo>
                      <a:pt x="64" y="0"/>
                    </a:moveTo>
                    <a:cubicBezTo>
                      <a:pt x="41" y="0"/>
                      <a:pt x="19" y="13"/>
                      <a:pt x="10" y="43"/>
                    </a:cubicBezTo>
                    <a:cubicBezTo>
                      <a:pt x="1" y="75"/>
                      <a:pt x="7" y="95"/>
                      <a:pt x="27" y="121"/>
                    </a:cubicBezTo>
                    <a:cubicBezTo>
                      <a:pt x="36" y="130"/>
                      <a:pt x="52" y="136"/>
                      <a:pt x="67" y="136"/>
                    </a:cubicBezTo>
                    <a:cubicBezTo>
                      <a:pt x="78" y="136"/>
                      <a:pt x="89" y="134"/>
                      <a:pt x="98" y="127"/>
                    </a:cubicBezTo>
                    <a:cubicBezTo>
                      <a:pt x="121" y="108"/>
                      <a:pt x="137" y="91"/>
                      <a:pt x="134" y="59"/>
                    </a:cubicBezTo>
                    <a:cubicBezTo>
                      <a:pt x="126" y="22"/>
                      <a:pt x="94"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13"/>
              <p:cNvSpPr/>
              <p:nvPr/>
            </p:nvSpPr>
            <p:spPr>
              <a:xfrm>
                <a:off x="5992933" y="2835631"/>
                <a:ext cx="67049" cy="93120"/>
              </a:xfrm>
              <a:custGeom>
                <a:avLst/>
                <a:gdLst/>
                <a:ahLst/>
                <a:cxnLst/>
                <a:rect l="l" t="t" r="r" b="b"/>
                <a:pathLst>
                  <a:path w="1021" h="1418" extrusionOk="0">
                    <a:moveTo>
                      <a:pt x="952" y="1"/>
                    </a:moveTo>
                    <a:cubicBezTo>
                      <a:pt x="929" y="1"/>
                      <a:pt x="905" y="14"/>
                      <a:pt x="894" y="43"/>
                    </a:cubicBezTo>
                    <a:cubicBezTo>
                      <a:pt x="778" y="419"/>
                      <a:pt x="719" y="824"/>
                      <a:pt x="694" y="1222"/>
                    </a:cubicBezTo>
                    <a:cubicBezTo>
                      <a:pt x="431" y="940"/>
                      <a:pt x="379" y="516"/>
                      <a:pt x="94" y="250"/>
                    </a:cubicBezTo>
                    <a:cubicBezTo>
                      <a:pt x="85" y="241"/>
                      <a:pt x="74" y="238"/>
                      <a:pt x="64" y="238"/>
                    </a:cubicBezTo>
                    <a:cubicBezTo>
                      <a:pt x="30" y="238"/>
                      <a:pt x="0" y="282"/>
                      <a:pt x="33" y="312"/>
                    </a:cubicBezTo>
                    <a:cubicBezTo>
                      <a:pt x="347" y="616"/>
                      <a:pt x="370" y="1102"/>
                      <a:pt x="703" y="1400"/>
                    </a:cubicBezTo>
                    <a:cubicBezTo>
                      <a:pt x="717" y="1412"/>
                      <a:pt x="733" y="1417"/>
                      <a:pt x="747" y="1417"/>
                    </a:cubicBezTo>
                    <a:cubicBezTo>
                      <a:pt x="778" y="1417"/>
                      <a:pt x="806" y="1394"/>
                      <a:pt x="810" y="1355"/>
                    </a:cubicBezTo>
                    <a:cubicBezTo>
                      <a:pt x="843" y="917"/>
                      <a:pt x="930" y="506"/>
                      <a:pt x="1011" y="75"/>
                    </a:cubicBezTo>
                    <a:cubicBezTo>
                      <a:pt x="1021" y="29"/>
                      <a:pt x="987"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13"/>
              <p:cNvSpPr/>
              <p:nvPr/>
            </p:nvSpPr>
            <p:spPr>
              <a:xfrm>
                <a:off x="6095178" y="2849158"/>
                <a:ext cx="53258" cy="63569"/>
              </a:xfrm>
              <a:custGeom>
                <a:avLst/>
                <a:gdLst/>
                <a:ahLst/>
                <a:cxnLst/>
                <a:rect l="l" t="t" r="r" b="b"/>
                <a:pathLst>
                  <a:path w="811" h="968" extrusionOk="0">
                    <a:moveTo>
                      <a:pt x="389" y="0"/>
                    </a:moveTo>
                    <a:cubicBezTo>
                      <a:pt x="377" y="0"/>
                      <a:pt x="367" y="7"/>
                      <a:pt x="364" y="25"/>
                    </a:cubicBezTo>
                    <a:cubicBezTo>
                      <a:pt x="361" y="44"/>
                      <a:pt x="361" y="60"/>
                      <a:pt x="358" y="80"/>
                    </a:cubicBezTo>
                    <a:cubicBezTo>
                      <a:pt x="248" y="106"/>
                      <a:pt x="144" y="138"/>
                      <a:pt x="40" y="170"/>
                    </a:cubicBezTo>
                    <a:cubicBezTo>
                      <a:pt x="0" y="180"/>
                      <a:pt x="16" y="239"/>
                      <a:pt x="57" y="239"/>
                    </a:cubicBezTo>
                    <a:cubicBezTo>
                      <a:pt x="59" y="239"/>
                      <a:pt x="61" y="239"/>
                      <a:pt x="63" y="238"/>
                    </a:cubicBezTo>
                    <a:cubicBezTo>
                      <a:pt x="154" y="219"/>
                      <a:pt x="251" y="203"/>
                      <a:pt x="345" y="190"/>
                    </a:cubicBezTo>
                    <a:lnTo>
                      <a:pt x="345" y="190"/>
                    </a:lnTo>
                    <a:cubicBezTo>
                      <a:pt x="326" y="430"/>
                      <a:pt x="332" y="676"/>
                      <a:pt x="342" y="909"/>
                    </a:cubicBezTo>
                    <a:cubicBezTo>
                      <a:pt x="343" y="948"/>
                      <a:pt x="375" y="967"/>
                      <a:pt x="405" y="967"/>
                    </a:cubicBezTo>
                    <a:cubicBezTo>
                      <a:pt x="436" y="967"/>
                      <a:pt x="465" y="948"/>
                      <a:pt x="462" y="909"/>
                    </a:cubicBezTo>
                    <a:cubicBezTo>
                      <a:pt x="445" y="666"/>
                      <a:pt x="445" y="420"/>
                      <a:pt x="436" y="174"/>
                    </a:cubicBezTo>
                    <a:cubicBezTo>
                      <a:pt x="543" y="157"/>
                      <a:pt x="653" y="145"/>
                      <a:pt x="760" y="125"/>
                    </a:cubicBezTo>
                    <a:cubicBezTo>
                      <a:pt x="810" y="116"/>
                      <a:pt x="799" y="31"/>
                      <a:pt x="749" y="31"/>
                    </a:cubicBezTo>
                    <a:cubicBezTo>
                      <a:pt x="749" y="31"/>
                      <a:pt x="748" y="31"/>
                      <a:pt x="747" y="31"/>
                    </a:cubicBezTo>
                    <a:cubicBezTo>
                      <a:pt x="646" y="31"/>
                      <a:pt x="543" y="44"/>
                      <a:pt x="442" y="64"/>
                    </a:cubicBezTo>
                    <a:cubicBezTo>
                      <a:pt x="439" y="57"/>
                      <a:pt x="436" y="44"/>
                      <a:pt x="426" y="25"/>
                    </a:cubicBezTo>
                    <a:cubicBezTo>
                      <a:pt x="419" y="10"/>
                      <a:pt x="403"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13"/>
              <p:cNvSpPr/>
              <p:nvPr/>
            </p:nvSpPr>
            <p:spPr>
              <a:xfrm>
                <a:off x="6137993" y="2885341"/>
                <a:ext cx="33689" cy="8143"/>
              </a:xfrm>
              <a:custGeom>
                <a:avLst/>
                <a:gdLst/>
                <a:ahLst/>
                <a:cxnLst/>
                <a:rect l="l" t="t" r="r" b="b"/>
                <a:pathLst>
                  <a:path w="513" h="124" extrusionOk="0">
                    <a:moveTo>
                      <a:pt x="54" y="1"/>
                    </a:moveTo>
                    <a:cubicBezTo>
                      <a:pt x="15" y="1"/>
                      <a:pt x="0" y="61"/>
                      <a:pt x="43" y="73"/>
                    </a:cubicBezTo>
                    <a:cubicBezTo>
                      <a:pt x="154" y="101"/>
                      <a:pt x="279" y="124"/>
                      <a:pt x="396" y="124"/>
                    </a:cubicBezTo>
                    <a:cubicBezTo>
                      <a:pt x="415" y="124"/>
                      <a:pt x="435" y="123"/>
                      <a:pt x="454" y="122"/>
                    </a:cubicBezTo>
                    <a:cubicBezTo>
                      <a:pt x="513" y="122"/>
                      <a:pt x="513" y="34"/>
                      <a:pt x="454" y="34"/>
                    </a:cubicBezTo>
                    <a:cubicBezTo>
                      <a:pt x="321" y="34"/>
                      <a:pt x="195" y="34"/>
                      <a:pt x="62" y="2"/>
                    </a:cubicBezTo>
                    <a:cubicBezTo>
                      <a:pt x="59" y="1"/>
                      <a:pt x="56"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13"/>
              <p:cNvSpPr/>
              <p:nvPr/>
            </p:nvSpPr>
            <p:spPr>
              <a:xfrm>
                <a:off x="6142130" y="2872799"/>
                <a:ext cx="40190" cy="6961"/>
              </a:xfrm>
              <a:custGeom>
                <a:avLst/>
                <a:gdLst/>
                <a:ahLst/>
                <a:cxnLst/>
                <a:rect l="l" t="t" r="r" b="b"/>
                <a:pathLst>
                  <a:path w="612" h="106" extrusionOk="0">
                    <a:moveTo>
                      <a:pt x="394" y="1"/>
                    </a:moveTo>
                    <a:cubicBezTo>
                      <a:pt x="276" y="1"/>
                      <a:pt x="156" y="13"/>
                      <a:pt x="41" y="31"/>
                    </a:cubicBezTo>
                    <a:cubicBezTo>
                      <a:pt x="0" y="40"/>
                      <a:pt x="9" y="105"/>
                      <a:pt x="45" y="105"/>
                    </a:cubicBezTo>
                    <a:cubicBezTo>
                      <a:pt x="46" y="105"/>
                      <a:pt x="47" y="105"/>
                      <a:pt x="48" y="105"/>
                    </a:cubicBezTo>
                    <a:cubicBezTo>
                      <a:pt x="113" y="101"/>
                      <a:pt x="177" y="100"/>
                      <a:pt x="241" y="100"/>
                    </a:cubicBezTo>
                    <a:cubicBezTo>
                      <a:pt x="341" y="100"/>
                      <a:pt x="441" y="103"/>
                      <a:pt x="544" y="105"/>
                    </a:cubicBezTo>
                    <a:cubicBezTo>
                      <a:pt x="545" y="105"/>
                      <a:pt x="546" y="105"/>
                      <a:pt x="547" y="105"/>
                    </a:cubicBezTo>
                    <a:cubicBezTo>
                      <a:pt x="612" y="105"/>
                      <a:pt x="610" y="14"/>
                      <a:pt x="547" y="8"/>
                    </a:cubicBezTo>
                    <a:cubicBezTo>
                      <a:pt x="497" y="3"/>
                      <a:pt x="446"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13"/>
              <p:cNvSpPr/>
              <p:nvPr/>
            </p:nvSpPr>
            <p:spPr>
              <a:xfrm>
                <a:off x="6174570" y="2848567"/>
                <a:ext cx="60745" cy="64160"/>
              </a:xfrm>
              <a:custGeom>
                <a:avLst/>
                <a:gdLst/>
                <a:ahLst/>
                <a:cxnLst/>
                <a:rect l="l" t="t" r="r" b="b"/>
                <a:pathLst>
                  <a:path w="925" h="977" extrusionOk="0">
                    <a:moveTo>
                      <a:pt x="412" y="1"/>
                    </a:moveTo>
                    <a:cubicBezTo>
                      <a:pt x="271" y="1"/>
                      <a:pt x="108" y="113"/>
                      <a:pt x="20" y="205"/>
                    </a:cubicBezTo>
                    <a:cubicBezTo>
                      <a:pt x="0" y="228"/>
                      <a:pt x="19" y="255"/>
                      <a:pt x="41" y="255"/>
                    </a:cubicBezTo>
                    <a:cubicBezTo>
                      <a:pt x="47" y="255"/>
                      <a:pt x="53" y="253"/>
                      <a:pt x="59" y="247"/>
                    </a:cubicBezTo>
                    <a:cubicBezTo>
                      <a:pt x="124" y="189"/>
                      <a:pt x="237" y="98"/>
                      <a:pt x="331" y="98"/>
                    </a:cubicBezTo>
                    <a:cubicBezTo>
                      <a:pt x="626" y="98"/>
                      <a:pt x="542" y="319"/>
                      <a:pt x="487" y="455"/>
                    </a:cubicBezTo>
                    <a:cubicBezTo>
                      <a:pt x="425" y="604"/>
                      <a:pt x="344" y="746"/>
                      <a:pt x="254" y="879"/>
                    </a:cubicBezTo>
                    <a:cubicBezTo>
                      <a:pt x="231" y="914"/>
                      <a:pt x="262" y="977"/>
                      <a:pt x="308" y="977"/>
                    </a:cubicBezTo>
                    <a:cubicBezTo>
                      <a:pt x="310" y="977"/>
                      <a:pt x="311" y="976"/>
                      <a:pt x="312" y="976"/>
                    </a:cubicBezTo>
                    <a:cubicBezTo>
                      <a:pt x="450" y="964"/>
                      <a:pt x="586" y="959"/>
                      <a:pt x="723" y="959"/>
                    </a:cubicBezTo>
                    <a:cubicBezTo>
                      <a:pt x="763" y="959"/>
                      <a:pt x="803" y="959"/>
                      <a:pt x="843" y="960"/>
                    </a:cubicBezTo>
                    <a:cubicBezTo>
                      <a:pt x="844" y="960"/>
                      <a:pt x="845" y="960"/>
                      <a:pt x="846" y="960"/>
                    </a:cubicBezTo>
                    <a:cubicBezTo>
                      <a:pt x="924" y="960"/>
                      <a:pt x="923" y="837"/>
                      <a:pt x="837" y="834"/>
                    </a:cubicBezTo>
                    <a:cubicBezTo>
                      <a:pt x="776" y="831"/>
                      <a:pt x="714" y="829"/>
                      <a:pt x="652" y="829"/>
                    </a:cubicBezTo>
                    <a:cubicBezTo>
                      <a:pt x="577" y="829"/>
                      <a:pt x="502" y="832"/>
                      <a:pt x="429" y="837"/>
                    </a:cubicBezTo>
                    <a:cubicBezTo>
                      <a:pt x="558" y="623"/>
                      <a:pt x="736" y="312"/>
                      <a:pt x="600" y="105"/>
                    </a:cubicBezTo>
                    <a:cubicBezTo>
                      <a:pt x="551" y="30"/>
                      <a:pt x="484"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13"/>
              <p:cNvSpPr/>
              <p:nvPr/>
            </p:nvSpPr>
            <p:spPr>
              <a:xfrm>
                <a:off x="6236430" y="2854412"/>
                <a:ext cx="56870" cy="48924"/>
              </a:xfrm>
              <a:custGeom>
                <a:avLst/>
                <a:gdLst/>
                <a:ahLst/>
                <a:cxnLst/>
                <a:rect l="l" t="t" r="r" b="b"/>
                <a:pathLst>
                  <a:path w="866" h="745" extrusionOk="0">
                    <a:moveTo>
                      <a:pt x="277" y="0"/>
                    </a:moveTo>
                    <a:cubicBezTo>
                      <a:pt x="155" y="0"/>
                      <a:pt x="62" y="104"/>
                      <a:pt x="11" y="207"/>
                    </a:cubicBezTo>
                    <a:cubicBezTo>
                      <a:pt x="0" y="232"/>
                      <a:pt x="20" y="255"/>
                      <a:pt x="42" y="255"/>
                    </a:cubicBezTo>
                    <a:cubicBezTo>
                      <a:pt x="52" y="255"/>
                      <a:pt x="62" y="250"/>
                      <a:pt x="70" y="239"/>
                    </a:cubicBezTo>
                    <a:cubicBezTo>
                      <a:pt x="110" y="181"/>
                      <a:pt x="176" y="93"/>
                      <a:pt x="255" y="93"/>
                    </a:cubicBezTo>
                    <a:cubicBezTo>
                      <a:pt x="259" y="93"/>
                      <a:pt x="263" y="93"/>
                      <a:pt x="267" y="94"/>
                    </a:cubicBezTo>
                    <a:cubicBezTo>
                      <a:pt x="290" y="94"/>
                      <a:pt x="306" y="100"/>
                      <a:pt x="316" y="110"/>
                    </a:cubicBezTo>
                    <a:cubicBezTo>
                      <a:pt x="248" y="269"/>
                      <a:pt x="212" y="479"/>
                      <a:pt x="241" y="644"/>
                    </a:cubicBezTo>
                    <a:cubicBezTo>
                      <a:pt x="244" y="668"/>
                      <a:pt x="260" y="678"/>
                      <a:pt x="278" y="678"/>
                    </a:cubicBezTo>
                    <a:cubicBezTo>
                      <a:pt x="303" y="678"/>
                      <a:pt x="330" y="659"/>
                      <a:pt x="332" y="631"/>
                    </a:cubicBezTo>
                    <a:cubicBezTo>
                      <a:pt x="342" y="550"/>
                      <a:pt x="332" y="469"/>
                      <a:pt x="342" y="388"/>
                    </a:cubicBezTo>
                    <a:cubicBezTo>
                      <a:pt x="348" y="311"/>
                      <a:pt x="361" y="239"/>
                      <a:pt x="374" y="162"/>
                    </a:cubicBezTo>
                    <a:cubicBezTo>
                      <a:pt x="381" y="175"/>
                      <a:pt x="394" y="188"/>
                      <a:pt x="403" y="197"/>
                    </a:cubicBezTo>
                    <a:cubicBezTo>
                      <a:pt x="436" y="230"/>
                      <a:pt x="468" y="259"/>
                      <a:pt x="507" y="275"/>
                    </a:cubicBezTo>
                    <a:cubicBezTo>
                      <a:pt x="497" y="418"/>
                      <a:pt x="491" y="560"/>
                      <a:pt x="494" y="696"/>
                    </a:cubicBezTo>
                    <a:cubicBezTo>
                      <a:pt x="494" y="729"/>
                      <a:pt x="520" y="745"/>
                      <a:pt x="546" y="745"/>
                    </a:cubicBezTo>
                    <a:cubicBezTo>
                      <a:pt x="572" y="745"/>
                      <a:pt x="598" y="729"/>
                      <a:pt x="598" y="696"/>
                    </a:cubicBezTo>
                    <a:cubicBezTo>
                      <a:pt x="601" y="563"/>
                      <a:pt x="598" y="431"/>
                      <a:pt x="585" y="295"/>
                    </a:cubicBezTo>
                    <a:lnTo>
                      <a:pt x="585" y="295"/>
                    </a:lnTo>
                    <a:cubicBezTo>
                      <a:pt x="599" y="297"/>
                      <a:pt x="614" y="298"/>
                      <a:pt x="628" y="298"/>
                    </a:cubicBezTo>
                    <a:cubicBezTo>
                      <a:pt x="708" y="298"/>
                      <a:pt x="788" y="267"/>
                      <a:pt x="834" y="204"/>
                    </a:cubicBezTo>
                    <a:cubicBezTo>
                      <a:pt x="865" y="170"/>
                      <a:pt x="842" y="111"/>
                      <a:pt x="807" y="111"/>
                    </a:cubicBezTo>
                    <a:cubicBezTo>
                      <a:pt x="798" y="111"/>
                      <a:pt x="789" y="115"/>
                      <a:pt x="779" y="123"/>
                    </a:cubicBezTo>
                    <a:cubicBezTo>
                      <a:pt x="726" y="161"/>
                      <a:pt x="673" y="184"/>
                      <a:pt x="620" y="184"/>
                    </a:cubicBezTo>
                    <a:cubicBezTo>
                      <a:pt x="572" y="184"/>
                      <a:pt x="525" y="166"/>
                      <a:pt x="478" y="123"/>
                    </a:cubicBezTo>
                    <a:cubicBezTo>
                      <a:pt x="426" y="74"/>
                      <a:pt x="390" y="16"/>
                      <a:pt x="313" y="3"/>
                    </a:cubicBezTo>
                    <a:cubicBezTo>
                      <a:pt x="300" y="1"/>
                      <a:pt x="28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13"/>
              <p:cNvSpPr/>
              <p:nvPr/>
            </p:nvSpPr>
            <p:spPr>
              <a:xfrm>
                <a:off x="6288439" y="2813041"/>
                <a:ext cx="110654" cy="154784"/>
              </a:xfrm>
              <a:custGeom>
                <a:avLst/>
                <a:gdLst/>
                <a:ahLst/>
                <a:cxnLst/>
                <a:rect l="l" t="t" r="r" b="b"/>
                <a:pathLst>
                  <a:path w="1685" h="2357" extrusionOk="0">
                    <a:moveTo>
                      <a:pt x="566" y="1"/>
                    </a:moveTo>
                    <a:cubicBezTo>
                      <a:pt x="540" y="1"/>
                      <a:pt x="509" y="25"/>
                      <a:pt x="505" y="50"/>
                    </a:cubicBezTo>
                    <a:cubicBezTo>
                      <a:pt x="460" y="380"/>
                      <a:pt x="480" y="704"/>
                      <a:pt x="486" y="1031"/>
                    </a:cubicBezTo>
                    <a:cubicBezTo>
                      <a:pt x="486" y="1436"/>
                      <a:pt x="392" y="1773"/>
                      <a:pt x="230" y="2123"/>
                    </a:cubicBezTo>
                    <a:cubicBezTo>
                      <a:pt x="139" y="1822"/>
                      <a:pt x="107" y="1508"/>
                      <a:pt x="110" y="1190"/>
                    </a:cubicBezTo>
                    <a:cubicBezTo>
                      <a:pt x="110" y="1163"/>
                      <a:pt x="90" y="1149"/>
                      <a:pt x="69" y="1149"/>
                    </a:cubicBezTo>
                    <a:cubicBezTo>
                      <a:pt x="49" y="1149"/>
                      <a:pt x="28" y="1163"/>
                      <a:pt x="26" y="1190"/>
                    </a:cubicBezTo>
                    <a:cubicBezTo>
                      <a:pt x="0" y="1572"/>
                      <a:pt x="52" y="1942"/>
                      <a:pt x="156" y="2311"/>
                    </a:cubicBezTo>
                    <a:cubicBezTo>
                      <a:pt x="165" y="2339"/>
                      <a:pt x="194" y="2357"/>
                      <a:pt x="221" y="2357"/>
                    </a:cubicBezTo>
                    <a:cubicBezTo>
                      <a:pt x="241" y="2357"/>
                      <a:pt x="259" y="2348"/>
                      <a:pt x="269" y="2327"/>
                    </a:cubicBezTo>
                    <a:cubicBezTo>
                      <a:pt x="502" y="1880"/>
                      <a:pt x="619" y="1472"/>
                      <a:pt x="616" y="970"/>
                    </a:cubicBezTo>
                    <a:cubicBezTo>
                      <a:pt x="609" y="801"/>
                      <a:pt x="515" y="260"/>
                      <a:pt x="700" y="144"/>
                    </a:cubicBezTo>
                    <a:cubicBezTo>
                      <a:pt x="713" y="135"/>
                      <a:pt x="736" y="131"/>
                      <a:pt x="764" y="131"/>
                    </a:cubicBezTo>
                    <a:cubicBezTo>
                      <a:pt x="859" y="131"/>
                      <a:pt x="1017" y="171"/>
                      <a:pt x="1082" y="176"/>
                    </a:cubicBezTo>
                    <a:cubicBezTo>
                      <a:pt x="1254" y="192"/>
                      <a:pt x="1429" y="205"/>
                      <a:pt x="1597" y="222"/>
                    </a:cubicBezTo>
                    <a:cubicBezTo>
                      <a:pt x="1599" y="222"/>
                      <a:pt x="1601" y="222"/>
                      <a:pt x="1603" y="222"/>
                    </a:cubicBezTo>
                    <a:cubicBezTo>
                      <a:pt x="1684" y="222"/>
                      <a:pt x="1676" y="95"/>
                      <a:pt x="1597" y="89"/>
                    </a:cubicBezTo>
                    <a:cubicBezTo>
                      <a:pt x="1257" y="60"/>
                      <a:pt x="914" y="30"/>
                      <a:pt x="570" y="1"/>
                    </a:cubicBezTo>
                    <a:cubicBezTo>
                      <a:pt x="569" y="1"/>
                      <a:pt x="56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13"/>
              <p:cNvSpPr/>
              <p:nvPr/>
            </p:nvSpPr>
            <p:spPr>
              <a:xfrm>
                <a:off x="6335128" y="2885604"/>
                <a:ext cx="70070" cy="12609"/>
              </a:xfrm>
              <a:custGeom>
                <a:avLst/>
                <a:gdLst/>
                <a:ahLst/>
                <a:cxnLst/>
                <a:rect l="l" t="t" r="r" b="b"/>
                <a:pathLst>
                  <a:path w="1067" h="192" extrusionOk="0">
                    <a:moveTo>
                      <a:pt x="982" y="1"/>
                    </a:moveTo>
                    <a:cubicBezTo>
                      <a:pt x="975" y="1"/>
                      <a:pt x="968" y="2"/>
                      <a:pt x="961" y="4"/>
                    </a:cubicBezTo>
                    <a:cubicBezTo>
                      <a:pt x="767" y="51"/>
                      <a:pt x="581" y="68"/>
                      <a:pt x="393" y="68"/>
                    </a:cubicBezTo>
                    <a:cubicBezTo>
                      <a:pt x="283" y="68"/>
                      <a:pt x="171" y="62"/>
                      <a:pt x="57" y="53"/>
                    </a:cubicBezTo>
                    <a:cubicBezTo>
                      <a:pt x="55" y="53"/>
                      <a:pt x="53" y="52"/>
                      <a:pt x="51" y="52"/>
                    </a:cubicBezTo>
                    <a:cubicBezTo>
                      <a:pt x="8" y="52"/>
                      <a:pt x="0" y="121"/>
                      <a:pt x="44" y="134"/>
                    </a:cubicBezTo>
                    <a:cubicBezTo>
                      <a:pt x="184" y="174"/>
                      <a:pt x="331" y="191"/>
                      <a:pt x="478" y="191"/>
                    </a:cubicBezTo>
                    <a:cubicBezTo>
                      <a:pt x="653" y="191"/>
                      <a:pt x="829" y="166"/>
                      <a:pt x="996" y="124"/>
                    </a:cubicBezTo>
                    <a:cubicBezTo>
                      <a:pt x="1067" y="106"/>
                      <a:pt x="1047"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3"/>
              <p:cNvSpPr/>
              <p:nvPr/>
            </p:nvSpPr>
            <p:spPr>
              <a:xfrm>
                <a:off x="6347343" y="2845350"/>
                <a:ext cx="48858" cy="40978"/>
              </a:xfrm>
              <a:custGeom>
                <a:avLst/>
                <a:gdLst/>
                <a:ahLst/>
                <a:cxnLst/>
                <a:rect l="l" t="t" r="r" b="b"/>
                <a:pathLst>
                  <a:path w="744" h="624" extrusionOk="0">
                    <a:moveTo>
                      <a:pt x="399" y="115"/>
                    </a:moveTo>
                    <a:cubicBezTo>
                      <a:pt x="425" y="115"/>
                      <a:pt x="457" y="118"/>
                      <a:pt x="486" y="125"/>
                    </a:cubicBezTo>
                    <a:cubicBezTo>
                      <a:pt x="486" y="180"/>
                      <a:pt x="467" y="206"/>
                      <a:pt x="422" y="219"/>
                    </a:cubicBezTo>
                    <a:cubicBezTo>
                      <a:pt x="344" y="267"/>
                      <a:pt x="247" y="280"/>
                      <a:pt x="156" y="284"/>
                    </a:cubicBezTo>
                    <a:cubicBezTo>
                      <a:pt x="159" y="248"/>
                      <a:pt x="179" y="215"/>
                      <a:pt x="214" y="186"/>
                    </a:cubicBezTo>
                    <a:cubicBezTo>
                      <a:pt x="263" y="141"/>
                      <a:pt x="334" y="118"/>
                      <a:pt x="399" y="115"/>
                    </a:cubicBezTo>
                    <a:close/>
                    <a:moveTo>
                      <a:pt x="432" y="1"/>
                    </a:moveTo>
                    <a:cubicBezTo>
                      <a:pt x="338" y="1"/>
                      <a:pt x="234" y="30"/>
                      <a:pt x="188" y="60"/>
                    </a:cubicBezTo>
                    <a:cubicBezTo>
                      <a:pt x="107" y="115"/>
                      <a:pt x="49" y="190"/>
                      <a:pt x="33" y="277"/>
                    </a:cubicBezTo>
                    <a:cubicBezTo>
                      <a:pt x="4" y="287"/>
                      <a:pt x="0" y="332"/>
                      <a:pt x="30" y="345"/>
                    </a:cubicBezTo>
                    <a:cubicBezTo>
                      <a:pt x="33" y="410"/>
                      <a:pt x="65" y="475"/>
                      <a:pt x="127" y="526"/>
                    </a:cubicBezTo>
                    <a:cubicBezTo>
                      <a:pt x="206" y="592"/>
                      <a:pt x="307" y="623"/>
                      <a:pt x="408" y="623"/>
                    </a:cubicBezTo>
                    <a:cubicBezTo>
                      <a:pt x="513" y="623"/>
                      <a:pt x="618" y="589"/>
                      <a:pt x="700" y="523"/>
                    </a:cubicBezTo>
                    <a:cubicBezTo>
                      <a:pt x="744" y="485"/>
                      <a:pt x="702" y="419"/>
                      <a:pt x="655" y="419"/>
                    </a:cubicBezTo>
                    <a:cubicBezTo>
                      <a:pt x="646" y="419"/>
                      <a:pt x="637" y="421"/>
                      <a:pt x="629" y="426"/>
                    </a:cubicBezTo>
                    <a:cubicBezTo>
                      <a:pt x="558" y="471"/>
                      <a:pt x="482" y="500"/>
                      <a:pt x="402" y="500"/>
                    </a:cubicBezTo>
                    <a:cubicBezTo>
                      <a:pt x="372" y="500"/>
                      <a:pt x="342" y="496"/>
                      <a:pt x="311" y="488"/>
                    </a:cubicBezTo>
                    <a:cubicBezTo>
                      <a:pt x="237" y="465"/>
                      <a:pt x="175" y="413"/>
                      <a:pt x="156" y="358"/>
                    </a:cubicBezTo>
                    <a:lnTo>
                      <a:pt x="156" y="358"/>
                    </a:lnTo>
                    <a:cubicBezTo>
                      <a:pt x="162" y="358"/>
                      <a:pt x="169" y="358"/>
                      <a:pt x="175" y="358"/>
                    </a:cubicBezTo>
                    <a:cubicBezTo>
                      <a:pt x="355" y="358"/>
                      <a:pt x="597" y="313"/>
                      <a:pt x="616" y="151"/>
                    </a:cubicBezTo>
                    <a:cubicBezTo>
                      <a:pt x="631" y="37"/>
                      <a:pt x="538"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13"/>
              <p:cNvSpPr/>
              <p:nvPr/>
            </p:nvSpPr>
            <p:spPr>
              <a:xfrm>
                <a:off x="6323768" y="2904122"/>
                <a:ext cx="60876" cy="83992"/>
              </a:xfrm>
              <a:custGeom>
                <a:avLst/>
                <a:gdLst/>
                <a:ahLst/>
                <a:cxnLst/>
                <a:rect l="l" t="t" r="r" b="b"/>
                <a:pathLst>
                  <a:path w="927" h="1279" extrusionOk="0">
                    <a:moveTo>
                      <a:pt x="497" y="271"/>
                    </a:moveTo>
                    <a:cubicBezTo>
                      <a:pt x="507" y="271"/>
                      <a:pt x="516" y="272"/>
                      <a:pt x="525" y="273"/>
                    </a:cubicBezTo>
                    <a:cubicBezTo>
                      <a:pt x="522" y="295"/>
                      <a:pt x="536" y="325"/>
                      <a:pt x="563" y="325"/>
                    </a:cubicBezTo>
                    <a:cubicBezTo>
                      <a:pt x="564" y="325"/>
                      <a:pt x="565" y="325"/>
                      <a:pt x="567" y="325"/>
                    </a:cubicBezTo>
                    <a:lnTo>
                      <a:pt x="570" y="325"/>
                    </a:lnTo>
                    <a:cubicBezTo>
                      <a:pt x="567" y="328"/>
                      <a:pt x="564" y="331"/>
                      <a:pt x="564" y="338"/>
                    </a:cubicBezTo>
                    <a:cubicBezTo>
                      <a:pt x="557" y="370"/>
                      <a:pt x="551" y="396"/>
                      <a:pt x="534" y="425"/>
                    </a:cubicBezTo>
                    <a:cubicBezTo>
                      <a:pt x="521" y="470"/>
                      <a:pt x="500" y="492"/>
                      <a:pt x="470" y="492"/>
                    </a:cubicBezTo>
                    <a:cubicBezTo>
                      <a:pt x="429" y="492"/>
                      <a:pt x="372" y="448"/>
                      <a:pt x="298" y="360"/>
                    </a:cubicBezTo>
                    <a:cubicBezTo>
                      <a:pt x="333" y="306"/>
                      <a:pt x="421" y="271"/>
                      <a:pt x="497" y="271"/>
                    </a:cubicBezTo>
                    <a:close/>
                    <a:moveTo>
                      <a:pt x="425" y="825"/>
                    </a:moveTo>
                    <a:cubicBezTo>
                      <a:pt x="447" y="825"/>
                      <a:pt x="471" y="827"/>
                      <a:pt x="496" y="830"/>
                    </a:cubicBezTo>
                    <a:cubicBezTo>
                      <a:pt x="486" y="843"/>
                      <a:pt x="470" y="859"/>
                      <a:pt x="457" y="879"/>
                    </a:cubicBezTo>
                    <a:cubicBezTo>
                      <a:pt x="411" y="953"/>
                      <a:pt x="450" y="1099"/>
                      <a:pt x="340" y="1135"/>
                    </a:cubicBezTo>
                    <a:cubicBezTo>
                      <a:pt x="332" y="1135"/>
                      <a:pt x="324" y="1135"/>
                      <a:pt x="316" y="1135"/>
                    </a:cubicBezTo>
                    <a:cubicBezTo>
                      <a:pt x="196" y="1135"/>
                      <a:pt x="161" y="1087"/>
                      <a:pt x="201" y="992"/>
                    </a:cubicBezTo>
                    <a:cubicBezTo>
                      <a:pt x="228" y="879"/>
                      <a:pt x="302" y="825"/>
                      <a:pt x="425" y="825"/>
                    </a:cubicBezTo>
                    <a:close/>
                    <a:moveTo>
                      <a:pt x="838" y="0"/>
                    </a:moveTo>
                    <a:cubicBezTo>
                      <a:pt x="814" y="0"/>
                      <a:pt x="792" y="13"/>
                      <a:pt x="784" y="36"/>
                    </a:cubicBezTo>
                    <a:cubicBezTo>
                      <a:pt x="777" y="56"/>
                      <a:pt x="777" y="79"/>
                      <a:pt x="787" y="95"/>
                    </a:cubicBezTo>
                    <a:cubicBezTo>
                      <a:pt x="768" y="127"/>
                      <a:pt x="732" y="153"/>
                      <a:pt x="703" y="176"/>
                    </a:cubicBezTo>
                    <a:cubicBezTo>
                      <a:pt x="677" y="195"/>
                      <a:pt x="648" y="208"/>
                      <a:pt x="619" y="218"/>
                    </a:cubicBezTo>
                    <a:cubicBezTo>
                      <a:pt x="580" y="177"/>
                      <a:pt x="528" y="160"/>
                      <a:pt x="473" y="160"/>
                    </a:cubicBezTo>
                    <a:cubicBezTo>
                      <a:pt x="301" y="160"/>
                      <a:pt x="97" y="334"/>
                      <a:pt x="159" y="506"/>
                    </a:cubicBezTo>
                    <a:cubicBezTo>
                      <a:pt x="190" y="601"/>
                      <a:pt x="293" y="665"/>
                      <a:pt x="390" y="665"/>
                    </a:cubicBezTo>
                    <a:cubicBezTo>
                      <a:pt x="403" y="665"/>
                      <a:pt x="415" y="664"/>
                      <a:pt x="427" y="662"/>
                    </a:cubicBezTo>
                    <a:cubicBezTo>
                      <a:pt x="466" y="652"/>
                      <a:pt x="502" y="639"/>
                      <a:pt x="531" y="620"/>
                    </a:cubicBezTo>
                    <a:lnTo>
                      <a:pt x="531" y="620"/>
                    </a:lnTo>
                    <a:cubicBezTo>
                      <a:pt x="521" y="652"/>
                      <a:pt x="515" y="684"/>
                      <a:pt x="502" y="717"/>
                    </a:cubicBezTo>
                    <a:cubicBezTo>
                      <a:pt x="476" y="710"/>
                      <a:pt x="450" y="707"/>
                      <a:pt x="425" y="707"/>
                    </a:cubicBezTo>
                    <a:cubicBezTo>
                      <a:pt x="208" y="707"/>
                      <a:pt x="0" y="936"/>
                      <a:pt x="87" y="1167"/>
                    </a:cubicBezTo>
                    <a:cubicBezTo>
                      <a:pt x="119" y="1243"/>
                      <a:pt x="184" y="1278"/>
                      <a:pt x="256" y="1278"/>
                    </a:cubicBezTo>
                    <a:cubicBezTo>
                      <a:pt x="280" y="1278"/>
                      <a:pt x="303" y="1275"/>
                      <a:pt x="327" y="1267"/>
                    </a:cubicBezTo>
                    <a:cubicBezTo>
                      <a:pt x="392" y="1248"/>
                      <a:pt x="450" y="1206"/>
                      <a:pt x="486" y="1154"/>
                    </a:cubicBezTo>
                    <a:cubicBezTo>
                      <a:pt x="517" y="1110"/>
                      <a:pt x="548" y="923"/>
                      <a:pt x="608" y="923"/>
                    </a:cubicBezTo>
                    <a:cubicBezTo>
                      <a:pt x="610" y="923"/>
                      <a:pt x="613" y="923"/>
                      <a:pt x="615" y="924"/>
                    </a:cubicBezTo>
                    <a:cubicBezTo>
                      <a:pt x="621" y="926"/>
                      <a:pt x="626" y="926"/>
                      <a:pt x="631" y="926"/>
                    </a:cubicBezTo>
                    <a:cubicBezTo>
                      <a:pt x="691" y="926"/>
                      <a:pt x="710" y="829"/>
                      <a:pt x="648" y="814"/>
                    </a:cubicBezTo>
                    <a:cubicBezTo>
                      <a:pt x="628" y="811"/>
                      <a:pt x="606" y="807"/>
                      <a:pt x="589" y="807"/>
                    </a:cubicBezTo>
                    <a:cubicBezTo>
                      <a:pt x="645" y="655"/>
                      <a:pt x="667" y="516"/>
                      <a:pt x="667" y="357"/>
                    </a:cubicBezTo>
                    <a:cubicBezTo>
                      <a:pt x="667" y="338"/>
                      <a:pt x="654" y="322"/>
                      <a:pt x="638" y="312"/>
                    </a:cubicBezTo>
                    <a:cubicBezTo>
                      <a:pt x="726" y="289"/>
                      <a:pt x="800" y="241"/>
                      <a:pt x="862" y="166"/>
                    </a:cubicBezTo>
                    <a:cubicBezTo>
                      <a:pt x="887" y="127"/>
                      <a:pt x="926" y="79"/>
                      <a:pt x="894" y="30"/>
                    </a:cubicBezTo>
                    <a:cubicBezTo>
                      <a:pt x="880" y="10"/>
                      <a:pt x="858"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9" name="Google Shape;1539;p13"/>
            <p:cNvGrpSpPr/>
            <p:nvPr/>
          </p:nvGrpSpPr>
          <p:grpSpPr>
            <a:xfrm rot="-4946701">
              <a:off x="7847388" y="-162860"/>
              <a:ext cx="979619" cy="216229"/>
              <a:chOff x="7968422" y="675563"/>
              <a:chExt cx="462304" cy="102049"/>
            </a:xfrm>
          </p:grpSpPr>
          <p:sp>
            <p:nvSpPr>
              <p:cNvPr id="1540" name="Google Shape;1540;p13"/>
              <p:cNvSpPr/>
              <p:nvPr/>
            </p:nvSpPr>
            <p:spPr>
              <a:xfrm>
                <a:off x="7968422" y="693884"/>
                <a:ext cx="58052" cy="61139"/>
              </a:xfrm>
              <a:custGeom>
                <a:avLst/>
                <a:gdLst/>
                <a:ahLst/>
                <a:cxnLst/>
                <a:rect l="l" t="t" r="r" b="b"/>
                <a:pathLst>
                  <a:path w="884" h="931" extrusionOk="0">
                    <a:moveTo>
                      <a:pt x="554" y="0"/>
                    </a:moveTo>
                    <a:cubicBezTo>
                      <a:pt x="537" y="0"/>
                      <a:pt x="521" y="1"/>
                      <a:pt x="505" y="3"/>
                    </a:cubicBezTo>
                    <a:cubicBezTo>
                      <a:pt x="305" y="32"/>
                      <a:pt x="107" y="165"/>
                      <a:pt x="49" y="366"/>
                    </a:cubicBezTo>
                    <a:cubicBezTo>
                      <a:pt x="0" y="534"/>
                      <a:pt x="49" y="732"/>
                      <a:pt x="188" y="842"/>
                    </a:cubicBezTo>
                    <a:cubicBezTo>
                      <a:pt x="269" y="906"/>
                      <a:pt x="365" y="930"/>
                      <a:pt x="464" y="930"/>
                    </a:cubicBezTo>
                    <a:cubicBezTo>
                      <a:pt x="586" y="930"/>
                      <a:pt x="712" y="893"/>
                      <a:pt x="820" y="849"/>
                    </a:cubicBezTo>
                    <a:cubicBezTo>
                      <a:pt x="883" y="825"/>
                      <a:pt x="867" y="724"/>
                      <a:pt x="804" y="724"/>
                    </a:cubicBezTo>
                    <a:cubicBezTo>
                      <a:pt x="797" y="724"/>
                      <a:pt x="789" y="726"/>
                      <a:pt x="781" y="729"/>
                    </a:cubicBezTo>
                    <a:cubicBezTo>
                      <a:pt x="689" y="764"/>
                      <a:pt x="574" y="792"/>
                      <a:pt x="467" y="792"/>
                    </a:cubicBezTo>
                    <a:cubicBezTo>
                      <a:pt x="306" y="792"/>
                      <a:pt x="165" y="727"/>
                      <a:pt x="156" y="518"/>
                    </a:cubicBezTo>
                    <a:cubicBezTo>
                      <a:pt x="146" y="376"/>
                      <a:pt x="227" y="259"/>
                      <a:pt x="343" y="184"/>
                    </a:cubicBezTo>
                    <a:cubicBezTo>
                      <a:pt x="391" y="156"/>
                      <a:pt x="509" y="110"/>
                      <a:pt x="605" y="110"/>
                    </a:cubicBezTo>
                    <a:cubicBezTo>
                      <a:pt x="674" y="110"/>
                      <a:pt x="731" y="134"/>
                      <a:pt x="742" y="204"/>
                    </a:cubicBezTo>
                    <a:cubicBezTo>
                      <a:pt x="745" y="231"/>
                      <a:pt x="765" y="245"/>
                      <a:pt x="784" y="245"/>
                    </a:cubicBezTo>
                    <a:cubicBezTo>
                      <a:pt x="803" y="245"/>
                      <a:pt x="821" y="231"/>
                      <a:pt x="823" y="204"/>
                    </a:cubicBezTo>
                    <a:cubicBezTo>
                      <a:pt x="840" y="56"/>
                      <a:pt x="681"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13"/>
              <p:cNvSpPr/>
              <p:nvPr/>
            </p:nvSpPr>
            <p:spPr>
              <a:xfrm>
                <a:off x="8024765" y="724551"/>
                <a:ext cx="27581" cy="53061"/>
              </a:xfrm>
              <a:custGeom>
                <a:avLst/>
                <a:gdLst/>
                <a:ahLst/>
                <a:cxnLst/>
                <a:rect l="l" t="t" r="r" b="b"/>
                <a:pathLst>
                  <a:path w="420" h="808" extrusionOk="0">
                    <a:moveTo>
                      <a:pt x="353" y="0"/>
                    </a:moveTo>
                    <a:cubicBezTo>
                      <a:pt x="339" y="0"/>
                      <a:pt x="324" y="6"/>
                      <a:pt x="311" y="19"/>
                    </a:cubicBezTo>
                    <a:cubicBezTo>
                      <a:pt x="286" y="48"/>
                      <a:pt x="263" y="80"/>
                      <a:pt x="243" y="116"/>
                    </a:cubicBezTo>
                    <a:cubicBezTo>
                      <a:pt x="237" y="129"/>
                      <a:pt x="227" y="165"/>
                      <a:pt x="221" y="171"/>
                    </a:cubicBezTo>
                    <a:cubicBezTo>
                      <a:pt x="215" y="175"/>
                      <a:pt x="210" y="176"/>
                      <a:pt x="203" y="176"/>
                    </a:cubicBezTo>
                    <a:cubicBezTo>
                      <a:pt x="159" y="176"/>
                      <a:pt x="97" y="97"/>
                      <a:pt x="94" y="54"/>
                    </a:cubicBezTo>
                    <a:cubicBezTo>
                      <a:pt x="93" y="33"/>
                      <a:pt x="73" y="19"/>
                      <a:pt x="54" y="19"/>
                    </a:cubicBezTo>
                    <a:cubicBezTo>
                      <a:pt x="39" y="19"/>
                      <a:pt x="24" y="28"/>
                      <a:pt x="20" y="48"/>
                    </a:cubicBezTo>
                    <a:cubicBezTo>
                      <a:pt x="0" y="155"/>
                      <a:pt x="17" y="317"/>
                      <a:pt x="162" y="330"/>
                    </a:cubicBezTo>
                    <a:cubicBezTo>
                      <a:pt x="168" y="330"/>
                      <a:pt x="173" y="331"/>
                      <a:pt x="179" y="331"/>
                    </a:cubicBezTo>
                    <a:cubicBezTo>
                      <a:pt x="204" y="331"/>
                      <a:pt x="224" y="324"/>
                      <a:pt x="240" y="314"/>
                    </a:cubicBezTo>
                    <a:lnTo>
                      <a:pt x="240" y="314"/>
                    </a:lnTo>
                    <a:cubicBezTo>
                      <a:pt x="208" y="456"/>
                      <a:pt x="166" y="592"/>
                      <a:pt x="133" y="735"/>
                    </a:cubicBezTo>
                    <a:cubicBezTo>
                      <a:pt x="124" y="781"/>
                      <a:pt x="157" y="807"/>
                      <a:pt x="191" y="807"/>
                    </a:cubicBezTo>
                    <a:cubicBezTo>
                      <a:pt x="214" y="807"/>
                      <a:pt x="237" y="795"/>
                      <a:pt x="247" y="767"/>
                    </a:cubicBezTo>
                    <a:cubicBezTo>
                      <a:pt x="328" y="547"/>
                      <a:pt x="376" y="310"/>
                      <a:pt x="415" y="77"/>
                    </a:cubicBezTo>
                    <a:cubicBezTo>
                      <a:pt x="420" y="35"/>
                      <a:pt x="388" y="0"/>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13"/>
              <p:cNvSpPr/>
              <p:nvPr/>
            </p:nvSpPr>
            <p:spPr>
              <a:xfrm>
                <a:off x="8060095" y="730330"/>
                <a:ext cx="35133" cy="7552"/>
              </a:xfrm>
              <a:custGeom>
                <a:avLst/>
                <a:gdLst/>
                <a:ahLst/>
                <a:cxnLst/>
                <a:rect l="l" t="t" r="r" b="b"/>
                <a:pathLst>
                  <a:path w="535" h="115" extrusionOk="0">
                    <a:moveTo>
                      <a:pt x="315" y="1"/>
                    </a:moveTo>
                    <a:cubicBezTo>
                      <a:pt x="226" y="1"/>
                      <a:pt x="136" y="7"/>
                      <a:pt x="55" y="15"/>
                    </a:cubicBezTo>
                    <a:cubicBezTo>
                      <a:pt x="0" y="18"/>
                      <a:pt x="0" y="96"/>
                      <a:pt x="55" y="99"/>
                    </a:cubicBezTo>
                    <a:cubicBezTo>
                      <a:pt x="147" y="106"/>
                      <a:pt x="247" y="115"/>
                      <a:pt x="345" y="115"/>
                    </a:cubicBezTo>
                    <a:cubicBezTo>
                      <a:pt x="395" y="115"/>
                      <a:pt x="445" y="112"/>
                      <a:pt x="493" y="106"/>
                    </a:cubicBezTo>
                    <a:cubicBezTo>
                      <a:pt x="535" y="93"/>
                      <a:pt x="535" y="15"/>
                      <a:pt x="493" y="12"/>
                    </a:cubicBezTo>
                    <a:cubicBezTo>
                      <a:pt x="436" y="4"/>
                      <a:pt x="37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13"/>
              <p:cNvSpPr/>
              <p:nvPr/>
            </p:nvSpPr>
            <p:spPr>
              <a:xfrm>
                <a:off x="8059898" y="717262"/>
                <a:ext cx="33360" cy="8865"/>
              </a:xfrm>
              <a:custGeom>
                <a:avLst/>
                <a:gdLst/>
                <a:ahLst/>
                <a:cxnLst/>
                <a:rect l="l" t="t" r="r" b="b"/>
                <a:pathLst>
                  <a:path w="508" h="135" extrusionOk="0">
                    <a:moveTo>
                      <a:pt x="256" y="0"/>
                    </a:moveTo>
                    <a:cubicBezTo>
                      <a:pt x="182" y="0"/>
                      <a:pt x="109" y="13"/>
                      <a:pt x="42" y="39"/>
                    </a:cubicBezTo>
                    <a:cubicBezTo>
                      <a:pt x="0" y="54"/>
                      <a:pt x="11" y="118"/>
                      <a:pt x="51" y="118"/>
                    </a:cubicBezTo>
                    <a:cubicBezTo>
                      <a:pt x="54" y="118"/>
                      <a:pt x="58" y="118"/>
                      <a:pt x="62" y="117"/>
                    </a:cubicBezTo>
                    <a:cubicBezTo>
                      <a:pt x="113" y="103"/>
                      <a:pt x="163" y="97"/>
                      <a:pt x="212" y="97"/>
                    </a:cubicBezTo>
                    <a:cubicBezTo>
                      <a:pt x="282" y="97"/>
                      <a:pt x="351" y="110"/>
                      <a:pt x="421" y="133"/>
                    </a:cubicBezTo>
                    <a:cubicBezTo>
                      <a:pt x="426" y="134"/>
                      <a:pt x="431" y="135"/>
                      <a:pt x="435" y="135"/>
                    </a:cubicBezTo>
                    <a:cubicBezTo>
                      <a:pt x="489" y="135"/>
                      <a:pt x="507" y="51"/>
                      <a:pt x="450" y="33"/>
                    </a:cubicBezTo>
                    <a:cubicBezTo>
                      <a:pt x="389" y="11"/>
                      <a:pt x="322" y="0"/>
                      <a:pt x="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13"/>
              <p:cNvSpPr/>
              <p:nvPr/>
            </p:nvSpPr>
            <p:spPr>
              <a:xfrm>
                <a:off x="8102647" y="693687"/>
                <a:ext cx="50369" cy="60285"/>
              </a:xfrm>
              <a:custGeom>
                <a:avLst/>
                <a:gdLst/>
                <a:ahLst/>
                <a:cxnLst/>
                <a:rect l="l" t="t" r="r" b="b"/>
                <a:pathLst>
                  <a:path w="767" h="918" extrusionOk="0">
                    <a:moveTo>
                      <a:pt x="330" y="0"/>
                    </a:moveTo>
                    <a:cubicBezTo>
                      <a:pt x="306" y="0"/>
                      <a:pt x="281" y="6"/>
                      <a:pt x="256" y="19"/>
                    </a:cubicBezTo>
                    <a:cubicBezTo>
                      <a:pt x="123" y="90"/>
                      <a:pt x="33" y="294"/>
                      <a:pt x="16" y="440"/>
                    </a:cubicBezTo>
                    <a:cubicBezTo>
                      <a:pt x="0" y="589"/>
                      <a:pt x="55" y="754"/>
                      <a:pt x="182" y="848"/>
                    </a:cubicBezTo>
                    <a:cubicBezTo>
                      <a:pt x="252" y="898"/>
                      <a:pt x="332" y="918"/>
                      <a:pt x="413" y="918"/>
                    </a:cubicBezTo>
                    <a:cubicBezTo>
                      <a:pt x="510" y="918"/>
                      <a:pt x="608" y="890"/>
                      <a:pt x="697" y="855"/>
                    </a:cubicBezTo>
                    <a:cubicBezTo>
                      <a:pt x="767" y="823"/>
                      <a:pt x="755" y="728"/>
                      <a:pt x="693" y="728"/>
                    </a:cubicBezTo>
                    <a:cubicBezTo>
                      <a:pt x="687" y="728"/>
                      <a:pt x="679" y="729"/>
                      <a:pt x="671" y="732"/>
                    </a:cubicBezTo>
                    <a:cubicBezTo>
                      <a:pt x="589" y="756"/>
                      <a:pt x="496" y="780"/>
                      <a:pt x="410" y="780"/>
                    </a:cubicBezTo>
                    <a:cubicBezTo>
                      <a:pt x="299" y="780"/>
                      <a:pt x="200" y="739"/>
                      <a:pt x="152" y="602"/>
                    </a:cubicBezTo>
                    <a:cubicBezTo>
                      <a:pt x="123" y="521"/>
                      <a:pt x="130" y="437"/>
                      <a:pt x="152" y="359"/>
                    </a:cubicBezTo>
                    <a:cubicBezTo>
                      <a:pt x="162" y="311"/>
                      <a:pt x="188" y="259"/>
                      <a:pt x="217" y="213"/>
                    </a:cubicBezTo>
                    <a:cubicBezTo>
                      <a:pt x="222" y="204"/>
                      <a:pt x="302" y="82"/>
                      <a:pt x="351" y="82"/>
                    </a:cubicBezTo>
                    <a:cubicBezTo>
                      <a:pt x="367" y="82"/>
                      <a:pt x="379" y="94"/>
                      <a:pt x="386" y="126"/>
                    </a:cubicBezTo>
                    <a:cubicBezTo>
                      <a:pt x="390" y="143"/>
                      <a:pt x="404" y="151"/>
                      <a:pt x="418" y="151"/>
                    </a:cubicBezTo>
                    <a:cubicBezTo>
                      <a:pt x="435" y="151"/>
                      <a:pt x="452" y="139"/>
                      <a:pt x="450" y="119"/>
                    </a:cubicBezTo>
                    <a:cubicBezTo>
                      <a:pt x="448" y="46"/>
                      <a:pt x="395"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13"/>
              <p:cNvSpPr/>
              <p:nvPr/>
            </p:nvSpPr>
            <p:spPr>
              <a:xfrm>
                <a:off x="8139881" y="675563"/>
                <a:ext cx="47939" cy="36907"/>
              </a:xfrm>
              <a:custGeom>
                <a:avLst/>
                <a:gdLst/>
                <a:ahLst/>
                <a:cxnLst/>
                <a:rect l="l" t="t" r="r" b="b"/>
                <a:pathLst>
                  <a:path w="730" h="562" extrusionOk="0">
                    <a:moveTo>
                      <a:pt x="255" y="289"/>
                    </a:moveTo>
                    <a:cubicBezTo>
                      <a:pt x="303" y="289"/>
                      <a:pt x="361" y="313"/>
                      <a:pt x="418" y="344"/>
                    </a:cubicBezTo>
                    <a:cubicBezTo>
                      <a:pt x="399" y="376"/>
                      <a:pt x="373" y="405"/>
                      <a:pt x="340" y="425"/>
                    </a:cubicBezTo>
                    <a:cubicBezTo>
                      <a:pt x="323" y="435"/>
                      <a:pt x="291" y="442"/>
                      <a:pt x="257" y="442"/>
                    </a:cubicBezTo>
                    <a:cubicBezTo>
                      <a:pt x="189" y="442"/>
                      <a:pt x="117" y="413"/>
                      <a:pt x="172" y="331"/>
                    </a:cubicBezTo>
                    <a:cubicBezTo>
                      <a:pt x="192" y="301"/>
                      <a:pt x="221" y="289"/>
                      <a:pt x="255" y="289"/>
                    </a:cubicBezTo>
                    <a:close/>
                    <a:moveTo>
                      <a:pt x="578" y="1"/>
                    </a:moveTo>
                    <a:cubicBezTo>
                      <a:pt x="570" y="1"/>
                      <a:pt x="562" y="5"/>
                      <a:pt x="557" y="16"/>
                    </a:cubicBezTo>
                    <a:cubicBezTo>
                      <a:pt x="518" y="91"/>
                      <a:pt x="496" y="172"/>
                      <a:pt x="463" y="250"/>
                    </a:cubicBezTo>
                    <a:cubicBezTo>
                      <a:pt x="401" y="214"/>
                      <a:pt x="334" y="184"/>
                      <a:pt x="256" y="184"/>
                    </a:cubicBezTo>
                    <a:cubicBezTo>
                      <a:pt x="248" y="184"/>
                      <a:pt x="241" y="184"/>
                      <a:pt x="233" y="185"/>
                    </a:cubicBezTo>
                    <a:cubicBezTo>
                      <a:pt x="110" y="201"/>
                      <a:pt x="0" y="301"/>
                      <a:pt x="55" y="431"/>
                    </a:cubicBezTo>
                    <a:cubicBezTo>
                      <a:pt x="90" y="520"/>
                      <a:pt x="168" y="561"/>
                      <a:pt x="252" y="561"/>
                    </a:cubicBezTo>
                    <a:cubicBezTo>
                      <a:pt x="302" y="561"/>
                      <a:pt x="354" y="546"/>
                      <a:pt x="399" y="519"/>
                    </a:cubicBezTo>
                    <a:cubicBezTo>
                      <a:pt x="441" y="489"/>
                      <a:pt x="480" y="444"/>
                      <a:pt x="509" y="395"/>
                    </a:cubicBezTo>
                    <a:cubicBezTo>
                      <a:pt x="564" y="431"/>
                      <a:pt x="612" y="463"/>
                      <a:pt x="645" y="473"/>
                    </a:cubicBezTo>
                    <a:cubicBezTo>
                      <a:pt x="651" y="475"/>
                      <a:pt x="657" y="476"/>
                      <a:pt x="663" y="476"/>
                    </a:cubicBezTo>
                    <a:cubicBezTo>
                      <a:pt x="714" y="476"/>
                      <a:pt x="729" y="390"/>
                      <a:pt x="671" y="366"/>
                    </a:cubicBezTo>
                    <a:cubicBezTo>
                      <a:pt x="625" y="350"/>
                      <a:pt x="590" y="327"/>
                      <a:pt x="548" y="301"/>
                    </a:cubicBezTo>
                    <a:cubicBezTo>
                      <a:pt x="580" y="214"/>
                      <a:pt x="596" y="117"/>
                      <a:pt x="609" y="36"/>
                    </a:cubicBezTo>
                    <a:cubicBezTo>
                      <a:pt x="611" y="17"/>
                      <a:pt x="594"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13"/>
              <p:cNvSpPr/>
              <p:nvPr/>
            </p:nvSpPr>
            <p:spPr>
              <a:xfrm>
                <a:off x="8144938" y="726061"/>
                <a:ext cx="31850" cy="46297"/>
              </a:xfrm>
              <a:custGeom>
                <a:avLst/>
                <a:gdLst/>
                <a:ahLst/>
                <a:cxnLst/>
                <a:rect l="l" t="t" r="r" b="b"/>
                <a:pathLst>
                  <a:path w="485" h="705" extrusionOk="0">
                    <a:moveTo>
                      <a:pt x="424" y="0"/>
                    </a:moveTo>
                    <a:cubicBezTo>
                      <a:pt x="404" y="0"/>
                      <a:pt x="384" y="9"/>
                      <a:pt x="373" y="28"/>
                    </a:cubicBezTo>
                    <a:cubicBezTo>
                      <a:pt x="354" y="64"/>
                      <a:pt x="338" y="106"/>
                      <a:pt x="309" y="132"/>
                    </a:cubicBezTo>
                    <a:cubicBezTo>
                      <a:pt x="285" y="157"/>
                      <a:pt x="223" y="188"/>
                      <a:pt x="175" y="188"/>
                    </a:cubicBezTo>
                    <a:cubicBezTo>
                      <a:pt x="131" y="188"/>
                      <a:pt x="99" y="163"/>
                      <a:pt x="114" y="90"/>
                    </a:cubicBezTo>
                    <a:cubicBezTo>
                      <a:pt x="120" y="59"/>
                      <a:pt x="101" y="42"/>
                      <a:pt x="80" y="42"/>
                    </a:cubicBezTo>
                    <a:cubicBezTo>
                      <a:pt x="66" y="42"/>
                      <a:pt x="51" y="50"/>
                      <a:pt x="43" y="67"/>
                    </a:cubicBezTo>
                    <a:cubicBezTo>
                      <a:pt x="1" y="171"/>
                      <a:pt x="85" y="271"/>
                      <a:pt x="189" y="287"/>
                    </a:cubicBezTo>
                    <a:cubicBezTo>
                      <a:pt x="196" y="288"/>
                      <a:pt x="203" y="289"/>
                      <a:pt x="210" y="289"/>
                    </a:cubicBezTo>
                    <a:cubicBezTo>
                      <a:pt x="256" y="289"/>
                      <a:pt x="298" y="271"/>
                      <a:pt x="338" y="245"/>
                    </a:cubicBezTo>
                    <a:lnTo>
                      <a:pt x="338" y="245"/>
                    </a:lnTo>
                    <a:cubicBezTo>
                      <a:pt x="318" y="385"/>
                      <a:pt x="292" y="521"/>
                      <a:pt x="296" y="657"/>
                    </a:cubicBezTo>
                    <a:cubicBezTo>
                      <a:pt x="296" y="687"/>
                      <a:pt x="322" y="704"/>
                      <a:pt x="347" y="704"/>
                    </a:cubicBezTo>
                    <a:cubicBezTo>
                      <a:pt x="368" y="704"/>
                      <a:pt x="388" y="693"/>
                      <a:pt x="393" y="666"/>
                    </a:cubicBezTo>
                    <a:cubicBezTo>
                      <a:pt x="448" y="472"/>
                      <a:pt x="454" y="255"/>
                      <a:pt x="480" y="51"/>
                    </a:cubicBezTo>
                    <a:cubicBezTo>
                      <a:pt x="484" y="20"/>
                      <a:pt x="454"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13"/>
              <p:cNvSpPr/>
              <p:nvPr/>
            </p:nvSpPr>
            <p:spPr>
              <a:xfrm>
                <a:off x="8178560" y="686464"/>
                <a:ext cx="48070" cy="84452"/>
              </a:xfrm>
              <a:custGeom>
                <a:avLst/>
                <a:gdLst/>
                <a:ahLst/>
                <a:cxnLst/>
                <a:rect l="l" t="t" r="r" b="b"/>
                <a:pathLst>
                  <a:path w="732" h="1286" extrusionOk="0">
                    <a:moveTo>
                      <a:pt x="537" y="1"/>
                    </a:moveTo>
                    <a:cubicBezTo>
                      <a:pt x="532" y="1"/>
                      <a:pt x="525" y="2"/>
                      <a:pt x="519" y="6"/>
                    </a:cubicBezTo>
                    <a:cubicBezTo>
                      <a:pt x="23" y="265"/>
                      <a:pt x="1" y="1234"/>
                      <a:pt x="652" y="1286"/>
                    </a:cubicBezTo>
                    <a:cubicBezTo>
                      <a:pt x="654" y="1286"/>
                      <a:pt x="655" y="1286"/>
                      <a:pt x="657" y="1286"/>
                    </a:cubicBezTo>
                    <a:cubicBezTo>
                      <a:pt x="717" y="1286"/>
                      <a:pt x="731" y="1178"/>
                      <a:pt x="668" y="1169"/>
                    </a:cubicBezTo>
                    <a:cubicBezTo>
                      <a:pt x="108" y="1088"/>
                      <a:pt x="189" y="340"/>
                      <a:pt x="555" y="67"/>
                    </a:cubicBezTo>
                    <a:cubicBezTo>
                      <a:pt x="584" y="43"/>
                      <a:pt x="567"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13"/>
              <p:cNvSpPr/>
              <p:nvPr/>
            </p:nvSpPr>
            <p:spPr>
              <a:xfrm>
                <a:off x="8206468" y="700582"/>
                <a:ext cx="51945" cy="42423"/>
              </a:xfrm>
              <a:custGeom>
                <a:avLst/>
                <a:gdLst/>
                <a:ahLst/>
                <a:cxnLst/>
                <a:rect l="l" t="t" r="r" b="b"/>
                <a:pathLst>
                  <a:path w="791" h="646" extrusionOk="0">
                    <a:moveTo>
                      <a:pt x="214" y="298"/>
                    </a:moveTo>
                    <a:cubicBezTo>
                      <a:pt x="261" y="298"/>
                      <a:pt x="307" y="343"/>
                      <a:pt x="347" y="377"/>
                    </a:cubicBezTo>
                    <a:cubicBezTo>
                      <a:pt x="304" y="441"/>
                      <a:pt x="238" y="510"/>
                      <a:pt x="183" y="510"/>
                    </a:cubicBezTo>
                    <a:cubicBezTo>
                      <a:pt x="163" y="510"/>
                      <a:pt x="145" y="501"/>
                      <a:pt x="130" y="478"/>
                    </a:cubicBezTo>
                    <a:cubicBezTo>
                      <a:pt x="104" y="439"/>
                      <a:pt x="146" y="322"/>
                      <a:pt x="182" y="306"/>
                    </a:cubicBezTo>
                    <a:cubicBezTo>
                      <a:pt x="192" y="301"/>
                      <a:pt x="203" y="298"/>
                      <a:pt x="214" y="298"/>
                    </a:cubicBezTo>
                    <a:close/>
                    <a:moveTo>
                      <a:pt x="590" y="0"/>
                    </a:moveTo>
                    <a:cubicBezTo>
                      <a:pt x="582" y="0"/>
                      <a:pt x="574" y="3"/>
                      <a:pt x="567" y="11"/>
                    </a:cubicBezTo>
                    <a:cubicBezTo>
                      <a:pt x="499" y="92"/>
                      <a:pt x="467" y="183"/>
                      <a:pt x="418" y="274"/>
                    </a:cubicBezTo>
                    <a:cubicBezTo>
                      <a:pt x="360" y="225"/>
                      <a:pt x="295" y="163"/>
                      <a:pt x="214" y="163"/>
                    </a:cubicBezTo>
                    <a:cubicBezTo>
                      <a:pt x="71" y="163"/>
                      <a:pt x="0" y="345"/>
                      <a:pt x="13" y="468"/>
                    </a:cubicBezTo>
                    <a:cubicBezTo>
                      <a:pt x="23" y="567"/>
                      <a:pt x="90" y="609"/>
                      <a:pt x="166" y="609"/>
                    </a:cubicBezTo>
                    <a:cubicBezTo>
                      <a:pt x="215" y="609"/>
                      <a:pt x="267" y="592"/>
                      <a:pt x="311" y="562"/>
                    </a:cubicBezTo>
                    <a:cubicBezTo>
                      <a:pt x="360" y="530"/>
                      <a:pt x="395" y="487"/>
                      <a:pt x="428" y="439"/>
                    </a:cubicBezTo>
                    <a:cubicBezTo>
                      <a:pt x="509" y="504"/>
                      <a:pt x="596" y="572"/>
                      <a:pt x="677" y="633"/>
                    </a:cubicBezTo>
                    <a:cubicBezTo>
                      <a:pt x="688" y="642"/>
                      <a:pt x="699" y="646"/>
                      <a:pt x="710" y="646"/>
                    </a:cubicBezTo>
                    <a:cubicBezTo>
                      <a:pt x="754" y="646"/>
                      <a:pt x="791" y="582"/>
                      <a:pt x="752" y="546"/>
                    </a:cubicBezTo>
                    <a:cubicBezTo>
                      <a:pt x="667" y="471"/>
                      <a:pt x="580" y="403"/>
                      <a:pt x="493" y="335"/>
                    </a:cubicBezTo>
                    <a:cubicBezTo>
                      <a:pt x="538" y="241"/>
                      <a:pt x="574" y="141"/>
                      <a:pt x="622" y="57"/>
                    </a:cubicBezTo>
                    <a:cubicBezTo>
                      <a:pt x="639" y="32"/>
                      <a:pt x="616" y="0"/>
                      <a:pt x="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13"/>
              <p:cNvSpPr/>
              <p:nvPr/>
            </p:nvSpPr>
            <p:spPr>
              <a:xfrm>
                <a:off x="8258806" y="712009"/>
                <a:ext cx="31916" cy="9391"/>
              </a:xfrm>
              <a:custGeom>
                <a:avLst/>
                <a:gdLst/>
                <a:ahLst/>
                <a:cxnLst/>
                <a:rect l="l" t="t" r="r" b="b"/>
                <a:pathLst>
                  <a:path w="486" h="143" extrusionOk="0">
                    <a:moveTo>
                      <a:pt x="56" y="1"/>
                    </a:moveTo>
                    <a:cubicBezTo>
                      <a:pt x="14" y="1"/>
                      <a:pt x="1" y="66"/>
                      <a:pt x="45" y="83"/>
                    </a:cubicBezTo>
                    <a:cubicBezTo>
                      <a:pt x="145" y="123"/>
                      <a:pt x="259" y="143"/>
                      <a:pt x="368" y="143"/>
                    </a:cubicBezTo>
                    <a:cubicBezTo>
                      <a:pt x="384" y="143"/>
                      <a:pt x="399" y="143"/>
                      <a:pt x="415" y="142"/>
                    </a:cubicBezTo>
                    <a:cubicBezTo>
                      <a:pt x="485" y="135"/>
                      <a:pt x="486" y="35"/>
                      <a:pt x="421" y="35"/>
                    </a:cubicBezTo>
                    <a:cubicBezTo>
                      <a:pt x="420" y="35"/>
                      <a:pt x="419" y="35"/>
                      <a:pt x="418" y="35"/>
                    </a:cubicBezTo>
                    <a:cubicBezTo>
                      <a:pt x="391" y="37"/>
                      <a:pt x="364" y="38"/>
                      <a:pt x="338" y="38"/>
                    </a:cubicBezTo>
                    <a:cubicBezTo>
                      <a:pt x="247" y="38"/>
                      <a:pt x="161" y="25"/>
                      <a:pt x="68" y="2"/>
                    </a:cubicBezTo>
                    <a:cubicBezTo>
                      <a:pt x="64" y="1"/>
                      <a:pt x="60" y="1"/>
                      <a:pt x="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13"/>
              <p:cNvSpPr/>
              <p:nvPr/>
            </p:nvSpPr>
            <p:spPr>
              <a:xfrm>
                <a:off x="8314295" y="694081"/>
                <a:ext cx="50369" cy="46100"/>
              </a:xfrm>
              <a:custGeom>
                <a:avLst/>
                <a:gdLst/>
                <a:ahLst/>
                <a:cxnLst/>
                <a:rect l="l" t="t" r="r" b="b"/>
                <a:pathLst>
                  <a:path w="767" h="702" extrusionOk="0">
                    <a:moveTo>
                      <a:pt x="170" y="245"/>
                    </a:moveTo>
                    <a:cubicBezTo>
                      <a:pt x="215" y="245"/>
                      <a:pt x="278" y="282"/>
                      <a:pt x="302" y="308"/>
                    </a:cubicBezTo>
                    <a:cubicBezTo>
                      <a:pt x="318" y="327"/>
                      <a:pt x="331" y="356"/>
                      <a:pt x="341" y="379"/>
                    </a:cubicBezTo>
                    <a:cubicBezTo>
                      <a:pt x="350" y="392"/>
                      <a:pt x="354" y="405"/>
                      <a:pt x="363" y="418"/>
                    </a:cubicBezTo>
                    <a:cubicBezTo>
                      <a:pt x="334" y="450"/>
                      <a:pt x="305" y="473"/>
                      <a:pt x="276" y="486"/>
                    </a:cubicBezTo>
                    <a:cubicBezTo>
                      <a:pt x="265" y="502"/>
                      <a:pt x="253" y="510"/>
                      <a:pt x="240" y="510"/>
                    </a:cubicBezTo>
                    <a:cubicBezTo>
                      <a:pt x="226" y="510"/>
                      <a:pt x="212" y="501"/>
                      <a:pt x="195" y="483"/>
                    </a:cubicBezTo>
                    <a:cubicBezTo>
                      <a:pt x="159" y="483"/>
                      <a:pt x="143" y="470"/>
                      <a:pt x="140" y="441"/>
                    </a:cubicBezTo>
                    <a:cubicBezTo>
                      <a:pt x="124" y="408"/>
                      <a:pt x="114" y="269"/>
                      <a:pt x="140" y="253"/>
                    </a:cubicBezTo>
                    <a:cubicBezTo>
                      <a:pt x="148" y="248"/>
                      <a:pt x="158" y="245"/>
                      <a:pt x="170" y="245"/>
                    </a:cubicBezTo>
                    <a:close/>
                    <a:moveTo>
                      <a:pt x="721" y="0"/>
                    </a:moveTo>
                    <a:cubicBezTo>
                      <a:pt x="711" y="0"/>
                      <a:pt x="700" y="5"/>
                      <a:pt x="691" y="16"/>
                    </a:cubicBezTo>
                    <a:cubicBezTo>
                      <a:pt x="613" y="123"/>
                      <a:pt x="542" y="227"/>
                      <a:pt x="451" y="324"/>
                    </a:cubicBezTo>
                    <a:cubicBezTo>
                      <a:pt x="406" y="237"/>
                      <a:pt x="363" y="146"/>
                      <a:pt x="269" y="107"/>
                    </a:cubicBezTo>
                    <a:cubicBezTo>
                      <a:pt x="241" y="94"/>
                      <a:pt x="215" y="88"/>
                      <a:pt x="192" y="88"/>
                    </a:cubicBezTo>
                    <a:cubicBezTo>
                      <a:pt x="57" y="88"/>
                      <a:pt x="0" y="280"/>
                      <a:pt x="17" y="402"/>
                    </a:cubicBezTo>
                    <a:cubicBezTo>
                      <a:pt x="36" y="521"/>
                      <a:pt x="94" y="637"/>
                      <a:pt x="195" y="637"/>
                    </a:cubicBezTo>
                    <a:cubicBezTo>
                      <a:pt x="228" y="637"/>
                      <a:pt x="266" y="625"/>
                      <a:pt x="308" y="596"/>
                    </a:cubicBezTo>
                    <a:cubicBezTo>
                      <a:pt x="347" y="570"/>
                      <a:pt x="383" y="544"/>
                      <a:pt x="415" y="512"/>
                    </a:cubicBezTo>
                    <a:cubicBezTo>
                      <a:pt x="422" y="522"/>
                      <a:pt x="425" y="531"/>
                      <a:pt x="435" y="541"/>
                    </a:cubicBezTo>
                    <a:cubicBezTo>
                      <a:pt x="493" y="619"/>
                      <a:pt x="564" y="680"/>
                      <a:pt x="661" y="700"/>
                    </a:cubicBezTo>
                    <a:cubicBezTo>
                      <a:pt x="666" y="701"/>
                      <a:pt x="671" y="701"/>
                      <a:pt x="676" y="701"/>
                    </a:cubicBezTo>
                    <a:cubicBezTo>
                      <a:pt x="743" y="701"/>
                      <a:pt x="767" y="598"/>
                      <a:pt x="694" y="583"/>
                    </a:cubicBezTo>
                    <a:cubicBezTo>
                      <a:pt x="600" y="564"/>
                      <a:pt x="548" y="499"/>
                      <a:pt x="503" y="424"/>
                    </a:cubicBezTo>
                    <a:cubicBezTo>
                      <a:pt x="603" y="311"/>
                      <a:pt x="694" y="178"/>
                      <a:pt x="749" y="55"/>
                    </a:cubicBezTo>
                    <a:cubicBezTo>
                      <a:pt x="762" y="24"/>
                      <a:pt x="743" y="0"/>
                      <a:pt x="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13"/>
              <p:cNvSpPr/>
              <p:nvPr/>
            </p:nvSpPr>
            <p:spPr>
              <a:xfrm>
                <a:off x="8370310" y="732497"/>
                <a:ext cx="14250" cy="13265"/>
              </a:xfrm>
              <a:custGeom>
                <a:avLst/>
                <a:gdLst/>
                <a:ahLst/>
                <a:cxnLst/>
                <a:rect l="l" t="t" r="r" b="b"/>
                <a:pathLst>
                  <a:path w="217" h="202" extrusionOk="0">
                    <a:moveTo>
                      <a:pt x="149" y="0"/>
                    </a:moveTo>
                    <a:cubicBezTo>
                      <a:pt x="73" y="0"/>
                      <a:pt x="0" y="62"/>
                      <a:pt x="6" y="141"/>
                    </a:cubicBezTo>
                    <a:cubicBezTo>
                      <a:pt x="6" y="163"/>
                      <a:pt x="22" y="180"/>
                      <a:pt x="48" y="193"/>
                    </a:cubicBezTo>
                    <a:cubicBezTo>
                      <a:pt x="62" y="198"/>
                      <a:pt x="76" y="201"/>
                      <a:pt x="90" y="201"/>
                    </a:cubicBezTo>
                    <a:cubicBezTo>
                      <a:pt x="145" y="201"/>
                      <a:pt x="198" y="159"/>
                      <a:pt x="213" y="102"/>
                    </a:cubicBezTo>
                    <a:cubicBezTo>
                      <a:pt x="217" y="82"/>
                      <a:pt x="213" y="60"/>
                      <a:pt x="197" y="47"/>
                    </a:cubicBezTo>
                    <a:cubicBezTo>
                      <a:pt x="197" y="27"/>
                      <a:pt x="191" y="8"/>
                      <a:pt x="165" y="1"/>
                    </a:cubicBezTo>
                    <a:cubicBezTo>
                      <a:pt x="159" y="1"/>
                      <a:pt x="154"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13"/>
              <p:cNvSpPr/>
              <p:nvPr/>
            </p:nvSpPr>
            <p:spPr>
              <a:xfrm>
                <a:off x="8396117" y="684100"/>
                <a:ext cx="34608" cy="77359"/>
              </a:xfrm>
              <a:custGeom>
                <a:avLst/>
                <a:gdLst/>
                <a:ahLst/>
                <a:cxnLst/>
                <a:rect l="l" t="t" r="r" b="b"/>
                <a:pathLst>
                  <a:path w="527" h="1178" extrusionOk="0">
                    <a:moveTo>
                      <a:pt x="46" y="1"/>
                    </a:moveTo>
                    <a:cubicBezTo>
                      <a:pt x="23" y="1"/>
                      <a:pt x="0" y="27"/>
                      <a:pt x="15" y="52"/>
                    </a:cubicBezTo>
                    <a:cubicBezTo>
                      <a:pt x="99" y="214"/>
                      <a:pt x="229" y="356"/>
                      <a:pt x="267" y="541"/>
                    </a:cubicBezTo>
                    <a:cubicBezTo>
                      <a:pt x="306" y="745"/>
                      <a:pt x="238" y="926"/>
                      <a:pt x="115" y="1085"/>
                    </a:cubicBezTo>
                    <a:cubicBezTo>
                      <a:pt x="86" y="1126"/>
                      <a:pt x="131" y="1178"/>
                      <a:pt x="173" y="1178"/>
                    </a:cubicBezTo>
                    <a:cubicBezTo>
                      <a:pt x="187" y="1178"/>
                      <a:pt x="202" y="1171"/>
                      <a:pt x="212" y="1156"/>
                    </a:cubicBezTo>
                    <a:cubicBezTo>
                      <a:pt x="527" y="787"/>
                      <a:pt x="381" y="330"/>
                      <a:pt x="67" y="10"/>
                    </a:cubicBezTo>
                    <a:cubicBezTo>
                      <a:pt x="60" y="3"/>
                      <a:pt x="53" y="1"/>
                      <a:pt x="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3" name="Google Shape;1553;p13"/>
            <p:cNvGrpSpPr/>
            <p:nvPr/>
          </p:nvGrpSpPr>
          <p:grpSpPr>
            <a:xfrm rot="-5138042">
              <a:off x="378094" y="4898155"/>
              <a:ext cx="461598" cy="269558"/>
              <a:chOff x="5999959" y="663349"/>
              <a:chExt cx="216246" cy="126280"/>
            </a:xfrm>
          </p:grpSpPr>
          <p:sp>
            <p:nvSpPr>
              <p:cNvPr id="1554" name="Google Shape;1554;p13"/>
              <p:cNvSpPr/>
              <p:nvPr/>
            </p:nvSpPr>
            <p:spPr>
              <a:xfrm>
                <a:off x="5999959" y="677073"/>
                <a:ext cx="49844" cy="108290"/>
              </a:xfrm>
              <a:custGeom>
                <a:avLst/>
                <a:gdLst/>
                <a:ahLst/>
                <a:cxnLst/>
                <a:rect l="l" t="t" r="r" b="b"/>
                <a:pathLst>
                  <a:path w="759" h="1649" extrusionOk="0">
                    <a:moveTo>
                      <a:pt x="201" y="137"/>
                    </a:moveTo>
                    <a:cubicBezTo>
                      <a:pt x="216" y="137"/>
                      <a:pt x="238" y="145"/>
                      <a:pt x="266" y="162"/>
                    </a:cubicBezTo>
                    <a:cubicBezTo>
                      <a:pt x="289" y="178"/>
                      <a:pt x="318" y="191"/>
                      <a:pt x="340" y="207"/>
                    </a:cubicBezTo>
                    <a:cubicBezTo>
                      <a:pt x="412" y="246"/>
                      <a:pt x="535" y="356"/>
                      <a:pt x="561" y="437"/>
                    </a:cubicBezTo>
                    <a:cubicBezTo>
                      <a:pt x="655" y="713"/>
                      <a:pt x="353" y="764"/>
                      <a:pt x="172" y="787"/>
                    </a:cubicBezTo>
                    <a:cubicBezTo>
                      <a:pt x="172" y="674"/>
                      <a:pt x="172" y="564"/>
                      <a:pt x="175" y="450"/>
                    </a:cubicBezTo>
                    <a:cubicBezTo>
                      <a:pt x="175" y="392"/>
                      <a:pt x="156" y="256"/>
                      <a:pt x="178" y="207"/>
                    </a:cubicBezTo>
                    <a:cubicBezTo>
                      <a:pt x="166" y="160"/>
                      <a:pt x="174" y="137"/>
                      <a:pt x="201" y="137"/>
                    </a:cubicBezTo>
                    <a:close/>
                    <a:moveTo>
                      <a:pt x="179" y="1"/>
                    </a:moveTo>
                    <a:cubicBezTo>
                      <a:pt x="121" y="1"/>
                      <a:pt x="78" y="35"/>
                      <a:pt x="55" y="126"/>
                    </a:cubicBezTo>
                    <a:cubicBezTo>
                      <a:pt x="0" y="321"/>
                      <a:pt x="49" y="615"/>
                      <a:pt x="49" y="820"/>
                    </a:cubicBezTo>
                    <a:cubicBezTo>
                      <a:pt x="49" y="1082"/>
                      <a:pt x="55" y="1344"/>
                      <a:pt x="71" y="1607"/>
                    </a:cubicBezTo>
                    <a:cubicBezTo>
                      <a:pt x="73" y="1634"/>
                      <a:pt x="93" y="1648"/>
                      <a:pt x="113" y="1648"/>
                    </a:cubicBezTo>
                    <a:cubicBezTo>
                      <a:pt x="133" y="1648"/>
                      <a:pt x="152" y="1634"/>
                      <a:pt x="152" y="1607"/>
                    </a:cubicBezTo>
                    <a:cubicBezTo>
                      <a:pt x="162" y="1406"/>
                      <a:pt x="169" y="1202"/>
                      <a:pt x="169" y="1001"/>
                    </a:cubicBezTo>
                    <a:cubicBezTo>
                      <a:pt x="305" y="1192"/>
                      <a:pt x="441" y="1380"/>
                      <a:pt x="580" y="1568"/>
                    </a:cubicBezTo>
                    <a:cubicBezTo>
                      <a:pt x="595" y="1586"/>
                      <a:pt x="614" y="1594"/>
                      <a:pt x="633" y="1594"/>
                    </a:cubicBezTo>
                    <a:cubicBezTo>
                      <a:pt x="679" y="1594"/>
                      <a:pt x="722" y="1551"/>
                      <a:pt x="690" y="1503"/>
                    </a:cubicBezTo>
                    <a:cubicBezTo>
                      <a:pt x="554" y="1299"/>
                      <a:pt x="408" y="1105"/>
                      <a:pt x="266" y="907"/>
                    </a:cubicBezTo>
                    <a:cubicBezTo>
                      <a:pt x="467" y="871"/>
                      <a:pt x="719" y="794"/>
                      <a:pt x="739" y="580"/>
                    </a:cubicBezTo>
                    <a:cubicBezTo>
                      <a:pt x="758" y="356"/>
                      <a:pt x="509" y="129"/>
                      <a:pt x="324" y="45"/>
                    </a:cubicBezTo>
                    <a:cubicBezTo>
                      <a:pt x="269" y="18"/>
                      <a:pt x="22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13"/>
              <p:cNvSpPr/>
              <p:nvPr/>
            </p:nvSpPr>
            <p:spPr>
              <a:xfrm>
                <a:off x="6049538" y="743004"/>
                <a:ext cx="38548" cy="7486"/>
              </a:xfrm>
              <a:custGeom>
                <a:avLst/>
                <a:gdLst/>
                <a:ahLst/>
                <a:cxnLst/>
                <a:rect l="l" t="t" r="r" b="b"/>
                <a:pathLst>
                  <a:path w="587" h="114" extrusionOk="0">
                    <a:moveTo>
                      <a:pt x="52" y="0"/>
                    </a:moveTo>
                    <a:cubicBezTo>
                      <a:pt x="0" y="0"/>
                      <a:pt x="0" y="78"/>
                      <a:pt x="52" y="81"/>
                    </a:cubicBezTo>
                    <a:cubicBezTo>
                      <a:pt x="211" y="97"/>
                      <a:pt x="369" y="101"/>
                      <a:pt x="522" y="114"/>
                    </a:cubicBezTo>
                    <a:cubicBezTo>
                      <a:pt x="523" y="114"/>
                      <a:pt x="524" y="114"/>
                      <a:pt x="525" y="114"/>
                    </a:cubicBezTo>
                    <a:cubicBezTo>
                      <a:pt x="586" y="114"/>
                      <a:pt x="585" y="16"/>
                      <a:pt x="522" y="16"/>
                    </a:cubicBezTo>
                    <a:cubicBezTo>
                      <a:pt x="366" y="13"/>
                      <a:pt x="207" y="3"/>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13"/>
              <p:cNvSpPr/>
              <p:nvPr/>
            </p:nvSpPr>
            <p:spPr>
              <a:xfrm>
                <a:off x="6053544" y="728819"/>
                <a:ext cx="40518" cy="6961"/>
              </a:xfrm>
              <a:custGeom>
                <a:avLst/>
                <a:gdLst/>
                <a:ahLst/>
                <a:cxnLst/>
                <a:rect l="l" t="t" r="r" b="b"/>
                <a:pathLst>
                  <a:path w="617" h="106" extrusionOk="0">
                    <a:moveTo>
                      <a:pt x="411" y="1"/>
                    </a:moveTo>
                    <a:cubicBezTo>
                      <a:pt x="292" y="1"/>
                      <a:pt x="171" y="9"/>
                      <a:pt x="56" y="9"/>
                    </a:cubicBezTo>
                    <a:cubicBezTo>
                      <a:pt x="1" y="9"/>
                      <a:pt x="1" y="96"/>
                      <a:pt x="56" y="96"/>
                    </a:cubicBezTo>
                    <a:cubicBezTo>
                      <a:pt x="166" y="98"/>
                      <a:pt x="280" y="105"/>
                      <a:pt x="393" y="105"/>
                    </a:cubicBezTo>
                    <a:cubicBezTo>
                      <a:pt x="446" y="105"/>
                      <a:pt x="499" y="104"/>
                      <a:pt x="551" y="100"/>
                    </a:cubicBezTo>
                    <a:cubicBezTo>
                      <a:pt x="616" y="100"/>
                      <a:pt x="616" y="9"/>
                      <a:pt x="551" y="6"/>
                    </a:cubicBezTo>
                    <a:cubicBezTo>
                      <a:pt x="505" y="2"/>
                      <a:pt x="458"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13"/>
              <p:cNvSpPr/>
              <p:nvPr/>
            </p:nvSpPr>
            <p:spPr>
              <a:xfrm>
                <a:off x="6115797" y="705639"/>
                <a:ext cx="30996" cy="68625"/>
              </a:xfrm>
              <a:custGeom>
                <a:avLst/>
                <a:gdLst/>
                <a:ahLst/>
                <a:cxnLst/>
                <a:rect l="l" t="t" r="r" b="b"/>
                <a:pathLst>
                  <a:path w="472" h="1045" extrusionOk="0">
                    <a:moveTo>
                      <a:pt x="221" y="133"/>
                    </a:moveTo>
                    <a:cubicBezTo>
                      <a:pt x="238" y="133"/>
                      <a:pt x="255" y="136"/>
                      <a:pt x="271" y="142"/>
                    </a:cubicBezTo>
                    <a:cubicBezTo>
                      <a:pt x="352" y="161"/>
                      <a:pt x="384" y="245"/>
                      <a:pt x="339" y="320"/>
                    </a:cubicBezTo>
                    <a:cubicBezTo>
                      <a:pt x="300" y="388"/>
                      <a:pt x="203" y="430"/>
                      <a:pt x="177" y="508"/>
                    </a:cubicBezTo>
                    <a:cubicBezTo>
                      <a:pt x="173" y="388"/>
                      <a:pt x="167" y="265"/>
                      <a:pt x="157" y="145"/>
                    </a:cubicBezTo>
                    <a:cubicBezTo>
                      <a:pt x="177" y="138"/>
                      <a:pt x="199" y="133"/>
                      <a:pt x="221" y="133"/>
                    </a:cubicBezTo>
                    <a:close/>
                    <a:moveTo>
                      <a:pt x="98" y="0"/>
                    </a:moveTo>
                    <a:cubicBezTo>
                      <a:pt x="75" y="0"/>
                      <a:pt x="54" y="16"/>
                      <a:pt x="54" y="48"/>
                    </a:cubicBezTo>
                    <a:lnTo>
                      <a:pt x="54" y="112"/>
                    </a:lnTo>
                    <a:cubicBezTo>
                      <a:pt x="44" y="119"/>
                      <a:pt x="31" y="125"/>
                      <a:pt x="24" y="132"/>
                    </a:cubicBezTo>
                    <a:cubicBezTo>
                      <a:pt x="0" y="150"/>
                      <a:pt x="21" y="191"/>
                      <a:pt x="48" y="191"/>
                    </a:cubicBezTo>
                    <a:cubicBezTo>
                      <a:pt x="50" y="191"/>
                      <a:pt x="52" y="191"/>
                      <a:pt x="54" y="190"/>
                    </a:cubicBezTo>
                    <a:cubicBezTo>
                      <a:pt x="60" y="453"/>
                      <a:pt x="63" y="718"/>
                      <a:pt x="54" y="984"/>
                    </a:cubicBezTo>
                    <a:cubicBezTo>
                      <a:pt x="50" y="1024"/>
                      <a:pt x="83" y="1045"/>
                      <a:pt x="116" y="1045"/>
                    </a:cubicBezTo>
                    <a:cubicBezTo>
                      <a:pt x="149" y="1045"/>
                      <a:pt x="183" y="1024"/>
                      <a:pt x="183" y="984"/>
                    </a:cubicBezTo>
                    <a:cubicBezTo>
                      <a:pt x="183" y="841"/>
                      <a:pt x="183" y="699"/>
                      <a:pt x="177" y="556"/>
                    </a:cubicBezTo>
                    <a:lnTo>
                      <a:pt x="177" y="556"/>
                    </a:lnTo>
                    <a:cubicBezTo>
                      <a:pt x="186" y="572"/>
                      <a:pt x="199" y="585"/>
                      <a:pt x="216" y="589"/>
                    </a:cubicBezTo>
                    <a:cubicBezTo>
                      <a:pt x="224" y="591"/>
                      <a:pt x="232" y="592"/>
                      <a:pt x="239" y="592"/>
                    </a:cubicBezTo>
                    <a:cubicBezTo>
                      <a:pt x="259" y="592"/>
                      <a:pt x="274" y="583"/>
                      <a:pt x="290" y="569"/>
                    </a:cubicBezTo>
                    <a:cubicBezTo>
                      <a:pt x="306" y="553"/>
                      <a:pt x="313" y="534"/>
                      <a:pt x="303" y="514"/>
                    </a:cubicBezTo>
                    <a:cubicBezTo>
                      <a:pt x="323" y="488"/>
                      <a:pt x="368" y="456"/>
                      <a:pt x="378" y="443"/>
                    </a:cubicBezTo>
                    <a:cubicBezTo>
                      <a:pt x="403" y="410"/>
                      <a:pt x="429" y="378"/>
                      <a:pt x="442" y="339"/>
                    </a:cubicBezTo>
                    <a:cubicBezTo>
                      <a:pt x="472" y="274"/>
                      <a:pt x="468" y="197"/>
                      <a:pt x="426" y="135"/>
                    </a:cubicBezTo>
                    <a:cubicBezTo>
                      <a:pt x="378" y="73"/>
                      <a:pt x="313" y="48"/>
                      <a:pt x="246" y="48"/>
                    </a:cubicBezTo>
                    <a:cubicBezTo>
                      <a:pt x="214" y="48"/>
                      <a:pt x="182" y="53"/>
                      <a:pt x="151" y="64"/>
                    </a:cubicBezTo>
                    <a:lnTo>
                      <a:pt x="151" y="48"/>
                    </a:lnTo>
                    <a:cubicBezTo>
                      <a:pt x="146" y="16"/>
                      <a:pt x="121"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13"/>
              <p:cNvSpPr/>
              <p:nvPr/>
            </p:nvSpPr>
            <p:spPr>
              <a:xfrm>
                <a:off x="6156118" y="729345"/>
                <a:ext cx="55163" cy="8471"/>
              </a:xfrm>
              <a:custGeom>
                <a:avLst/>
                <a:gdLst/>
                <a:ahLst/>
                <a:cxnLst/>
                <a:rect l="l" t="t" r="r" b="b"/>
                <a:pathLst>
                  <a:path w="840" h="129" extrusionOk="0">
                    <a:moveTo>
                      <a:pt x="510" y="0"/>
                    </a:moveTo>
                    <a:cubicBezTo>
                      <a:pt x="361" y="0"/>
                      <a:pt x="209" y="10"/>
                      <a:pt x="65" y="27"/>
                    </a:cubicBezTo>
                    <a:cubicBezTo>
                      <a:pt x="7" y="33"/>
                      <a:pt x="0" y="124"/>
                      <a:pt x="65" y="124"/>
                    </a:cubicBezTo>
                    <a:cubicBezTo>
                      <a:pt x="251" y="124"/>
                      <a:pt x="438" y="128"/>
                      <a:pt x="623" y="128"/>
                    </a:cubicBezTo>
                    <a:cubicBezTo>
                      <a:pt x="669" y="128"/>
                      <a:pt x="715" y="128"/>
                      <a:pt x="761" y="127"/>
                    </a:cubicBezTo>
                    <a:cubicBezTo>
                      <a:pt x="839" y="127"/>
                      <a:pt x="839" y="17"/>
                      <a:pt x="761" y="11"/>
                    </a:cubicBezTo>
                    <a:cubicBezTo>
                      <a:pt x="679" y="3"/>
                      <a:pt x="595" y="0"/>
                      <a:pt x="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13"/>
              <p:cNvSpPr/>
              <p:nvPr/>
            </p:nvSpPr>
            <p:spPr>
              <a:xfrm>
                <a:off x="6169908" y="663349"/>
                <a:ext cx="46297" cy="50172"/>
              </a:xfrm>
              <a:custGeom>
                <a:avLst/>
                <a:gdLst/>
                <a:ahLst/>
                <a:cxnLst/>
                <a:rect l="l" t="t" r="r" b="b"/>
                <a:pathLst>
                  <a:path w="705" h="764" extrusionOk="0">
                    <a:moveTo>
                      <a:pt x="295" y="139"/>
                    </a:moveTo>
                    <a:cubicBezTo>
                      <a:pt x="367" y="139"/>
                      <a:pt x="393" y="178"/>
                      <a:pt x="370" y="257"/>
                    </a:cubicBezTo>
                    <a:cubicBezTo>
                      <a:pt x="367" y="287"/>
                      <a:pt x="357" y="309"/>
                      <a:pt x="351" y="338"/>
                    </a:cubicBezTo>
                    <a:cubicBezTo>
                      <a:pt x="331" y="403"/>
                      <a:pt x="305" y="468"/>
                      <a:pt x="266" y="520"/>
                    </a:cubicBezTo>
                    <a:cubicBezTo>
                      <a:pt x="208" y="449"/>
                      <a:pt x="172" y="355"/>
                      <a:pt x="176" y="287"/>
                    </a:cubicBezTo>
                    <a:cubicBezTo>
                      <a:pt x="179" y="245"/>
                      <a:pt x="192" y="173"/>
                      <a:pt x="227" y="147"/>
                    </a:cubicBezTo>
                    <a:cubicBezTo>
                      <a:pt x="253" y="142"/>
                      <a:pt x="276" y="139"/>
                      <a:pt x="295" y="139"/>
                    </a:cubicBezTo>
                    <a:close/>
                    <a:moveTo>
                      <a:pt x="294" y="1"/>
                    </a:moveTo>
                    <a:cubicBezTo>
                      <a:pt x="232" y="1"/>
                      <a:pt x="166" y="31"/>
                      <a:pt x="114" y="96"/>
                    </a:cubicBezTo>
                    <a:cubicBezTo>
                      <a:pt x="1" y="241"/>
                      <a:pt x="46" y="452"/>
                      <a:pt x="153" y="594"/>
                    </a:cubicBezTo>
                    <a:cubicBezTo>
                      <a:pt x="127" y="601"/>
                      <a:pt x="104" y="607"/>
                      <a:pt x="78" y="607"/>
                    </a:cubicBezTo>
                    <a:cubicBezTo>
                      <a:pt x="76" y="607"/>
                      <a:pt x="74" y="607"/>
                      <a:pt x="72" y="607"/>
                    </a:cubicBezTo>
                    <a:cubicBezTo>
                      <a:pt x="27" y="607"/>
                      <a:pt x="32" y="679"/>
                      <a:pt x="78" y="682"/>
                    </a:cubicBezTo>
                    <a:cubicBezTo>
                      <a:pt x="91" y="684"/>
                      <a:pt x="104" y="686"/>
                      <a:pt x="117" y="686"/>
                    </a:cubicBezTo>
                    <a:cubicBezTo>
                      <a:pt x="151" y="686"/>
                      <a:pt x="184" y="677"/>
                      <a:pt x="218" y="662"/>
                    </a:cubicBezTo>
                    <a:cubicBezTo>
                      <a:pt x="283" y="723"/>
                      <a:pt x="385" y="763"/>
                      <a:pt x="478" y="763"/>
                    </a:cubicBezTo>
                    <a:cubicBezTo>
                      <a:pt x="579" y="763"/>
                      <a:pt x="670" y="716"/>
                      <a:pt x="694" y="594"/>
                    </a:cubicBezTo>
                    <a:cubicBezTo>
                      <a:pt x="705" y="551"/>
                      <a:pt x="668" y="517"/>
                      <a:pt x="632" y="517"/>
                    </a:cubicBezTo>
                    <a:cubicBezTo>
                      <a:pt x="614" y="517"/>
                      <a:pt x="596" y="525"/>
                      <a:pt x="584" y="546"/>
                    </a:cubicBezTo>
                    <a:cubicBezTo>
                      <a:pt x="548" y="614"/>
                      <a:pt x="502" y="642"/>
                      <a:pt x="454" y="642"/>
                    </a:cubicBezTo>
                    <a:cubicBezTo>
                      <a:pt x="411" y="642"/>
                      <a:pt x="366" y="620"/>
                      <a:pt x="325" y="585"/>
                    </a:cubicBezTo>
                    <a:cubicBezTo>
                      <a:pt x="419" y="494"/>
                      <a:pt x="470" y="348"/>
                      <a:pt x="480" y="228"/>
                    </a:cubicBezTo>
                    <a:cubicBezTo>
                      <a:pt x="490" y="86"/>
                      <a:pt x="398" y="1"/>
                      <a:pt x="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13"/>
              <p:cNvSpPr/>
              <p:nvPr/>
            </p:nvSpPr>
            <p:spPr>
              <a:xfrm>
                <a:off x="6166493" y="742872"/>
                <a:ext cx="39665" cy="46757"/>
              </a:xfrm>
              <a:custGeom>
                <a:avLst/>
                <a:gdLst/>
                <a:ahLst/>
                <a:cxnLst/>
                <a:rect l="l" t="t" r="r" b="b"/>
                <a:pathLst>
                  <a:path w="604" h="712" extrusionOk="0">
                    <a:moveTo>
                      <a:pt x="385" y="0"/>
                    </a:moveTo>
                    <a:cubicBezTo>
                      <a:pt x="239" y="0"/>
                      <a:pt x="106" y="81"/>
                      <a:pt x="17" y="197"/>
                    </a:cubicBezTo>
                    <a:cubicBezTo>
                      <a:pt x="1" y="216"/>
                      <a:pt x="14" y="248"/>
                      <a:pt x="27" y="268"/>
                    </a:cubicBezTo>
                    <a:cubicBezTo>
                      <a:pt x="101" y="365"/>
                      <a:pt x="211" y="362"/>
                      <a:pt x="322" y="394"/>
                    </a:cubicBezTo>
                    <a:cubicBezTo>
                      <a:pt x="344" y="404"/>
                      <a:pt x="409" y="420"/>
                      <a:pt x="422" y="446"/>
                    </a:cubicBezTo>
                    <a:cubicBezTo>
                      <a:pt x="467" y="543"/>
                      <a:pt x="367" y="556"/>
                      <a:pt x="312" y="566"/>
                    </a:cubicBezTo>
                    <a:cubicBezTo>
                      <a:pt x="244" y="572"/>
                      <a:pt x="189" y="572"/>
                      <a:pt x="127" y="605"/>
                    </a:cubicBezTo>
                    <a:cubicBezTo>
                      <a:pt x="68" y="633"/>
                      <a:pt x="108" y="712"/>
                      <a:pt x="166" y="712"/>
                    </a:cubicBezTo>
                    <a:cubicBezTo>
                      <a:pt x="168" y="712"/>
                      <a:pt x="170" y="712"/>
                      <a:pt x="173" y="712"/>
                    </a:cubicBezTo>
                    <a:cubicBezTo>
                      <a:pt x="312" y="682"/>
                      <a:pt x="603" y="682"/>
                      <a:pt x="568" y="459"/>
                    </a:cubicBezTo>
                    <a:cubicBezTo>
                      <a:pt x="535" y="248"/>
                      <a:pt x="279" y="307"/>
                      <a:pt x="150" y="216"/>
                    </a:cubicBezTo>
                    <a:cubicBezTo>
                      <a:pt x="228" y="132"/>
                      <a:pt x="325" y="96"/>
                      <a:pt x="438" y="80"/>
                    </a:cubicBezTo>
                    <a:cubicBezTo>
                      <a:pt x="487" y="70"/>
                      <a:pt x="467" y="5"/>
                      <a:pt x="425" y="2"/>
                    </a:cubicBezTo>
                    <a:cubicBezTo>
                      <a:pt x="412" y="1"/>
                      <a:pt x="399"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61" name="Google Shape;15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Vazirmatn"/>
              <a:buNone/>
              <a:defRPr>
                <a:latin typeface="Vazirmatn"/>
                <a:ea typeface="Vazirmatn"/>
                <a:cs typeface="Vazirmatn"/>
                <a:sym typeface="Vazirmatn"/>
              </a:defRPr>
            </a:lvl2pPr>
            <a:lvl3pPr lvl="2" rtl="0">
              <a:spcBef>
                <a:spcPts val="0"/>
              </a:spcBef>
              <a:spcAft>
                <a:spcPts val="0"/>
              </a:spcAft>
              <a:buSzPts val="3500"/>
              <a:buFont typeface="Vazirmatn"/>
              <a:buNone/>
              <a:defRPr>
                <a:latin typeface="Vazirmatn"/>
                <a:ea typeface="Vazirmatn"/>
                <a:cs typeface="Vazirmatn"/>
                <a:sym typeface="Vazirmatn"/>
              </a:defRPr>
            </a:lvl3pPr>
            <a:lvl4pPr lvl="3" rtl="0">
              <a:spcBef>
                <a:spcPts val="0"/>
              </a:spcBef>
              <a:spcAft>
                <a:spcPts val="0"/>
              </a:spcAft>
              <a:buSzPts val="3500"/>
              <a:buFont typeface="Vazirmatn"/>
              <a:buNone/>
              <a:defRPr>
                <a:latin typeface="Vazirmatn"/>
                <a:ea typeface="Vazirmatn"/>
                <a:cs typeface="Vazirmatn"/>
                <a:sym typeface="Vazirmatn"/>
              </a:defRPr>
            </a:lvl4pPr>
            <a:lvl5pPr lvl="4" rtl="0">
              <a:spcBef>
                <a:spcPts val="0"/>
              </a:spcBef>
              <a:spcAft>
                <a:spcPts val="0"/>
              </a:spcAft>
              <a:buSzPts val="3500"/>
              <a:buFont typeface="Vazirmatn"/>
              <a:buNone/>
              <a:defRPr>
                <a:latin typeface="Vazirmatn"/>
                <a:ea typeface="Vazirmatn"/>
                <a:cs typeface="Vazirmatn"/>
                <a:sym typeface="Vazirmatn"/>
              </a:defRPr>
            </a:lvl5pPr>
            <a:lvl6pPr lvl="5" rtl="0">
              <a:spcBef>
                <a:spcPts val="0"/>
              </a:spcBef>
              <a:spcAft>
                <a:spcPts val="0"/>
              </a:spcAft>
              <a:buSzPts val="3500"/>
              <a:buFont typeface="Vazirmatn"/>
              <a:buNone/>
              <a:defRPr>
                <a:latin typeface="Vazirmatn"/>
                <a:ea typeface="Vazirmatn"/>
                <a:cs typeface="Vazirmatn"/>
                <a:sym typeface="Vazirmatn"/>
              </a:defRPr>
            </a:lvl6pPr>
            <a:lvl7pPr lvl="6" rtl="0">
              <a:spcBef>
                <a:spcPts val="0"/>
              </a:spcBef>
              <a:spcAft>
                <a:spcPts val="0"/>
              </a:spcAft>
              <a:buSzPts val="3500"/>
              <a:buFont typeface="Vazirmatn"/>
              <a:buNone/>
              <a:defRPr>
                <a:latin typeface="Vazirmatn"/>
                <a:ea typeface="Vazirmatn"/>
                <a:cs typeface="Vazirmatn"/>
                <a:sym typeface="Vazirmatn"/>
              </a:defRPr>
            </a:lvl7pPr>
            <a:lvl8pPr lvl="7" rtl="0">
              <a:spcBef>
                <a:spcPts val="0"/>
              </a:spcBef>
              <a:spcAft>
                <a:spcPts val="0"/>
              </a:spcAft>
              <a:buSzPts val="3500"/>
              <a:buFont typeface="Vazirmatn"/>
              <a:buNone/>
              <a:defRPr>
                <a:latin typeface="Vazirmatn"/>
                <a:ea typeface="Vazirmatn"/>
                <a:cs typeface="Vazirmatn"/>
                <a:sym typeface="Vazirmatn"/>
              </a:defRPr>
            </a:lvl8pPr>
            <a:lvl9pPr lvl="8" rtl="0">
              <a:spcBef>
                <a:spcPts val="0"/>
              </a:spcBef>
              <a:spcAft>
                <a:spcPts val="0"/>
              </a:spcAft>
              <a:buSzPts val="3500"/>
              <a:buFont typeface="Vazirmatn"/>
              <a:buNone/>
              <a:defRPr>
                <a:latin typeface="Vazirmatn"/>
                <a:ea typeface="Vazirmatn"/>
                <a:cs typeface="Vazirmatn"/>
                <a:sym typeface="Vazirmatn"/>
              </a:defRPr>
            </a:lvl9pPr>
          </a:lstStyle>
          <a:p>
            <a:endParaRPr/>
          </a:p>
        </p:txBody>
      </p:sp>
      <p:sp>
        <p:nvSpPr>
          <p:cNvPr id="1562" name="Google Shape;1562;p13"/>
          <p:cNvSpPr txBox="1">
            <a:spLocks noGrp="1"/>
          </p:cNvSpPr>
          <p:nvPr>
            <p:ph type="subTitle" idx="1"/>
          </p:nvPr>
        </p:nvSpPr>
        <p:spPr>
          <a:xfrm>
            <a:off x="1482725" y="2140909"/>
            <a:ext cx="272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3"/>
          <p:cNvSpPr txBox="1">
            <a:spLocks noGrp="1"/>
          </p:cNvSpPr>
          <p:nvPr>
            <p:ph type="subTitle" idx="2"/>
          </p:nvPr>
        </p:nvSpPr>
        <p:spPr>
          <a:xfrm>
            <a:off x="5708826" y="2140909"/>
            <a:ext cx="272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3"/>
          <p:cNvSpPr txBox="1">
            <a:spLocks noGrp="1"/>
          </p:cNvSpPr>
          <p:nvPr>
            <p:ph type="subTitle" idx="3"/>
          </p:nvPr>
        </p:nvSpPr>
        <p:spPr>
          <a:xfrm>
            <a:off x="1482725" y="3874100"/>
            <a:ext cx="272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3"/>
          <p:cNvSpPr txBox="1">
            <a:spLocks noGrp="1"/>
          </p:cNvSpPr>
          <p:nvPr>
            <p:ph type="subTitle" idx="4"/>
          </p:nvPr>
        </p:nvSpPr>
        <p:spPr>
          <a:xfrm>
            <a:off x="5708826" y="3874100"/>
            <a:ext cx="272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6" name="Google Shape;1566;p13"/>
          <p:cNvSpPr txBox="1">
            <a:spLocks noGrp="1"/>
          </p:cNvSpPr>
          <p:nvPr>
            <p:ph type="title" idx="5" hasCustomPrompt="1"/>
          </p:nvPr>
        </p:nvSpPr>
        <p:spPr>
          <a:xfrm>
            <a:off x="713225" y="1596825"/>
            <a:ext cx="7695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900" i="1">
                <a:solidFill>
                  <a:schemeClr val="dk2"/>
                </a:solidFill>
              </a:defRPr>
            </a:lvl1pPr>
            <a:lvl2pPr lvl="1" rtl="0">
              <a:spcBef>
                <a:spcPts val="0"/>
              </a:spcBef>
              <a:spcAft>
                <a:spcPts val="0"/>
              </a:spcAft>
              <a:buSzPts val="3000"/>
              <a:buFont typeface="Vazirmatn"/>
              <a:buNone/>
              <a:defRPr sz="3000">
                <a:latin typeface="Vazirmatn"/>
                <a:ea typeface="Vazirmatn"/>
                <a:cs typeface="Vazirmatn"/>
                <a:sym typeface="Vazirmatn"/>
              </a:defRPr>
            </a:lvl2pPr>
            <a:lvl3pPr lvl="2" rtl="0">
              <a:spcBef>
                <a:spcPts val="0"/>
              </a:spcBef>
              <a:spcAft>
                <a:spcPts val="0"/>
              </a:spcAft>
              <a:buSzPts val="3000"/>
              <a:buFont typeface="Vazirmatn"/>
              <a:buNone/>
              <a:defRPr sz="3000">
                <a:latin typeface="Vazirmatn"/>
                <a:ea typeface="Vazirmatn"/>
                <a:cs typeface="Vazirmatn"/>
                <a:sym typeface="Vazirmatn"/>
              </a:defRPr>
            </a:lvl3pPr>
            <a:lvl4pPr lvl="3" rtl="0">
              <a:spcBef>
                <a:spcPts val="0"/>
              </a:spcBef>
              <a:spcAft>
                <a:spcPts val="0"/>
              </a:spcAft>
              <a:buSzPts val="3000"/>
              <a:buFont typeface="Vazirmatn"/>
              <a:buNone/>
              <a:defRPr sz="3000">
                <a:latin typeface="Vazirmatn"/>
                <a:ea typeface="Vazirmatn"/>
                <a:cs typeface="Vazirmatn"/>
                <a:sym typeface="Vazirmatn"/>
              </a:defRPr>
            </a:lvl4pPr>
            <a:lvl5pPr lvl="4" rtl="0">
              <a:spcBef>
                <a:spcPts val="0"/>
              </a:spcBef>
              <a:spcAft>
                <a:spcPts val="0"/>
              </a:spcAft>
              <a:buSzPts val="3000"/>
              <a:buFont typeface="Vazirmatn"/>
              <a:buNone/>
              <a:defRPr sz="3000">
                <a:latin typeface="Vazirmatn"/>
                <a:ea typeface="Vazirmatn"/>
                <a:cs typeface="Vazirmatn"/>
                <a:sym typeface="Vazirmatn"/>
              </a:defRPr>
            </a:lvl5pPr>
            <a:lvl6pPr lvl="5" rtl="0">
              <a:spcBef>
                <a:spcPts val="0"/>
              </a:spcBef>
              <a:spcAft>
                <a:spcPts val="0"/>
              </a:spcAft>
              <a:buSzPts val="3000"/>
              <a:buFont typeface="Vazirmatn"/>
              <a:buNone/>
              <a:defRPr sz="3000">
                <a:latin typeface="Vazirmatn"/>
                <a:ea typeface="Vazirmatn"/>
                <a:cs typeface="Vazirmatn"/>
                <a:sym typeface="Vazirmatn"/>
              </a:defRPr>
            </a:lvl6pPr>
            <a:lvl7pPr lvl="6" rtl="0">
              <a:spcBef>
                <a:spcPts val="0"/>
              </a:spcBef>
              <a:spcAft>
                <a:spcPts val="0"/>
              </a:spcAft>
              <a:buSzPts val="3000"/>
              <a:buFont typeface="Vazirmatn"/>
              <a:buNone/>
              <a:defRPr sz="3000">
                <a:latin typeface="Vazirmatn"/>
                <a:ea typeface="Vazirmatn"/>
                <a:cs typeface="Vazirmatn"/>
                <a:sym typeface="Vazirmatn"/>
              </a:defRPr>
            </a:lvl7pPr>
            <a:lvl8pPr lvl="7" rtl="0">
              <a:spcBef>
                <a:spcPts val="0"/>
              </a:spcBef>
              <a:spcAft>
                <a:spcPts val="0"/>
              </a:spcAft>
              <a:buSzPts val="3000"/>
              <a:buFont typeface="Vazirmatn"/>
              <a:buNone/>
              <a:defRPr sz="3000">
                <a:latin typeface="Vazirmatn"/>
                <a:ea typeface="Vazirmatn"/>
                <a:cs typeface="Vazirmatn"/>
                <a:sym typeface="Vazirmatn"/>
              </a:defRPr>
            </a:lvl8pPr>
            <a:lvl9pPr lvl="8" rtl="0">
              <a:spcBef>
                <a:spcPts val="0"/>
              </a:spcBef>
              <a:spcAft>
                <a:spcPts val="0"/>
              </a:spcAft>
              <a:buSzPts val="3000"/>
              <a:buFont typeface="Vazirmatn"/>
              <a:buNone/>
              <a:defRPr sz="3000">
                <a:latin typeface="Vazirmatn"/>
                <a:ea typeface="Vazirmatn"/>
                <a:cs typeface="Vazirmatn"/>
                <a:sym typeface="Vazirmatn"/>
              </a:defRPr>
            </a:lvl9pPr>
          </a:lstStyle>
          <a:p>
            <a:r>
              <a:t>xx%</a:t>
            </a:r>
          </a:p>
        </p:txBody>
      </p:sp>
      <p:sp>
        <p:nvSpPr>
          <p:cNvPr id="1567" name="Google Shape;1567;p13"/>
          <p:cNvSpPr txBox="1">
            <a:spLocks noGrp="1"/>
          </p:cNvSpPr>
          <p:nvPr>
            <p:ph type="title" idx="6" hasCustomPrompt="1"/>
          </p:nvPr>
        </p:nvSpPr>
        <p:spPr>
          <a:xfrm>
            <a:off x="713225" y="3329425"/>
            <a:ext cx="7695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900" i="1">
                <a:solidFill>
                  <a:schemeClr val="dk2"/>
                </a:solidFill>
              </a:defRPr>
            </a:lvl1pPr>
            <a:lvl2pPr lvl="1" rtl="0">
              <a:spcBef>
                <a:spcPts val="0"/>
              </a:spcBef>
              <a:spcAft>
                <a:spcPts val="0"/>
              </a:spcAft>
              <a:buSzPts val="3000"/>
              <a:buFont typeface="Vazirmatn"/>
              <a:buNone/>
              <a:defRPr sz="3000">
                <a:latin typeface="Vazirmatn"/>
                <a:ea typeface="Vazirmatn"/>
                <a:cs typeface="Vazirmatn"/>
                <a:sym typeface="Vazirmatn"/>
              </a:defRPr>
            </a:lvl2pPr>
            <a:lvl3pPr lvl="2" rtl="0">
              <a:spcBef>
                <a:spcPts val="0"/>
              </a:spcBef>
              <a:spcAft>
                <a:spcPts val="0"/>
              </a:spcAft>
              <a:buSzPts val="3000"/>
              <a:buFont typeface="Vazirmatn"/>
              <a:buNone/>
              <a:defRPr sz="3000">
                <a:latin typeface="Vazirmatn"/>
                <a:ea typeface="Vazirmatn"/>
                <a:cs typeface="Vazirmatn"/>
                <a:sym typeface="Vazirmatn"/>
              </a:defRPr>
            </a:lvl3pPr>
            <a:lvl4pPr lvl="3" rtl="0">
              <a:spcBef>
                <a:spcPts val="0"/>
              </a:spcBef>
              <a:spcAft>
                <a:spcPts val="0"/>
              </a:spcAft>
              <a:buSzPts val="3000"/>
              <a:buFont typeface="Vazirmatn"/>
              <a:buNone/>
              <a:defRPr sz="3000">
                <a:latin typeface="Vazirmatn"/>
                <a:ea typeface="Vazirmatn"/>
                <a:cs typeface="Vazirmatn"/>
                <a:sym typeface="Vazirmatn"/>
              </a:defRPr>
            </a:lvl4pPr>
            <a:lvl5pPr lvl="4" rtl="0">
              <a:spcBef>
                <a:spcPts val="0"/>
              </a:spcBef>
              <a:spcAft>
                <a:spcPts val="0"/>
              </a:spcAft>
              <a:buSzPts val="3000"/>
              <a:buFont typeface="Vazirmatn"/>
              <a:buNone/>
              <a:defRPr sz="3000">
                <a:latin typeface="Vazirmatn"/>
                <a:ea typeface="Vazirmatn"/>
                <a:cs typeface="Vazirmatn"/>
                <a:sym typeface="Vazirmatn"/>
              </a:defRPr>
            </a:lvl5pPr>
            <a:lvl6pPr lvl="5" rtl="0">
              <a:spcBef>
                <a:spcPts val="0"/>
              </a:spcBef>
              <a:spcAft>
                <a:spcPts val="0"/>
              </a:spcAft>
              <a:buSzPts val="3000"/>
              <a:buFont typeface="Vazirmatn"/>
              <a:buNone/>
              <a:defRPr sz="3000">
                <a:latin typeface="Vazirmatn"/>
                <a:ea typeface="Vazirmatn"/>
                <a:cs typeface="Vazirmatn"/>
                <a:sym typeface="Vazirmatn"/>
              </a:defRPr>
            </a:lvl6pPr>
            <a:lvl7pPr lvl="6" rtl="0">
              <a:spcBef>
                <a:spcPts val="0"/>
              </a:spcBef>
              <a:spcAft>
                <a:spcPts val="0"/>
              </a:spcAft>
              <a:buSzPts val="3000"/>
              <a:buFont typeface="Vazirmatn"/>
              <a:buNone/>
              <a:defRPr sz="3000">
                <a:latin typeface="Vazirmatn"/>
                <a:ea typeface="Vazirmatn"/>
                <a:cs typeface="Vazirmatn"/>
                <a:sym typeface="Vazirmatn"/>
              </a:defRPr>
            </a:lvl7pPr>
            <a:lvl8pPr lvl="7" rtl="0">
              <a:spcBef>
                <a:spcPts val="0"/>
              </a:spcBef>
              <a:spcAft>
                <a:spcPts val="0"/>
              </a:spcAft>
              <a:buSzPts val="3000"/>
              <a:buFont typeface="Vazirmatn"/>
              <a:buNone/>
              <a:defRPr sz="3000">
                <a:latin typeface="Vazirmatn"/>
                <a:ea typeface="Vazirmatn"/>
                <a:cs typeface="Vazirmatn"/>
                <a:sym typeface="Vazirmatn"/>
              </a:defRPr>
            </a:lvl8pPr>
            <a:lvl9pPr lvl="8" rtl="0">
              <a:spcBef>
                <a:spcPts val="0"/>
              </a:spcBef>
              <a:spcAft>
                <a:spcPts val="0"/>
              </a:spcAft>
              <a:buSzPts val="3000"/>
              <a:buFont typeface="Vazirmatn"/>
              <a:buNone/>
              <a:defRPr sz="3000">
                <a:latin typeface="Vazirmatn"/>
                <a:ea typeface="Vazirmatn"/>
                <a:cs typeface="Vazirmatn"/>
                <a:sym typeface="Vazirmatn"/>
              </a:defRPr>
            </a:lvl9pPr>
          </a:lstStyle>
          <a:p>
            <a:r>
              <a:t>xx%</a:t>
            </a:r>
          </a:p>
        </p:txBody>
      </p:sp>
      <p:sp>
        <p:nvSpPr>
          <p:cNvPr id="1568" name="Google Shape;1568;p13"/>
          <p:cNvSpPr txBox="1">
            <a:spLocks noGrp="1"/>
          </p:cNvSpPr>
          <p:nvPr>
            <p:ph type="title" idx="7" hasCustomPrompt="1"/>
          </p:nvPr>
        </p:nvSpPr>
        <p:spPr>
          <a:xfrm>
            <a:off x="4939300" y="1596825"/>
            <a:ext cx="7695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900" i="1">
                <a:solidFill>
                  <a:schemeClr val="dk2"/>
                </a:solidFill>
              </a:defRPr>
            </a:lvl1pPr>
            <a:lvl2pPr lvl="1" rtl="0">
              <a:spcBef>
                <a:spcPts val="0"/>
              </a:spcBef>
              <a:spcAft>
                <a:spcPts val="0"/>
              </a:spcAft>
              <a:buSzPts val="3000"/>
              <a:buFont typeface="Vazirmatn"/>
              <a:buNone/>
              <a:defRPr sz="3000">
                <a:latin typeface="Vazirmatn"/>
                <a:ea typeface="Vazirmatn"/>
                <a:cs typeface="Vazirmatn"/>
                <a:sym typeface="Vazirmatn"/>
              </a:defRPr>
            </a:lvl2pPr>
            <a:lvl3pPr lvl="2" rtl="0">
              <a:spcBef>
                <a:spcPts val="0"/>
              </a:spcBef>
              <a:spcAft>
                <a:spcPts val="0"/>
              </a:spcAft>
              <a:buSzPts val="3000"/>
              <a:buFont typeface="Vazirmatn"/>
              <a:buNone/>
              <a:defRPr sz="3000">
                <a:latin typeface="Vazirmatn"/>
                <a:ea typeface="Vazirmatn"/>
                <a:cs typeface="Vazirmatn"/>
                <a:sym typeface="Vazirmatn"/>
              </a:defRPr>
            </a:lvl3pPr>
            <a:lvl4pPr lvl="3" rtl="0">
              <a:spcBef>
                <a:spcPts val="0"/>
              </a:spcBef>
              <a:spcAft>
                <a:spcPts val="0"/>
              </a:spcAft>
              <a:buSzPts val="3000"/>
              <a:buFont typeface="Vazirmatn"/>
              <a:buNone/>
              <a:defRPr sz="3000">
                <a:latin typeface="Vazirmatn"/>
                <a:ea typeface="Vazirmatn"/>
                <a:cs typeface="Vazirmatn"/>
                <a:sym typeface="Vazirmatn"/>
              </a:defRPr>
            </a:lvl4pPr>
            <a:lvl5pPr lvl="4" rtl="0">
              <a:spcBef>
                <a:spcPts val="0"/>
              </a:spcBef>
              <a:spcAft>
                <a:spcPts val="0"/>
              </a:spcAft>
              <a:buSzPts val="3000"/>
              <a:buFont typeface="Vazirmatn"/>
              <a:buNone/>
              <a:defRPr sz="3000">
                <a:latin typeface="Vazirmatn"/>
                <a:ea typeface="Vazirmatn"/>
                <a:cs typeface="Vazirmatn"/>
                <a:sym typeface="Vazirmatn"/>
              </a:defRPr>
            </a:lvl5pPr>
            <a:lvl6pPr lvl="5" rtl="0">
              <a:spcBef>
                <a:spcPts val="0"/>
              </a:spcBef>
              <a:spcAft>
                <a:spcPts val="0"/>
              </a:spcAft>
              <a:buSzPts val="3000"/>
              <a:buFont typeface="Vazirmatn"/>
              <a:buNone/>
              <a:defRPr sz="3000">
                <a:latin typeface="Vazirmatn"/>
                <a:ea typeface="Vazirmatn"/>
                <a:cs typeface="Vazirmatn"/>
                <a:sym typeface="Vazirmatn"/>
              </a:defRPr>
            </a:lvl6pPr>
            <a:lvl7pPr lvl="6" rtl="0">
              <a:spcBef>
                <a:spcPts val="0"/>
              </a:spcBef>
              <a:spcAft>
                <a:spcPts val="0"/>
              </a:spcAft>
              <a:buSzPts val="3000"/>
              <a:buFont typeface="Vazirmatn"/>
              <a:buNone/>
              <a:defRPr sz="3000">
                <a:latin typeface="Vazirmatn"/>
                <a:ea typeface="Vazirmatn"/>
                <a:cs typeface="Vazirmatn"/>
                <a:sym typeface="Vazirmatn"/>
              </a:defRPr>
            </a:lvl7pPr>
            <a:lvl8pPr lvl="7" rtl="0">
              <a:spcBef>
                <a:spcPts val="0"/>
              </a:spcBef>
              <a:spcAft>
                <a:spcPts val="0"/>
              </a:spcAft>
              <a:buSzPts val="3000"/>
              <a:buFont typeface="Vazirmatn"/>
              <a:buNone/>
              <a:defRPr sz="3000">
                <a:latin typeface="Vazirmatn"/>
                <a:ea typeface="Vazirmatn"/>
                <a:cs typeface="Vazirmatn"/>
                <a:sym typeface="Vazirmatn"/>
              </a:defRPr>
            </a:lvl8pPr>
            <a:lvl9pPr lvl="8" rtl="0">
              <a:spcBef>
                <a:spcPts val="0"/>
              </a:spcBef>
              <a:spcAft>
                <a:spcPts val="0"/>
              </a:spcAft>
              <a:buSzPts val="3000"/>
              <a:buFont typeface="Vazirmatn"/>
              <a:buNone/>
              <a:defRPr sz="3000">
                <a:latin typeface="Vazirmatn"/>
                <a:ea typeface="Vazirmatn"/>
                <a:cs typeface="Vazirmatn"/>
                <a:sym typeface="Vazirmatn"/>
              </a:defRPr>
            </a:lvl9pPr>
          </a:lstStyle>
          <a:p>
            <a:r>
              <a:t>xx%</a:t>
            </a:r>
          </a:p>
        </p:txBody>
      </p:sp>
      <p:sp>
        <p:nvSpPr>
          <p:cNvPr id="1569" name="Google Shape;1569;p13"/>
          <p:cNvSpPr txBox="1">
            <a:spLocks noGrp="1"/>
          </p:cNvSpPr>
          <p:nvPr>
            <p:ph type="title" idx="8" hasCustomPrompt="1"/>
          </p:nvPr>
        </p:nvSpPr>
        <p:spPr>
          <a:xfrm>
            <a:off x="4939300" y="3329425"/>
            <a:ext cx="7695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3900" i="1">
                <a:solidFill>
                  <a:schemeClr val="dk2"/>
                </a:solidFill>
              </a:defRPr>
            </a:lvl1pPr>
            <a:lvl2pPr lvl="1" rtl="0">
              <a:spcBef>
                <a:spcPts val="0"/>
              </a:spcBef>
              <a:spcAft>
                <a:spcPts val="0"/>
              </a:spcAft>
              <a:buSzPts val="3000"/>
              <a:buFont typeface="Vazirmatn"/>
              <a:buNone/>
              <a:defRPr sz="3000">
                <a:latin typeface="Vazirmatn"/>
                <a:ea typeface="Vazirmatn"/>
                <a:cs typeface="Vazirmatn"/>
                <a:sym typeface="Vazirmatn"/>
              </a:defRPr>
            </a:lvl2pPr>
            <a:lvl3pPr lvl="2" rtl="0">
              <a:spcBef>
                <a:spcPts val="0"/>
              </a:spcBef>
              <a:spcAft>
                <a:spcPts val="0"/>
              </a:spcAft>
              <a:buSzPts val="3000"/>
              <a:buFont typeface="Vazirmatn"/>
              <a:buNone/>
              <a:defRPr sz="3000">
                <a:latin typeface="Vazirmatn"/>
                <a:ea typeface="Vazirmatn"/>
                <a:cs typeface="Vazirmatn"/>
                <a:sym typeface="Vazirmatn"/>
              </a:defRPr>
            </a:lvl3pPr>
            <a:lvl4pPr lvl="3" rtl="0">
              <a:spcBef>
                <a:spcPts val="0"/>
              </a:spcBef>
              <a:spcAft>
                <a:spcPts val="0"/>
              </a:spcAft>
              <a:buSzPts val="3000"/>
              <a:buFont typeface="Vazirmatn"/>
              <a:buNone/>
              <a:defRPr sz="3000">
                <a:latin typeface="Vazirmatn"/>
                <a:ea typeface="Vazirmatn"/>
                <a:cs typeface="Vazirmatn"/>
                <a:sym typeface="Vazirmatn"/>
              </a:defRPr>
            </a:lvl4pPr>
            <a:lvl5pPr lvl="4" rtl="0">
              <a:spcBef>
                <a:spcPts val="0"/>
              </a:spcBef>
              <a:spcAft>
                <a:spcPts val="0"/>
              </a:spcAft>
              <a:buSzPts val="3000"/>
              <a:buFont typeface="Vazirmatn"/>
              <a:buNone/>
              <a:defRPr sz="3000">
                <a:latin typeface="Vazirmatn"/>
                <a:ea typeface="Vazirmatn"/>
                <a:cs typeface="Vazirmatn"/>
                <a:sym typeface="Vazirmatn"/>
              </a:defRPr>
            </a:lvl5pPr>
            <a:lvl6pPr lvl="5" rtl="0">
              <a:spcBef>
                <a:spcPts val="0"/>
              </a:spcBef>
              <a:spcAft>
                <a:spcPts val="0"/>
              </a:spcAft>
              <a:buSzPts val="3000"/>
              <a:buFont typeface="Vazirmatn"/>
              <a:buNone/>
              <a:defRPr sz="3000">
                <a:latin typeface="Vazirmatn"/>
                <a:ea typeface="Vazirmatn"/>
                <a:cs typeface="Vazirmatn"/>
                <a:sym typeface="Vazirmatn"/>
              </a:defRPr>
            </a:lvl6pPr>
            <a:lvl7pPr lvl="6" rtl="0">
              <a:spcBef>
                <a:spcPts val="0"/>
              </a:spcBef>
              <a:spcAft>
                <a:spcPts val="0"/>
              </a:spcAft>
              <a:buSzPts val="3000"/>
              <a:buFont typeface="Vazirmatn"/>
              <a:buNone/>
              <a:defRPr sz="3000">
                <a:latin typeface="Vazirmatn"/>
                <a:ea typeface="Vazirmatn"/>
                <a:cs typeface="Vazirmatn"/>
                <a:sym typeface="Vazirmatn"/>
              </a:defRPr>
            </a:lvl7pPr>
            <a:lvl8pPr lvl="7" rtl="0">
              <a:spcBef>
                <a:spcPts val="0"/>
              </a:spcBef>
              <a:spcAft>
                <a:spcPts val="0"/>
              </a:spcAft>
              <a:buSzPts val="3000"/>
              <a:buFont typeface="Vazirmatn"/>
              <a:buNone/>
              <a:defRPr sz="3000">
                <a:latin typeface="Vazirmatn"/>
                <a:ea typeface="Vazirmatn"/>
                <a:cs typeface="Vazirmatn"/>
                <a:sym typeface="Vazirmatn"/>
              </a:defRPr>
            </a:lvl8pPr>
            <a:lvl9pPr lvl="8" rtl="0">
              <a:spcBef>
                <a:spcPts val="0"/>
              </a:spcBef>
              <a:spcAft>
                <a:spcPts val="0"/>
              </a:spcAft>
              <a:buSzPts val="3000"/>
              <a:buFont typeface="Vazirmatn"/>
              <a:buNone/>
              <a:defRPr sz="3000">
                <a:latin typeface="Vazirmatn"/>
                <a:ea typeface="Vazirmatn"/>
                <a:cs typeface="Vazirmatn"/>
                <a:sym typeface="Vazirmatn"/>
              </a:defRPr>
            </a:lvl9pPr>
          </a:lstStyle>
          <a:p>
            <a:r>
              <a:t>xx%</a:t>
            </a:r>
          </a:p>
        </p:txBody>
      </p:sp>
      <p:sp>
        <p:nvSpPr>
          <p:cNvPr id="1570" name="Google Shape;1570;p13"/>
          <p:cNvSpPr txBox="1">
            <a:spLocks noGrp="1"/>
          </p:cNvSpPr>
          <p:nvPr>
            <p:ph type="subTitle" idx="9"/>
          </p:nvPr>
        </p:nvSpPr>
        <p:spPr>
          <a:xfrm>
            <a:off x="1482725" y="1473250"/>
            <a:ext cx="2721900" cy="81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
        <p:nvSpPr>
          <p:cNvPr id="1571" name="Google Shape;1571;p13"/>
          <p:cNvSpPr txBox="1">
            <a:spLocks noGrp="1"/>
          </p:cNvSpPr>
          <p:nvPr>
            <p:ph type="subTitle" idx="13"/>
          </p:nvPr>
        </p:nvSpPr>
        <p:spPr>
          <a:xfrm>
            <a:off x="5708825" y="1473739"/>
            <a:ext cx="2721900" cy="81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b="1">
                <a:solidFill>
                  <a:schemeClr val="dk1"/>
                </a:solidFill>
                <a:latin typeface="Vazirmatn"/>
                <a:ea typeface="Vazirmatn"/>
                <a:cs typeface="Vazirmatn"/>
                <a:sym typeface="Vazirmatn"/>
              </a:defRPr>
            </a:lvl1pPr>
            <a:lvl2pPr lvl="1"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
        <p:nvSpPr>
          <p:cNvPr id="1572" name="Google Shape;1572;p13"/>
          <p:cNvSpPr txBox="1">
            <a:spLocks noGrp="1"/>
          </p:cNvSpPr>
          <p:nvPr>
            <p:ph type="subTitle" idx="14"/>
          </p:nvPr>
        </p:nvSpPr>
        <p:spPr>
          <a:xfrm>
            <a:off x="1482725" y="3206176"/>
            <a:ext cx="2721900" cy="81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
        <p:nvSpPr>
          <p:cNvPr id="1573" name="Google Shape;1573;p13"/>
          <p:cNvSpPr txBox="1">
            <a:spLocks noGrp="1"/>
          </p:cNvSpPr>
          <p:nvPr>
            <p:ph type="subTitle" idx="15"/>
          </p:nvPr>
        </p:nvSpPr>
        <p:spPr>
          <a:xfrm>
            <a:off x="5708825" y="3206179"/>
            <a:ext cx="2721900" cy="812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Vazirmatn"/>
              <a:buNone/>
              <a:defRPr sz="2200">
                <a:solidFill>
                  <a:schemeClr val="dk1"/>
                </a:solidFill>
                <a:latin typeface="Vazirmatn SemiBold"/>
                <a:ea typeface="Vazirmatn SemiBold"/>
                <a:cs typeface="Vazirmatn SemiBold"/>
                <a:sym typeface="Vazirmatn SemiBold"/>
              </a:defRPr>
            </a:lvl1pPr>
            <a:lvl2pPr lvl="1" rtl="0">
              <a:lnSpc>
                <a:spcPct val="100000"/>
              </a:lnSpc>
              <a:spcBef>
                <a:spcPts val="0"/>
              </a:spcBef>
              <a:spcAft>
                <a:spcPts val="0"/>
              </a:spcAft>
              <a:buSzPts val="2400"/>
              <a:buFont typeface="Vazirmatn"/>
              <a:buNone/>
              <a:defRPr sz="2400" b="1">
                <a:latin typeface="Vazirmatn"/>
                <a:ea typeface="Vazirmatn"/>
                <a:cs typeface="Vazirmatn"/>
                <a:sym typeface="Vazirmatn"/>
              </a:defRPr>
            </a:lvl2pPr>
            <a:lvl3pPr lvl="2" rtl="0">
              <a:lnSpc>
                <a:spcPct val="100000"/>
              </a:lnSpc>
              <a:spcBef>
                <a:spcPts val="0"/>
              </a:spcBef>
              <a:spcAft>
                <a:spcPts val="0"/>
              </a:spcAft>
              <a:buSzPts val="2400"/>
              <a:buFont typeface="Vazirmatn"/>
              <a:buNone/>
              <a:defRPr sz="2400" b="1">
                <a:latin typeface="Vazirmatn"/>
                <a:ea typeface="Vazirmatn"/>
                <a:cs typeface="Vazirmatn"/>
                <a:sym typeface="Vazirmatn"/>
              </a:defRPr>
            </a:lvl3pPr>
            <a:lvl4pPr lvl="3" rtl="0">
              <a:lnSpc>
                <a:spcPct val="100000"/>
              </a:lnSpc>
              <a:spcBef>
                <a:spcPts val="0"/>
              </a:spcBef>
              <a:spcAft>
                <a:spcPts val="0"/>
              </a:spcAft>
              <a:buSzPts val="2400"/>
              <a:buFont typeface="Vazirmatn"/>
              <a:buNone/>
              <a:defRPr sz="2400" b="1">
                <a:latin typeface="Vazirmatn"/>
                <a:ea typeface="Vazirmatn"/>
                <a:cs typeface="Vazirmatn"/>
                <a:sym typeface="Vazirmatn"/>
              </a:defRPr>
            </a:lvl4pPr>
            <a:lvl5pPr lvl="4" rtl="0">
              <a:lnSpc>
                <a:spcPct val="100000"/>
              </a:lnSpc>
              <a:spcBef>
                <a:spcPts val="0"/>
              </a:spcBef>
              <a:spcAft>
                <a:spcPts val="0"/>
              </a:spcAft>
              <a:buSzPts val="2400"/>
              <a:buFont typeface="Vazirmatn"/>
              <a:buNone/>
              <a:defRPr sz="2400" b="1">
                <a:latin typeface="Vazirmatn"/>
                <a:ea typeface="Vazirmatn"/>
                <a:cs typeface="Vazirmatn"/>
                <a:sym typeface="Vazirmatn"/>
              </a:defRPr>
            </a:lvl5pPr>
            <a:lvl6pPr lvl="5" rtl="0">
              <a:lnSpc>
                <a:spcPct val="100000"/>
              </a:lnSpc>
              <a:spcBef>
                <a:spcPts val="0"/>
              </a:spcBef>
              <a:spcAft>
                <a:spcPts val="0"/>
              </a:spcAft>
              <a:buSzPts val="2400"/>
              <a:buFont typeface="Vazirmatn"/>
              <a:buNone/>
              <a:defRPr sz="2400" b="1">
                <a:latin typeface="Vazirmatn"/>
                <a:ea typeface="Vazirmatn"/>
                <a:cs typeface="Vazirmatn"/>
                <a:sym typeface="Vazirmatn"/>
              </a:defRPr>
            </a:lvl6pPr>
            <a:lvl7pPr lvl="6" rtl="0">
              <a:lnSpc>
                <a:spcPct val="100000"/>
              </a:lnSpc>
              <a:spcBef>
                <a:spcPts val="0"/>
              </a:spcBef>
              <a:spcAft>
                <a:spcPts val="0"/>
              </a:spcAft>
              <a:buSzPts val="2400"/>
              <a:buFont typeface="Vazirmatn"/>
              <a:buNone/>
              <a:defRPr sz="2400" b="1">
                <a:latin typeface="Vazirmatn"/>
                <a:ea typeface="Vazirmatn"/>
                <a:cs typeface="Vazirmatn"/>
                <a:sym typeface="Vazirmatn"/>
              </a:defRPr>
            </a:lvl7pPr>
            <a:lvl8pPr lvl="7" rtl="0">
              <a:lnSpc>
                <a:spcPct val="100000"/>
              </a:lnSpc>
              <a:spcBef>
                <a:spcPts val="0"/>
              </a:spcBef>
              <a:spcAft>
                <a:spcPts val="0"/>
              </a:spcAft>
              <a:buSzPts val="2400"/>
              <a:buFont typeface="Vazirmatn"/>
              <a:buNone/>
              <a:defRPr sz="2400" b="1">
                <a:latin typeface="Vazirmatn"/>
                <a:ea typeface="Vazirmatn"/>
                <a:cs typeface="Vazirmatn"/>
                <a:sym typeface="Vazirmatn"/>
              </a:defRPr>
            </a:lvl8pPr>
            <a:lvl9pPr lvl="8" rtl="0">
              <a:lnSpc>
                <a:spcPct val="100000"/>
              </a:lnSpc>
              <a:spcBef>
                <a:spcPts val="0"/>
              </a:spcBef>
              <a:spcAft>
                <a:spcPts val="0"/>
              </a:spcAft>
              <a:buSzPts val="2400"/>
              <a:buFont typeface="Vazirmatn"/>
              <a:buNone/>
              <a:defRPr sz="2400" b="1">
                <a:latin typeface="Vazirmatn"/>
                <a:ea typeface="Vazirmatn"/>
                <a:cs typeface="Vazirmatn"/>
                <a:sym typeface="Vazirmat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574"/>
        <p:cNvGrpSpPr/>
        <p:nvPr/>
      </p:nvGrpSpPr>
      <p:grpSpPr>
        <a:xfrm>
          <a:off x="0" y="0"/>
          <a:ext cx="0" cy="0"/>
          <a:chOff x="0" y="0"/>
          <a:chExt cx="0" cy="0"/>
        </a:xfrm>
      </p:grpSpPr>
      <p:pic>
        <p:nvPicPr>
          <p:cNvPr id="1575" name="Google Shape;1575;p14"/>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1576" name="Google Shape;1576;p14"/>
          <p:cNvGrpSpPr/>
          <p:nvPr/>
        </p:nvGrpSpPr>
        <p:grpSpPr>
          <a:xfrm>
            <a:off x="67144" y="-365709"/>
            <a:ext cx="9563990" cy="5915779"/>
            <a:chOff x="67144" y="-365709"/>
            <a:chExt cx="9563990" cy="5915779"/>
          </a:xfrm>
        </p:grpSpPr>
        <p:grpSp>
          <p:nvGrpSpPr>
            <p:cNvPr id="1577" name="Google Shape;1577;p14"/>
            <p:cNvGrpSpPr/>
            <p:nvPr/>
          </p:nvGrpSpPr>
          <p:grpSpPr>
            <a:xfrm rot="1825564">
              <a:off x="3871890" y="-41457"/>
              <a:ext cx="1513122" cy="855162"/>
              <a:chOff x="4710963" y="556836"/>
              <a:chExt cx="599550" cy="338855"/>
            </a:xfrm>
          </p:grpSpPr>
          <p:sp>
            <p:nvSpPr>
              <p:cNvPr id="1578" name="Google Shape;1578;p14"/>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14"/>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14"/>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14"/>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2" name="Google Shape;1582;p14"/>
            <p:cNvSpPr/>
            <p:nvPr/>
          </p:nvSpPr>
          <p:spPr>
            <a:xfrm rot="1849050">
              <a:off x="7969469" y="1396304"/>
              <a:ext cx="1226666" cy="791204"/>
            </a:xfrm>
            <a:custGeom>
              <a:avLst/>
              <a:gdLst/>
              <a:ahLst/>
              <a:cxnLst/>
              <a:rect l="l" t="t" r="r" b="b"/>
              <a:pathLst>
                <a:path w="7786" h="5022" extrusionOk="0">
                  <a:moveTo>
                    <a:pt x="7390" y="3916"/>
                  </a:moveTo>
                  <a:cubicBezTo>
                    <a:pt x="7471" y="4052"/>
                    <a:pt x="7559" y="4188"/>
                    <a:pt x="7633" y="4327"/>
                  </a:cubicBezTo>
                  <a:cubicBezTo>
                    <a:pt x="7552" y="4327"/>
                    <a:pt x="7468" y="4331"/>
                    <a:pt x="7387" y="4331"/>
                  </a:cubicBezTo>
                  <a:cubicBezTo>
                    <a:pt x="7380" y="4191"/>
                    <a:pt x="7384" y="4055"/>
                    <a:pt x="7390" y="3916"/>
                  </a:cubicBezTo>
                  <a:close/>
                  <a:moveTo>
                    <a:pt x="7011" y="3359"/>
                  </a:moveTo>
                  <a:cubicBezTo>
                    <a:pt x="7111" y="3501"/>
                    <a:pt x="7212" y="3647"/>
                    <a:pt x="7306" y="3793"/>
                  </a:cubicBezTo>
                  <a:cubicBezTo>
                    <a:pt x="7290" y="3971"/>
                    <a:pt x="7299" y="4153"/>
                    <a:pt x="7319" y="4334"/>
                  </a:cubicBezTo>
                  <a:cubicBezTo>
                    <a:pt x="7212" y="4337"/>
                    <a:pt x="7105" y="4337"/>
                    <a:pt x="6998" y="4344"/>
                  </a:cubicBezTo>
                  <a:cubicBezTo>
                    <a:pt x="7014" y="4013"/>
                    <a:pt x="7027" y="3683"/>
                    <a:pt x="7011" y="3359"/>
                  </a:cubicBezTo>
                  <a:close/>
                  <a:moveTo>
                    <a:pt x="6451" y="2659"/>
                  </a:moveTo>
                  <a:lnTo>
                    <a:pt x="6451" y="2659"/>
                  </a:lnTo>
                  <a:cubicBezTo>
                    <a:pt x="6626" y="2837"/>
                    <a:pt x="6781" y="3041"/>
                    <a:pt x="6920" y="3232"/>
                  </a:cubicBezTo>
                  <a:cubicBezTo>
                    <a:pt x="6894" y="3592"/>
                    <a:pt x="6911" y="3971"/>
                    <a:pt x="6927" y="4334"/>
                  </a:cubicBezTo>
                  <a:cubicBezTo>
                    <a:pt x="6797" y="4344"/>
                    <a:pt x="6661" y="4347"/>
                    <a:pt x="6528" y="4347"/>
                  </a:cubicBezTo>
                  <a:cubicBezTo>
                    <a:pt x="6574" y="3793"/>
                    <a:pt x="6554" y="3210"/>
                    <a:pt x="6451" y="2659"/>
                  </a:cubicBezTo>
                  <a:close/>
                  <a:moveTo>
                    <a:pt x="5890" y="2296"/>
                  </a:moveTo>
                  <a:lnTo>
                    <a:pt x="5890" y="2296"/>
                  </a:lnTo>
                  <a:cubicBezTo>
                    <a:pt x="5926" y="2309"/>
                    <a:pt x="5961" y="2322"/>
                    <a:pt x="5997" y="2338"/>
                  </a:cubicBezTo>
                  <a:cubicBezTo>
                    <a:pt x="6120" y="2390"/>
                    <a:pt x="6234" y="2468"/>
                    <a:pt x="6337" y="2555"/>
                  </a:cubicBezTo>
                  <a:cubicBezTo>
                    <a:pt x="6334" y="2565"/>
                    <a:pt x="6334" y="2568"/>
                    <a:pt x="6334" y="2578"/>
                  </a:cubicBezTo>
                  <a:cubicBezTo>
                    <a:pt x="6402" y="3171"/>
                    <a:pt x="6451" y="3754"/>
                    <a:pt x="6460" y="4353"/>
                  </a:cubicBezTo>
                  <a:cubicBezTo>
                    <a:pt x="6318" y="4353"/>
                    <a:pt x="6172" y="4360"/>
                    <a:pt x="6026" y="4363"/>
                  </a:cubicBezTo>
                  <a:cubicBezTo>
                    <a:pt x="6062" y="3686"/>
                    <a:pt x="5974" y="2967"/>
                    <a:pt x="5890" y="2296"/>
                  </a:cubicBezTo>
                  <a:close/>
                  <a:moveTo>
                    <a:pt x="5689" y="2268"/>
                  </a:moveTo>
                  <a:cubicBezTo>
                    <a:pt x="5718" y="2268"/>
                    <a:pt x="5747" y="2270"/>
                    <a:pt x="5777" y="2274"/>
                  </a:cubicBezTo>
                  <a:lnTo>
                    <a:pt x="5777" y="2280"/>
                  </a:lnTo>
                  <a:cubicBezTo>
                    <a:pt x="5864" y="2970"/>
                    <a:pt x="5848" y="3680"/>
                    <a:pt x="5955" y="4363"/>
                  </a:cubicBezTo>
                  <a:cubicBezTo>
                    <a:pt x="5835" y="4366"/>
                    <a:pt x="5718" y="4370"/>
                    <a:pt x="5599" y="4370"/>
                  </a:cubicBezTo>
                  <a:cubicBezTo>
                    <a:pt x="5592" y="3680"/>
                    <a:pt x="5550" y="2977"/>
                    <a:pt x="5501" y="2290"/>
                  </a:cubicBezTo>
                  <a:cubicBezTo>
                    <a:pt x="5561" y="2276"/>
                    <a:pt x="5624" y="2268"/>
                    <a:pt x="5689" y="2268"/>
                  </a:cubicBezTo>
                  <a:close/>
                  <a:moveTo>
                    <a:pt x="5407" y="2316"/>
                  </a:moveTo>
                  <a:cubicBezTo>
                    <a:pt x="5427" y="3002"/>
                    <a:pt x="5469" y="3693"/>
                    <a:pt x="5553" y="4370"/>
                  </a:cubicBezTo>
                  <a:cubicBezTo>
                    <a:pt x="5411" y="4379"/>
                    <a:pt x="5268" y="4379"/>
                    <a:pt x="5132" y="4383"/>
                  </a:cubicBezTo>
                  <a:cubicBezTo>
                    <a:pt x="5184" y="3761"/>
                    <a:pt x="5145" y="3132"/>
                    <a:pt x="5048" y="2513"/>
                  </a:cubicBezTo>
                  <a:lnTo>
                    <a:pt x="5048" y="2507"/>
                  </a:lnTo>
                  <a:cubicBezTo>
                    <a:pt x="5164" y="2432"/>
                    <a:pt x="5281" y="2361"/>
                    <a:pt x="5407" y="2316"/>
                  </a:cubicBezTo>
                  <a:close/>
                  <a:moveTo>
                    <a:pt x="4944" y="2581"/>
                  </a:moveTo>
                  <a:cubicBezTo>
                    <a:pt x="5048" y="3181"/>
                    <a:pt x="5071" y="3777"/>
                    <a:pt x="5064" y="4386"/>
                  </a:cubicBezTo>
                  <a:cubicBezTo>
                    <a:pt x="4960" y="4392"/>
                    <a:pt x="4860" y="4392"/>
                    <a:pt x="4756" y="4395"/>
                  </a:cubicBezTo>
                  <a:lnTo>
                    <a:pt x="4756" y="4392"/>
                  </a:lnTo>
                  <a:cubicBezTo>
                    <a:pt x="4773" y="3835"/>
                    <a:pt x="4756" y="3278"/>
                    <a:pt x="4740" y="2727"/>
                  </a:cubicBezTo>
                  <a:cubicBezTo>
                    <a:pt x="4766" y="2708"/>
                    <a:pt x="4792" y="2691"/>
                    <a:pt x="4815" y="2669"/>
                  </a:cubicBezTo>
                  <a:cubicBezTo>
                    <a:pt x="4860" y="2643"/>
                    <a:pt x="4902" y="2610"/>
                    <a:pt x="4944" y="2581"/>
                  </a:cubicBezTo>
                  <a:close/>
                  <a:moveTo>
                    <a:pt x="4643" y="2792"/>
                  </a:moveTo>
                  <a:cubicBezTo>
                    <a:pt x="4653" y="3323"/>
                    <a:pt x="4666" y="3854"/>
                    <a:pt x="4708" y="4386"/>
                  </a:cubicBezTo>
                  <a:lnTo>
                    <a:pt x="4708" y="4392"/>
                  </a:lnTo>
                  <a:cubicBezTo>
                    <a:pt x="4620" y="4395"/>
                    <a:pt x="4533" y="4399"/>
                    <a:pt x="4442" y="4399"/>
                  </a:cubicBezTo>
                  <a:lnTo>
                    <a:pt x="4442" y="4392"/>
                  </a:lnTo>
                  <a:cubicBezTo>
                    <a:pt x="4436" y="4023"/>
                    <a:pt x="4419" y="3650"/>
                    <a:pt x="4406" y="3281"/>
                  </a:cubicBezTo>
                  <a:cubicBezTo>
                    <a:pt x="4403" y="3177"/>
                    <a:pt x="4442" y="2993"/>
                    <a:pt x="4358" y="2918"/>
                  </a:cubicBezTo>
                  <a:cubicBezTo>
                    <a:pt x="4458" y="2902"/>
                    <a:pt x="4552" y="2847"/>
                    <a:pt x="4643" y="2792"/>
                  </a:cubicBezTo>
                  <a:close/>
                  <a:moveTo>
                    <a:pt x="4066" y="2853"/>
                  </a:moveTo>
                  <a:cubicBezTo>
                    <a:pt x="4092" y="2870"/>
                    <a:pt x="4118" y="2886"/>
                    <a:pt x="4147" y="2896"/>
                  </a:cubicBezTo>
                  <a:cubicBezTo>
                    <a:pt x="4193" y="2912"/>
                    <a:pt x="4232" y="2921"/>
                    <a:pt x="4277" y="2925"/>
                  </a:cubicBezTo>
                  <a:cubicBezTo>
                    <a:pt x="4277" y="2934"/>
                    <a:pt x="4280" y="2938"/>
                    <a:pt x="4290" y="2941"/>
                  </a:cubicBezTo>
                  <a:cubicBezTo>
                    <a:pt x="4400" y="2999"/>
                    <a:pt x="4342" y="3576"/>
                    <a:pt x="4342" y="3696"/>
                  </a:cubicBezTo>
                  <a:cubicBezTo>
                    <a:pt x="4345" y="3929"/>
                    <a:pt x="4351" y="4159"/>
                    <a:pt x="4358" y="4395"/>
                  </a:cubicBezTo>
                  <a:cubicBezTo>
                    <a:pt x="4358" y="4399"/>
                    <a:pt x="4358" y="4402"/>
                    <a:pt x="4361" y="4408"/>
                  </a:cubicBezTo>
                  <a:cubicBezTo>
                    <a:pt x="4328" y="4406"/>
                    <a:pt x="4294" y="4406"/>
                    <a:pt x="4261" y="4406"/>
                  </a:cubicBezTo>
                  <a:cubicBezTo>
                    <a:pt x="4194" y="4406"/>
                    <a:pt x="4127" y="4408"/>
                    <a:pt x="4060" y="4408"/>
                  </a:cubicBezTo>
                  <a:cubicBezTo>
                    <a:pt x="4099" y="3890"/>
                    <a:pt x="4092" y="3365"/>
                    <a:pt x="4066" y="2853"/>
                  </a:cubicBezTo>
                  <a:close/>
                  <a:moveTo>
                    <a:pt x="3616" y="2264"/>
                  </a:moveTo>
                  <a:cubicBezTo>
                    <a:pt x="3622" y="2274"/>
                    <a:pt x="3629" y="2280"/>
                    <a:pt x="3632" y="2290"/>
                  </a:cubicBezTo>
                  <a:cubicBezTo>
                    <a:pt x="3736" y="2436"/>
                    <a:pt x="3843" y="2653"/>
                    <a:pt x="3995" y="2792"/>
                  </a:cubicBezTo>
                  <a:cubicBezTo>
                    <a:pt x="3979" y="2795"/>
                    <a:pt x="3959" y="2811"/>
                    <a:pt x="3966" y="2837"/>
                  </a:cubicBezTo>
                  <a:cubicBezTo>
                    <a:pt x="3995" y="3359"/>
                    <a:pt x="3995" y="3880"/>
                    <a:pt x="3998" y="4408"/>
                  </a:cubicBezTo>
                  <a:cubicBezTo>
                    <a:pt x="3946" y="4412"/>
                    <a:pt x="3891" y="4412"/>
                    <a:pt x="3843" y="4412"/>
                  </a:cubicBezTo>
                  <a:lnTo>
                    <a:pt x="3661" y="4412"/>
                  </a:lnTo>
                  <a:cubicBezTo>
                    <a:pt x="3671" y="4408"/>
                    <a:pt x="3674" y="4399"/>
                    <a:pt x="3674" y="4386"/>
                  </a:cubicBezTo>
                  <a:cubicBezTo>
                    <a:pt x="3678" y="3683"/>
                    <a:pt x="3645" y="2973"/>
                    <a:pt x="3616" y="2264"/>
                  </a:cubicBezTo>
                  <a:close/>
                  <a:moveTo>
                    <a:pt x="2612" y="2037"/>
                  </a:moveTo>
                  <a:cubicBezTo>
                    <a:pt x="2605" y="2047"/>
                    <a:pt x="2602" y="2053"/>
                    <a:pt x="2602" y="2069"/>
                  </a:cubicBezTo>
                  <a:cubicBezTo>
                    <a:pt x="2596" y="2432"/>
                    <a:pt x="2651" y="2789"/>
                    <a:pt x="2709" y="3139"/>
                  </a:cubicBezTo>
                  <a:cubicBezTo>
                    <a:pt x="2783" y="3566"/>
                    <a:pt x="2822" y="3987"/>
                    <a:pt x="2855" y="4415"/>
                  </a:cubicBezTo>
                  <a:cubicBezTo>
                    <a:pt x="2754" y="4418"/>
                    <a:pt x="2654" y="4418"/>
                    <a:pt x="2547" y="4418"/>
                  </a:cubicBezTo>
                  <a:cubicBezTo>
                    <a:pt x="2557" y="3696"/>
                    <a:pt x="2515" y="2957"/>
                    <a:pt x="2443" y="2231"/>
                  </a:cubicBezTo>
                  <a:cubicBezTo>
                    <a:pt x="2443" y="2222"/>
                    <a:pt x="2434" y="2209"/>
                    <a:pt x="2427" y="2199"/>
                  </a:cubicBezTo>
                  <a:cubicBezTo>
                    <a:pt x="2482" y="2144"/>
                    <a:pt x="2547" y="2092"/>
                    <a:pt x="2612" y="2037"/>
                  </a:cubicBezTo>
                  <a:close/>
                  <a:moveTo>
                    <a:pt x="3063" y="1844"/>
                  </a:moveTo>
                  <a:cubicBezTo>
                    <a:pt x="3085" y="1844"/>
                    <a:pt x="3106" y="1846"/>
                    <a:pt x="3127" y="1849"/>
                  </a:cubicBezTo>
                  <a:cubicBezTo>
                    <a:pt x="3124" y="1856"/>
                    <a:pt x="3120" y="1865"/>
                    <a:pt x="3120" y="1875"/>
                  </a:cubicBezTo>
                  <a:cubicBezTo>
                    <a:pt x="3137" y="2711"/>
                    <a:pt x="3130" y="3556"/>
                    <a:pt x="3201" y="4392"/>
                  </a:cubicBezTo>
                  <a:cubicBezTo>
                    <a:pt x="3203" y="4406"/>
                    <a:pt x="3212" y="4415"/>
                    <a:pt x="3223" y="4417"/>
                  </a:cubicBezTo>
                  <a:lnTo>
                    <a:pt x="3223" y="4417"/>
                  </a:lnTo>
                  <a:cubicBezTo>
                    <a:pt x="3117" y="4418"/>
                    <a:pt x="3010" y="4418"/>
                    <a:pt x="2903" y="4418"/>
                  </a:cubicBezTo>
                  <a:cubicBezTo>
                    <a:pt x="2962" y="3637"/>
                    <a:pt x="2757" y="2847"/>
                    <a:pt x="2702" y="2076"/>
                  </a:cubicBezTo>
                  <a:cubicBezTo>
                    <a:pt x="2700" y="2045"/>
                    <a:pt x="2676" y="2028"/>
                    <a:pt x="2652" y="2028"/>
                  </a:cubicBezTo>
                  <a:cubicBezTo>
                    <a:pt x="2644" y="2028"/>
                    <a:pt x="2635" y="2030"/>
                    <a:pt x="2628" y="2034"/>
                  </a:cubicBezTo>
                  <a:cubicBezTo>
                    <a:pt x="2722" y="1966"/>
                    <a:pt x="2819" y="1904"/>
                    <a:pt x="2926" y="1869"/>
                  </a:cubicBezTo>
                  <a:cubicBezTo>
                    <a:pt x="2973" y="1851"/>
                    <a:pt x="3020" y="1844"/>
                    <a:pt x="3063" y="1844"/>
                  </a:cubicBezTo>
                  <a:close/>
                  <a:moveTo>
                    <a:pt x="3224" y="1875"/>
                  </a:moveTo>
                  <a:cubicBezTo>
                    <a:pt x="3354" y="1930"/>
                    <a:pt x="3454" y="2047"/>
                    <a:pt x="3545" y="2167"/>
                  </a:cubicBezTo>
                  <a:cubicBezTo>
                    <a:pt x="3525" y="2173"/>
                    <a:pt x="3512" y="2189"/>
                    <a:pt x="3512" y="2215"/>
                  </a:cubicBezTo>
                  <a:cubicBezTo>
                    <a:pt x="3532" y="2941"/>
                    <a:pt x="3551" y="3670"/>
                    <a:pt x="3606" y="4395"/>
                  </a:cubicBezTo>
                  <a:cubicBezTo>
                    <a:pt x="3606" y="4408"/>
                    <a:pt x="3613" y="4415"/>
                    <a:pt x="3622" y="4418"/>
                  </a:cubicBezTo>
                  <a:cubicBezTo>
                    <a:pt x="3543" y="4417"/>
                    <a:pt x="3463" y="4417"/>
                    <a:pt x="3383" y="4417"/>
                  </a:cubicBezTo>
                  <a:cubicBezTo>
                    <a:pt x="3334" y="4417"/>
                    <a:pt x="3285" y="4417"/>
                    <a:pt x="3236" y="4417"/>
                  </a:cubicBezTo>
                  <a:lnTo>
                    <a:pt x="3236" y="4417"/>
                  </a:lnTo>
                  <a:cubicBezTo>
                    <a:pt x="3245" y="4415"/>
                    <a:pt x="3253" y="4407"/>
                    <a:pt x="3253" y="4392"/>
                  </a:cubicBezTo>
                  <a:cubicBezTo>
                    <a:pt x="3289" y="3556"/>
                    <a:pt x="3250" y="2711"/>
                    <a:pt x="3224" y="1875"/>
                  </a:cubicBezTo>
                  <a:close/>
                  <a:moveTo>
                    <a:pt x="1928" y="2779"/>
                  </a:moveTo>
                  <a:cubicBezTo>
                    <a:pt x="1941" y="3330"/>
                    <a:pt x="1931" y="3877"/>
                    <a:pt x="1928" y="4425"/>
                  </a:cubicBezTo>
                  <a:lnTo>
                    <a:pt x="1659" y="4425"/>
                  </a:lnTo>
                  <a:cubicBezTo>
                    <a:pt x="1685" y="4026"/>
                    <a:pt x="1698" y="3618"/>
                    <a:pt x="1685" y="3220"/>
                  </a:cubicBezTo>
                  <a:cubicBezTo>
                    <a:pt x="1685" y="3203"/>
                    <a:pt x="1679" y="3197"/>
                    <a:pt x="1669" y="3187"/>
                  </a:cubicBezTo>
                  <a:cubicBezTo>
                    <a:pt x="1750" y="3048"/>
                    <a:pt x="1841" y="2912"/>
                    <a:pt x="1928" y="2779"/>
                  </a:cubicBezTo>
                  <a:close/>
                  <a:moveTo>
                    <a:pt x="2346" y="2287"/>
                  </a:moveTo>
                  <a:cubicBezTo>
                    <a:pt x="2385" y="2999"/>
                    <a:pt x="2430" y="3712"/>
                    <a:pt x="2489" y="4421"/>
                  </a:cubicBezTo>
                  <a:lnTo>
                    <a:pt x="1970" y="4425"/>
                  </a:lnTo>
                  <a:cubicBezTo>
                    <a:pt x="2038" y="3842"/>
                    <a:pt x="2051" y="3245"/>
                    <a:pt x="2022" y="2659"/>
                  </a:cubicBezTo>
                  <a:cubicBezTo>
                    <a:pt x="2123" y="2523"/>
                    <a:pt x="2229" y="2400"/>
                    <a:pt x="2346" y="2287"/>
                  </a:cubicBezTo>
                  <a:close/>
                  <a:moveTo>
                    <a:pt x="1332" y="3809"/>
                  </a:moveTo>
                  <a:lnTo>
                    <a:pt x="1332" y="3809"/>
                  </a:lnTo>
                  <a:cubicBezTo>
                    <a:pt x="1313" y="4013"/>
                    <a:pt x="1300" y="4221"/>
                    <a:pt x="1290" y="4428"/>
                  </a:cubicBezTo>
                  <a:lnTo>
                    <a:pt x="1005" y="4428"/>
                  </a:lnTo>
                  <a:cubicBezTo>
                    <a:pt x="1118" y="4224"/>
                    <a:pt x="1225" y="4013"/>
                    <a:pt x="1332" y="3809"/>
                  </a:cubicBezTo>
                  <a:close/>
                  <a:moveTo>
                    <a:pt x="1604" y="3301"/>
                  </a:moveTo>
                  <a:lnTo>
                    <a:pt x="1604" y="3301"/>
                  </a:lnTo>
                  <a:cubicBezTo>
                    <a:pt x="1588" y="3673"/>
                    <a:pt x="1591" y="4055"/>
                    <a:pt x="1607" y="4425"/>
                  </a:cubicBezTo>
                  <a:cubicBezTo>
                    <a:pt x="1520" y="4425"/>
                    <a:pt x="1429" y="4425"/>
                    <a:pt x="1342" y="4428"/>
                  </a:cubicBezTo>
                  <a:cubicBezTo>
                    <a:pt x="1381" y="4165"/>
                    <a:pt x="1416" y="3893"/>
                    <a:pt x="1429" y="3624"/>
                  </a:cubicBezTo>
                  <a:cubicBezTo>
                    <a:pt x="1488" y="3518"/>
                    <a:pt x="1546" y="3411"/>
                    <a:pt x="1604" y="3301"/>
                  </a:cubicBezTo>
                  <a:close/>
                  <a:moveTo>
                    <a:pt x="728" y="1"/>
                  </a:moveTo>
                  <a:cubicBezTo>
                    <a:pt x="713" y="1"/>
                    <a:pt x="697" y="11"/>
                    <a:pt x="697" y="29"/>
                  </a:cubicBezTo>
                  <a:cubicBezTo>
                    <a:pt x="726" y="1509"/>
                    <a:pt x="694" y="2967"/>
                    <a:pt x="853" y="4431"/>
                  </a:cubicBezTo>
                  <a:cubicBezTo>
                    <a:pt x="584" y="4434"/>
                    <a:pt x="318" y="4441"/>
                    <a:pt x="49" y="4447"/>
                  </a:cubicBezTo>
                  <a:cubicBezTo>
                    <a:pt x="1" y="4447"/>
                    <a:pt x="1" y="4522"/>
                    <a:pt x="49" y="4525"/>
                  </a:cubicBezTo>
                  <a:cubicBezTo>
                    <a:pt x="321" y="4538"/>
                    <a:pt x="593" y="4545"/>
                    <a:pt x="869" y="4554"/>
                  </a:cubicBezTo>
                  <a:cubicBezTo>
                    <a:pt x="885" y="4694"/>
                    <a:pt x="901" y="4833"/>
                    <a:pt x="921" y="4975"/>
                  </a:cubicBezTo>
                  <a:cubicBezTo>
                    <a:pt x="926" y="5007"/>
                    <a:pt x="954" y="5021"/>
                    <a:pt x="982" y="5021"/>
                  </a:cubicBezTo>
                  <a:cubicBezTo>
                    <a:pt x="1017" y="5021"/>
                    <a:pt x="1054" y="4999"/>
                    <a:pt x="1050" y="4959"/>
                  </a:cubicBezTo>
                  <a:lnTo>
                    <a:pt x="1002" y="4557"/>
                  </a:lnTo>
                  <a:lnTo>
                    <a:pt x="1002" y="4557"/>
                  </a:lnTo>
                  <a:cubicBezTo>
                    <a:pt x="1334" y="4564"/>
                    <a:pt x="1667" y="4567"/>
                    <a:pt x="1999" y="4567"/>
                  </a:cubicBezTo>
                  <a:cubicBezTo>
                    <a:pt x="2614" y="4567"/>
                    <a:pt x="3229" y="4558"/>
                    <a:pt x="3843" y="4554"/>
                  </a:cubicBezTo>
                  <a:cubicBezTo>
                    <a:pt x="4879" y="4541"/>
                    <a:pt x="5923" y="4532"/>
                    <a:pt x="6959" y="4493"/>
                  </a:cubicBezTo>
                  <a:lnTo>
                    <a:pt x="6972" y="4493"/>
                  </a:lnTo>
                  <a:cubicBezTo>
                    <a:pt x="7196" y="4483"/>
                    <a:pt x="7416" y="4473"/>
                    <a:pt x="7636" y="4464"/>
                  </a:cubicBezTo>
                  <a:cubicBezTo>
                    <a:pt x="7682" y="4460"/>
                    <a:pt x="7701" y="4425"/>
                    <a:pt x="7698" y="4392"/>
                  </a:cubicBezTo>
                  <a:cubicBezTo>
                    <a:pt x="7737" y="4383"/>
                    <a:pt x="7785" y="4337"/>
                    <a:pt x="7756" y="4289"/>
                  </a:cubicBezTo>
                  <a:cubicBezTo>
                    <a:pt x="7516" y="3877"/>
                    <a:pt x="7254" y="3475"/>
                    <a:pt x="6962" y="3100"/>
                  </a:cubicBezTo>
                  <a:cubicBezTo>
                    <a:pt x="6726" y="2795"/>
                    <a:pt x="6480" y="2465"/>
                    <a:pt x="6136" y="2280"/>
                  </a:cubicBezTo>
                  <a:cubicBezTo>
                    <a:pt x="5990" y="2201"/>
                    <a:pt x="5840" y="2162"/>
                    <a:pt x="5688" y="2162"/>
                  </a:cubicBezTo>
                  <a:cubicBezTo>
                    <a:pt x="5561" y="2162"/>
                    <a:pt x="5433" y="2190"/>
                    <a:pt x="5307" y="2244"/>
                  </a:cubicBezTo>
                  <a:cubicBezTo>
                    <a:pt x="5113" y="2329"/>
                    <a:pt x="4944" y="2465"/>
                    <a:pt x="4776" y="2585"/>
                  </a:cubicBezTo>
                  <a:cubicBezTo>
                    <a:pt x="4743" y="2604"/>
                    <a:pt x="4711" y="2636"/>
                    <a:pt x="4675" y="2666"/>
                  </a:cubicBezTo>
                  <a:cubicBezTo>
                    <a:pt x="4666" y="2669"/>
                    <a:pt x="4662" y="2675"/>
                    <a:pt x="4653" y="2679"/>
                  </a:cubicBezTo>
                  <a:cubicBezTo>
                    <a:pt x="4614" y="2711"/>
                    <a:pt x="4568" y="2734"/>
                    <a:pt x="4530" y="2747"/>
                  </a:cubicBezTo>
                  <a:cubicBezTo>
                    <a:pt x="4374" y="2730"/>
                    <a:pt x="4219" y="2717"/>
                    <a:pt x="4063" y="2701"/>
                  </a:cubicBezTo>
                  <a:cubicBezTo>
                    <a:pt x="4005" y="2630"/>
                    <a:pt x="3950" y="2552"/>
                    <a:pt x="3901" y="2471"/>
                  </a:cubicBezTo>
                  <a:cubicBezTo>
                    <a:pt x="3739" y="2238"/>
                    <a:pt x="3577" y="1872"/>
                    <a:pt x="3299" y="1752"/>
                  </a:cubicBezTo>
                  <a:cubicBezTo>
                    <a:pt x="3233" y="1724"/>
                    <a:pt x="3167" y="1711"/>
                    <a:pt x="3102" y="1711"/>
                  </a:cubicBezTo>
                  <a:cubicBezTo>
                    <a:pt x="2852" y="1711"/>
                    <a:pt x="2610" y="1890"/>
                    <a:pt x="2430" y="2044"/>
                  </a:cubicBezTo>
                  <a:cubicBezTo>
                    <a:pt x="1734" y="2643"/>
                    <a:pt x="1361" y="3527"/>
                    <a:pt x="976" y="4347"/>
                  </a:cubicBezTo>
                  <a:cubicBezTo>
                    <a:pt x="904" y="3705"/>
                    <a:pt x="856" y="3071"/>
                    <a:pt x="836" y="2426"/>
                  </a:cubicBezTo>
                  <a:cubicBezTo>
                    <a:pt x="811" y="1632"/>
                    <a:pt x="904" y="806"/>
                    <a:pt x="755" y="22"/>
                  </a:cubicBezTo>
                  <a:cubicBezTo>
                    <a:pt x="753" y="7"/>
                    <a:pt x="740" y="1"/>
                    <a:pt x="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83" name="Google Shape;1583;p14"/>
            <p:cNvGrpSpPr/>
            <p:nvPr/>
          </p:nvGrpSpPr>
          <p:grpSpPr>
            <a:xfrm rot="2179146">
              <a:off x="7284428" y="4500928"/>
              <a:ext cx="789052" cy="903211"/>
              <a:chOff x="4838621" y="3330436"/>
              <a:chExt cx="342600" cy="392181"/>
            </a:xfrm>
          </p:grpSpPr>
          <p:sp>
            <p:nvSpPr>
              <p:cNvPr id="1584" name="Google Shape;1584;p14"/>
              <p:cNvSpPr/>
              <p:nvPr/>
            </p:nvSpPr>
            <p:spPr>
              <a:xfrm>
                <a:off x="4838621" y="3330436"/>
                <a:ext cx="342600" cy="392181"/>
              </a:xfrm>
              <a:custGeom>
                <a:avLst/>
                <a:gdLst/>
                <a:ahLst/>
                <a:cxnLst/>
                <a:rect l="l" t="t" r="r" b="b"/>
                <a:pathLst>
                  <a:path w="5217" h="5972" extrusionOk="0">
                    <a:moveTo>
                      <a:pt x="2444" y="129"/>
                    </a:moveTo>
                    <a:cubicBezTo>
                      <a:pt x="2956" y="129"/>
                      <a:pt x="3632" y="198"/>
                      <a:pt x="3697" y="762"/>
                    </a:cubicBezTo>
                    <a:cubicBezTo>
                      <a:pt x="3762" y="1323"/>
                      <a:pt x="2803" y="1468"/>
                      <a:pt x="2288" y="1507"/>
                    </a:cubicBezTo>
                    <a:lnTo>
                      <a:pt x="2262" y="1446"/>
                    </a:lnTo>
                    <a:cubicBezTo>
                      <a:pt x="2259" y="1439"/>
                      <a:pt x="2255" y="1437"/>
                      <a:pt x="2250" y="1437"/>
                    </a:cubicBezTo>
                    <a:cubicBezTo>
                      <a:pt x="2240" y="1437"/>
                      <a:pt x="2227" y="1448"/>
                      <a:pt x="2229" y="1459"/>
                    </a:cubicBezTo>
                    <a:cubicBezTo>
                      <a:pt x="2236" y="1475"/>
                      <a:pt x="2239" y="1491"/>
                      <a:pt x="2239" y="1507"/>
                    </a:cubicBezTo>
                    <a:cubicBezTo>
                      <a:pt x="2197" y="1511"/>
                      <a:pt x="2158" y="1511"/>
                      <a:pt x="2126" y="1511"/>
                    </a:cubicBezTo>
                    <a:cubicBezTo>
                      <a:pt x="2085" y="1512"/>
                      <a:pt x="2038" y="1513"/>
                      <a:pt x="1985" y="1513"/>
                    </a:cubicBezTo>
                    <a:cubicBezTo>
                      <a:pt x="1470" y="1513"/>
                      <a:pt x="454" y="1423"/>
                      <a:pt x="389" y="879"/>
                    </a:cubicBezTo>
                    <a:cubicBezTo>
                      <a:pt x="409" y="879"/>
                      <a:pt x="425" y="866"/>
                      <a:pt x="431" y="843"/>
                    </a:cubicBezTo>
                    <a:cubicBezTo>
                      <a:pt x="635" y="234"/>
                      <a:pt x="1630" y="147"/>
                      <a:pt x="2161" y="134"/>
                    </a:cubicBezTo>
                    <a:cubicBezTo>
                      <a:pt x="2245" y="132"/>
                      <a:pt x="2341" y="129"/>
                      <a:pt x="2444" y="129"/>
                    </a:cubicBezTo>
                    <a:close/>
                    <a:moveTo>
                      <a:pt x="3839" y="850"/>
                    </a:moveTo>
                    <a:cubicBezTo>
                      <a:pt x="4066" y="1280"/>
                      <a:pt x="4218" y="1750"/>
                      <a:pt x="4384" y="2207"/>
                    </a:cubicBezTo>
                    <a:cubicBezTo>
                      <a:pt x="4571" y="2712"/>
                      <a:pt x="4785" y="3218"/>
                      <a:pt x="4934" y="3736"/>
                    </a:cubicBezTo>
                    <a:cubicBezTo>
                      <a:pt x="4999" y="3953"/>
                      <a:pt x="5048" y="4180"/>
                      <a:pt x="5028" y="4400"/>
                    </a:cubicBezTo>
                    <a:cubicBezTo>
                      <a:pt x="5025" y="4397"/>
                      <a:pt x="5018" y="4397"/>
                      <a:pt x="5015" y="4394"/>
                    </a:cubicBezTo>
                    <a:cubicBezTo>
                      <a:pt x="5011" y="4392"/>
                      <a:pt x="5007" y="4391"/>
                      <a:pt x="5004" y="4391"/>
                    </a:cubicBezTo>
                    <a:cubicBezTo>
                      <a:pt x="4975" y="4391"/>
                      <a:pt x="4961" y="4440"/>
                      <a:pt x="4996" y="4449"/>
                    </a:cubicBezTo>
                    <a:cubicBezTo>
                      <a:pt x="5006" y="4455"/>
                      <a:pt x="5015" y="4455"/>
                      <a:pt x="5025" y="4459"/>
                    </a:cubicBezTo>
                    <a:cubicBezTo>
                      <a:pt x="5012" y="4530"/>
                      <a:pt x="4993" y="4608"/>
                      <a:pt x="4963" y="4682"/>
                    </a:cubicBezTo>
                    <a:cubicBezTo>
                      <a:pt x="4847" y="4964"/>
                      <a:pt x="4594" y="5136"/>
                      <a:pt x="4335" y="5281"/>
                    </a:cubicBezTo>
                    <a:cubicBezTo>
                      <a:pt x="3859" y="5557"/>
                      <a:pt x="3324" y="5728"/>
                      <a:pt x="2777" y="5803"/>
                    </a:cubicBezTo>
                    <a:cubicBezTo>
                      <a:pt x="2589" y="5827"/>
                      <a:pt x="2401" y="5840"/>
                      <a:pt x="2212" y="5840"/>
                    </a:cubicBezTo>
                    <a:cubicBezTo>
                      <a:pt x="1849" y="5840"/>
                      <a:pt x="1486" y="5794"/>
                      <a:pt x="1134" y="5702"/>
                    </a:cubicBezTo>
                    <a:cubicBezTo>
                      <a:pt x="894" y="5638"/>
                      <a:pt x="622" y="5563"/>
                      <a:pt x="438" y="5395"/>
                    </a:cubicBezTo>
                    <a:cubicBezTo>
                      <a:pt x="392" y="5353"/>
                      <a:pt x="357" y="5307"/>
                      <a:pt x="328" y="5265"/>
                    </a:cubicBezTo>
                    <a:cubicBezTo>
                      <a:pt x="331" y="5265"/>
                      <a:pt x="331" y="5268"/>
                      <a:pt x="334" y="5268"/>
                    </a:cubicBezTo>
                    <a:cubicBezTo>
                      <a:pt x="365" y="5270"/>
                      <a:pt x="396" y="5271"/>
                      <a:pt x="427" y="5271"/>
                    </a:cubicBezTo>
                    <a:cubicBezTo>
                      <a:pt x="517" y="5271"/>
                      <a:pt x="608" y="5264"/>
                      <a:pt x="697" y="5252"/>
                    </a:cubicBezTo>
                    <a:cubicBezTo>
                      <a:pt x="748" y="5249"/>
                      <a:pt x="749" y="5171"/>
                      <a:pt x="700" y="5171"/>
                    </a:cubicBezTo>
                    <a:cubicBezTo>
                      <a:pt x="699" y="5171"/>
                      <a:pt x="698" y="5171"/>
                      <a:pt x="697" y="5171"/>
                    </a:cubicBezTo>
                    <a:cubicBezTo>
                      <a:pt x="574" y="5174"/>
                      <a:pt x="447" y="5184"/>
                      <a:pt x="328" y="5207"/>
                    </a:cubicBezTo>
                    <a:cubicBezTo>
                      <a:pt x="311" y="5210"/>
                      <a:pt x="308" y="5220"/>
                      <a:pt x="308" y="5233"/>
                    </a:cubicBezTo>
                    <a:cubicBezTo>
                      <a:pt x="169" y="4980"/>
                      <a:pt x="217" y="4659"/>
                      <a:pt x="230" y="4378"/>
                    </a:cubicBezTo>
                    <a:cubicBezTo>
                      <a:pt x="282" y="3305"/>
                      <a:pt x="347" y="2226"/>
                      <a:pt x="376" y="1151"/>
                    </a:cubicBezTo>
                    <a:cubicBezTo>
                      <a:pt x="652" y="1588"/>
                      <a:pt x="1597" y="1647"/>
                      <a:pt x="2009" y="1647"/>
                    </a:cubicBezTo>
                    <a:cubicBezTo>
                      <a:pt x="2090" y="1647"/>
                      <a:pt x="2171" y="1643"/>
                      <a:pt x="2252" y="1640"/>
                    </a:cubicBezTo>
                    <a:cubicBezTo>
                      <a:pt x="2255" y="1676"/>
                      <a:pt x="2255" y="1711"/>
                      <a:pt x="2255" y="1750"/>
                    </a:cubicBezTo>
                    <a:cubicBezTo>
                      <a:pt x="2255" y="1768"/>
                      <a:pt x="2271" y="1779"/>
                      <a:pt x="2287" y="1779"/>
                    </a:cubicBezTo>
                    <a:cubicBezTo>
                      <a:pt x="2300" y="1779"/>
                      <a:pt x="2312" y="1772"/>
                      <a:pt x="2317" y="1757"/>
                    </a:cubicBezTo>
                    <a:cubicBezTo>
                      <a:pt x="2323" y="1718"/>
                      <a:pt x="2323" y="1676"/>
                      <a:pt x="2320" y="1637"/>
                    </a:cubicBezTo>
                    <a:cubicBezTo>
                      <a:pt x="2683" y="1608"/>
                      <a:pt x="3049" y="1527"/>
                      <a:pt x="3379" y="1387"/>
                    </a:cubicBezTo>
                    <a:cubicBezTo>
                      <a:pt x="3616" y="1290"/>
                      <a:pt x="3817" y="1154"/>
                      <a:pt x="3839" y="879"/>
                    </a:cubicBezTo>
                    <a:lnTo>
                      <a:pt x="3839" y="850"/>
                    </a:lnTo>
                    <a:close/>
                    <a:moveTo>
                      <a:pt x="2336" y="1"/>
                    </a:moveTo>
                    <a:cubicBezTo>
                      <a:pt x="1724" y="1"/>
                      <a:pt x="554" y="69"/>
                      <a:pt x="318" y="782"/>
                    </a:cubicBezTo>
                    <a:cubicBezTo>
                      <a:pt x="311" y="788"/>
                      <a:pt x="302" y="798"/>
                      <a:pt x="298" y="811"/>
                    </a:cubicBezTo>
                    <a:lnTo>
                      <a:pt x="298" y="830"/>
                    </a:lnTo>
                    <a:cubicBezTo>
                      <a:pt x="295" y="837"/>
                      <a:pt x="292" y="843"/>
                      <a:pt x="292" y="853"/>
                    </a:cubicBezTo>
                    <a:cubicBezTo>
                      <a:pt x="201" y="2003"/>
                      <a:pt x="153" y="3159"/>
                      <a:pt x="98" y="4313"/>
                    </a:cubicBezTo>
                    <a:cubicBezTo>
                      <a:pt x="75" y="4701"/>
                      <a:pt x="0" y="5152"/>
                      <a:pt x="302" y="5453"/>
                    </a:cubicBezTo>
                    <a:cubicBezTo>
                      <a:pt x="574" y="5722"/>
                      <a:pt x="1005" y="5822"/>
                      <a:pt x="1364" y="5890"/>
                    </a:cubicBezTo>
                    <a:cubicBezTo>
                      <a:pt x="1643" y="5945"/>
                      <a:pt x="1927" y="5972"/>
                      <a:pt x="2211" y="5972"/>
                    </a:cubicBezTo>
                    <a:cubicBezTo>
                      <a:pt x="2823" y="5972"/>
                      <a:pt x="3435" y="5846"/>
                      <a:pt x="3995" y="5596"/>
                    </a:cubicBezTo>
                    <a:cubicBezTo>
                      <a:pt x="4345" y="5443"/>
                      <a:pt x="4750" y="5242"/>
                      <a:pt x="4976" y="4925"/>
                    </a:cubicBezTo>
                    <a:cubicBezTo>
                      <a:pt x="5216" y="4595"/>
                      <a:pt x="5193" y="4186"/>
                      <a:pt x="5096" y="3814"/>
                    </a:cubicBezTo>
                    <a:cubicBezTo>
                      <a:pt x="4944" y="3215"/>
                      <a:pt x="4685" y="2631"/>
                      <a:pt x="4471" y="2048"/>
                    </a:cubicBezTo>
                    <a:cubicBezTo>
                      <a:pt x="4277" y="1523"/>
                      <a:pt x="4102" y="982"/>
                      <a:pt x="3797" y="509"/>
                    </a:cubicBezTo>
                    <a:cubicBezTo>
                      <a:pt x="3784" y="493"/>
                      <a:pt x="3774" y="487"/>
                      <a:pt x="3758" y="480"/>
                    </a:cubicBezTo>
                    <a:cubicBezTo>
                      <a:pt x="3515" y="53"/>
                      <a:pt x="2786" y="1"/>
                      <a:pt x="2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14"/>
              <p:cNvSpPr/>
              <p:nvPr/>
            </p:nvSpPr>
            <p:spPr>
              <a:xfrm>
                <a:off x="4856286" y="3644523"/>
                <a:ext cx="29157" cy="20949"/>
              </a:xfrm>
              <a:custGeom>
                <a:avLst/>
                <a:gdLst/>
                <a:ahLst/>
                <a:cxnLst/>
                <a:rect l="l" t="t" r="r" b="b"/>
                <a:pathLst>
                  <a:path w="444" h="319" extrusionOk="0">
                    <a:moveTo>
                      <a:pt x="384" y="0"/>
                    </a:moveTo>
                    <a:cubicBezTo>
                      <a:pt x="377" y="0"/>
                      <a:pt x="370" y="2"/>
                      <a:pt x="363" y="6"/>
                    </a:cubicBezTo>
                    <a:cubicBezTo>
                      <a:pt x="237" y="71"/>
                      <a:pt x="120" y="161"/>
                      <a:pt x="23" y="262"/>
                    </a:cubicBezTo>
                    <a:cubicBezTo>
                      <a:pt x="0" y="287"/>
                      <a:pt x="23" y="319"/>
                      <a:pt x="49" y="319"/>
                    </a:cubicBezTo>
                    <a:cubicBezTo>
                      <a:pt x="57" y="319"/>
                      <a:pt x="64" y="316"/>
                      <a:pt x="72" y="310"/>
                    </a:cubicBezTo>
                    <a:cubicBezTo>
                      <a:pt x="175" y="223"/>
                      <a:pt x="289" y="152"/>
                      <a:pt x="405" y="80"/>
                    </a:cubicBezTo>
                    <a:cubicBezTo>
                      <a:pt x="444" y="56"/>
                      <a:pt x="421" y="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14"/>
              <p:cNvSpPr/>
              <p:nvPr/>
            </p:nvSpPr>
            <p:spPr>
              <a:xfrm>
                <a:off x="4900021" y="3626005"/>
                <a:ext cx="32835" cy="14053"/>
              </a:xfrm>
              <a:custGeom>
                <a:avLst/>
                <a:gdLst/>
                <a:ahLst/>
                <a:cxnLst/>
                <a:rect l="l" t="t" r="r" b="b"/>
                <a:pathLst>
                  <a:path w="500" h="214" extrusionOk="0">
                    <a:moveTo>
                      <a:pt x="427" y="1"/>
                    </a:moveTo>
                    <a:cubicBezTo>
                      <a:pt x="419" y="1"/>
                      <a:pt x="411" y="2"/>
                      <a:pt x="403" y="6"/>
                    </a:cubicBezTo>
                    <a:cubicBezTo>
                      <a:pt x="287" y="58"/>
                      <a:pt x="167" y="103"/>
                      <a:pt x="44" y="139"/>
                    </a:cubicBezTo>
                    <a:cubicBezTo>
                      <a:pt x="1" y="154"/>
                      <a:pt x="13" y="214"/>
                      <a:pt x="56" y="214"/>
                    </a:cubicBezTo>
                    <a:cubicBezTo>
                      <a:pt x="59" y="214"/>
                      <a:pt x="61" y="214"/>
                      <a:pt x="63" y="213"/>
                    </a:cubicBezTo>
                    <a:cubicBezTo>
                      <a:pt x="199" y="184"/>
                      <a:pt x="329" y="142"/>
                      <a:pt x="452" y="87"/>
                    </a:cubicBezTo>
                    <a:cubicBezTo>
                      <a:pt x="499" y="62"/>
                      <a:pt x="47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14"/>
              <p:cNvSpPr/>
              <p:nvPr/>
            </p:nvSpPr>
            <p:spPr>
              <a:xfrm>
                <a:off x="4950388" y="3614448"/>
                <a:ext cx="36447" cy="9653"/>
              </a:xfrm>
              <a:custGeom>
                <a:avLst/>
                <a:gdLst/>
                <a:ahLst/>
                <a:cxnLst/>
                <a:rect l="l" t="t" r="r" b="b"/>
                <a:pathLst>
                  <a:path w="555" h="147" extrusionOk="0">
                    <a:moveTo>
                      <a:pt x="500" y="0"/>
                    </a:moveTo>
                    <a:cubicBezTo>
                      <a:pt x="498" y="0"/>
                      <a:pt x="497" y="0"/>
                      <a:pt x="495" y="1"/>
                    </a:cubicBezTo>
                    <a:cubicBezTo>
                      <a:pt x="343" y="17"/>
                      <a:pt x="187" y="49"/>
                      <a:pt x="38" y="75"/>
                    </a:cubicBezTo>
                    <a:cubicBezTo>
                      <a:pt x="0" y="85"/>
                      <a:pt x="5" y="147"/>
                      <a:pt x="45" y="147"/>
                    </a:cubicBezTo>
                    <a:cubicBezTo>
                      <a:pt x="46" y="147"/>
                      <a:pt x="47" y="147"/>
                      <a:pt x="48" y="146"/>
                    </a:cubicBezTo>
                    <a:cubicBezTo>
                      <a:pt x="200" y="130"/>
                      <a:pt x="359" y="114"/>
                      <a:pt x="508" y="85"/>
                    </a:cubicBezTo>
                    <a:cubicBezTo>
                      <a:pt x="554" y="76"/>
                      <a:pt x="54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14"/>
              <p:cNvSpPr/>
              <p:nvPr/>
            </p:nvSpPr>
            <p:spPr>
              <a:xfrm>
                <a:off x="5019865" y="3600986"/>
                <a:ext cx="32178" cy="7224"/>
              </a:xfrm>
              <a:custGeom>
                <a:avLst/>
                <a:gdLst/>
                <a:ahLst/>
                <a:cxnLst/>
                <a:rect l="l" t="t" r="r" b="b"/>
                <a:pathLst>
                  <a:path w="490" h="110" extrusionOk="0">
                    <a:moveTo>
                      <a:pt x="361" y="1"/>
                    </a:moveTo>
                    <a:cubicBezTo>
                      <a:pt x="257" y="1"/>
                      <a:pt x="151" y="7"/>
                      <a:pt x="46" y="18"/>
                    </a:cubicBezTo>
                    <a:cubicBezTo>
                      <a:pt x="0" y="21"/>
                      <a:pt x="0" y="86"/>
                      <a:pt x="46" y="92"/>
                    </a:cubicBezTo>
                    <a:cubicBezTo>
                      <a:pt x="155" y="101"/>
                      <a:pt x="267" y="109"/>
                      <a:pt x="375" y="109"/>
                    </a:cubicBezTo>
                    <a:cubicBezTo>
                      <a:pt x="392" y="109"/>
                      <a:pt x="408" y="109"/>
                      <a:pt x="425" y="108"/>
                    </a:cubicBezTo>
                    <a:cubicBezTo>
                      <a:pt x="490" y="102"/>
                      <a:pt x="490" y="2"/>
                      <a:pt x="425" y="2"/>
                    </a:cubicBezTo>
                    <a:cubicBezTo>
                      <a:pt x="404" y="1"/>
                      <a:pt x="382" y="1"/>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14"/>
              <p:cNvSpPr/>
              <p:nvPr/>
            </p:nvSpPr>
            <p:spPr>
              <a:xfrm>
                <a:off x="5069641" y="3601249"/>
                <a:ext cx="41766" cy="9062"/>
              </a:xfrm>
              <a:custGeom>
                <a:avLst/>
                <a:gdLst/>
                <a:ahLst/>
                <a:cxnLst/>
                <a:rect l="l" t="t" r="r" b="b"/>
                <a:pathLst>
                  <a:path w="636" h="138" extrusionOk="0">
                    <a:moveTo>
                      <a:pt x="255" y="0"/>
                    </a:moveTo>
                    <a:cubicBezTo>
                      <a:pt x="186" y="0"/>
                      <a:pt x="116" y="4"/>
                      <a:pt x="49" y="11"/>
                    </a:cubicBezTo>
                    <a:cubicBezTo>
                      <a:pt x="1" y="14"/>
                      <a:pt x="1" y="88"/>
                      <a:pt x="49" y="88"/>
                    </a:cubicBezTo>
                    <a:cubicBezTo>
                      <a:pt x="70" y="87"/>
                      <a:pt x="92" y="87"/>
                      <a:pt x="113" y="87"/>
                    </a:cubicBezTo>
                    <a:cubicBezTo>
                      <a:pt x="261" y="87"/>
                      <a:pt x="401" y="114"/>
                      <a:pt x="551" y="137"/>
                    </a:cubicBezTo>
                    <a:cubicBezTo>
                      <a:pt x="555" y="137"/>
                      <a:pt x="558" y="138"/>
                      <a:pt x="561" y="138"/>
                    </a:cubicBezTo>
                    <a:cubicBezTo>
                      <a:pt x="618" y="138"/>
                      <a:pt x="636" y="61"/>
                      <a:pt x="580" y="43"/>
                    </a:cubicBezTo>
                    <a:cubicBezTo>
                      <a:pt x="477" y="11"/>
                      <a:pt x="366"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14"/>
              <p:cNvSpPr/>
              <p:nvPr/>
            </p:nvSpPr>
            <p:spPr>
              <a:xfrm>
                <a:off x="5127101" y="3609063"/>
                <a:ext cx="38548" cy="13659"/>
              </a:xfrm>
              <a:custGeom>
                <a:avLst/>
                <a:gdLst/>
                <a:ahLst/>
                <a:cxnLst/>
                <a:rect l="l" t="t" r="r" b="b"/>
                <a:pathLst>
                  <a:path w="587" h="208" extrusionOk="0">
                    <a:moveTo>
                      <a:pt x="96" y="1"/>
                    </a:moveTo>
                    <a:cubicBezTo>
                      <a:pt x="81" y="1"/>
                      <a:pt x="67" y="1"/>
                      <a:pt x="52" y="2"/>
                    </a:cubicBezTo>
                    <a:cubicBezTo>
                      <a:pt x="0" y="2"/>
                      <a:pt x="3" y="76"/>
                      <a:pt x="52" y="76"/>
                    </a:cubicBezTo>
                    <a:cubicBezTo>
                      <a:pt x="208" y="86"/>
                      <a:pt x="337" y="131"/>
                      <a:pt x="473" y="199"/>
                    </a:cubicBezTo>
                    <a:cubicBezTo>
                      <a:pt x="483" y="205"/>
                      <a:pt x="493" y="207"/>
                      <a:pt x="502" y="207"/>
                    </a:cubicBezTo>
                    <a:cubicBezTo>
                      <a:pt x="553" y="207"/>
                      <a:pt x="587" y="132"/>
                      <a:pt x="532" y="102"/>
                    </a:cubicBezTo>
                    <a:cubicBezTo>
                      <a:pt x="399" y="31"/>
                      <a:pt x="245"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14"/>
              <p:cNvSpPr/>
              <p:nvPr/>
            </p:nvSpPr>
            <p:spPr>
              <a:xfrm>
                <a:off x="4866399" y="3384677"/>
                <a:ext cx="28895" cy="8209"/>
              </a:xfrm>
              <a:custGeom>
                <a:avLst/>
                <a:gdLst/>
                <a:ahLst/>
                <a:cxnLst/>
                <a:rect l="l" t="t" r="r" b="b"/>
                <a:pathLst>
                  <a:path w="440" h="125" extrusionOk="0">
                    <a:moveTo>
                      <a:pt x="389" y="0"/>
                    </a:moveTo>
                    <a:cubicBezTo>
                      <a:pt x="386" y="0"/>
                      <a:pt x="384" y="0"/>
                      <a:pt x="381" y="1"/>
                    </a:cubicBezTo>
                    <a:cubicBezTo>
                      <a:pt x="267" y="11"/>
                      <a:pt x="148" y="33"/>
                      <a:pt x="37" y="56"/>
                    </a:cubicBezTo>
                    <a:cubicBezTo>
                      <a:pt x="0" y="65"/>
                      <a:pt x="4" y="125"/>
                      <a:pt x="41" y="125"/>
                    </a:cubicBezTo>
                    <a:cubicBezTo>
                      <a:pt x="43" y="125"/>
                      <a:pt x="45" y="124"/>
                      <a:pt x="47" y="124"/>
                    </a:cubicBezTo>
                    <a:cubicBezTo>
                      <a:pt x="160" y="118"/>
                      <a:pt x="280" y="101"/>
                      <a:pt x="394" y="82"/>
                    </a:cubicBezTo>
                    <a:cubicBezTo>
                      <a:pt x="440" y="73"/>
                      <a:pt x="431"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14"/>
              <p:cNvSpPr/>
              <p:nvPr/>
            </p:nvSpPr>
            <p:spPr>
              <a:xfrm>
                <a:off x="4918473" y="3378767"/>
                <a:ext cx="28238" cy="8143"/>
              </a:xfrm>
              <a:custGeom>
                <a:avLst/>
                <a:gdLst/>
                <a:ahLst/>
                <a:cxnLst/>
                <a:rect l="l" t="t" r="r" b="b"/>
                <a:pathLst>
                  <a:path w="430" h="124" extrusionOk="0">
                    <a:moveTo>
                      <a:pt x="378" y="0"/>
                    </a:moveTo>
                    <a:cubicBezTo>
                      <a:pt x="377" y="0"/>
                      <a:pt x="376" y="0"/>
                      <a:pt x="375" y="0"/>
                    </a:cubicBezTo>
                    <a:cubicBezTo>
                      <a:pt x="262" y="13"/>
                      <a:pt x="145" y="42"/>
                      <a:pt x="32" y="62"/>
                    </a:cubicBezTo>
                    <a:cubicBezTo>
                      <a:pt x="0" y="68"/>
                      <a:pt x="2" y="123"/>
                      <a:pt x="35" y="123"/>
                    </a:cubicBezTo>
                    <a:cubicBezTo>
                      <a:pt x="36" y="123"/>
                      <a:pt x="37" y="123"/>
                      <a:pt x="38" y="123"/>
                    </a:cubicBezTo>
                    <a:cubicBezTo>
                      <a:pt x="151" y="110"/>
                      <a:pt x="275" y="101"/>
                      <a:pt x="388" y="81"/>
                    </a:cubicBezTo>
                    <a:cubicBezTo>
                      <a:pt x="429" y="75"/>
                      <a:pt x="424"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14"/>
              <p:cNvSpPr/>
              <p:nvPr/>
            </p:nvSpPr>
            <p:spPr>
              <a:xfrm>
                <a:off x="4970745" y="3366750"/>
                <a:ext cx="34477" cy="20226"/>
              </a:xfrm>
              <a:custGeom>
                <a:avLst/>
                <a:gdLst/>
                <a:ahLst/>
                <a:cxnLst/>
                <a:rect l="l" t="t" r="r" b="b"/>
                <a:pathLst>
                  <a:path w="525" h="308" extrusionOk="0">
                    <a:moveTo>
                      <a:pt x="172" y="0"/>
                    </a:moveTo>
                    <a:cubicBezTo>
                      <a:pt x="120" y="0"/>
                      <a:pt x="66" y="26"/>
                      <a:pt x="33" y="73"/>
                    </a:cubicBezTo>
                    <a:cubicBezTo>
                      <a:pt x="16" y="99"/>
                      <a:pt x="7" y="122"/>
                      <a:pt x="3" y="151"/>
                    </a:cubicBezTo>
                    <a:cubicBezTo>
                      <a:pt x="0" y="186"/>
                      <a:pt x="16" y="216"/>
                      <a:pt x="46" y="242"/>
                    </a:cubicBezTo>
                    <a:cubicBezTo>
                      <a:pt x="52" y="248"/>
                      <a:pt x="65" y="258"/>
                      <a:pt x="71" y="261"/>
                    </a:cubicBezTo>
                    <a:cubicBezTo>
                      <a:pt x="100" y="289"/>
                      <a:pt x="138" y="308"/>
                      <a:pt x="177" y="308"/>
                    </a:cubicBezTo>
                    <a:cubicBezTo>
                      <a:pt x="183" y="308"/>
                      <a:pt x="189" y="307"/>
                      <a:pt x="195" y="306"/>
                    </a:cubicBezTo>
                    <a:cubicBezTo>
                      <a:pt x="279" y="297"/>
                      <a:pt x="324" y="219"/>
                      <a:pt x="314" y="144"/>
                    </a:cubicBezTo>
                    <a:cubicBezTo>
                      <a:pt x="373" y="144"/>
                      <a:pt x="434" y="138"/>
                      <a:pt x="489" y="128"/>
                    </a:cubicBezTo>
                    <a:cubicBezTo>
                      <a:pt x="525" y="122"/>
                      <a:pt x="518" y="63"/>
                      <a:pt x="476" y="63"/>
                    </a:cubicBezTo>
                    <a:cubicBezTo>
                      <a:pt x="418" y="63"/>
                      <a:pt x="357" y="67"/>
                      <a:pt x="295" y="73"/>
                    </a:cubicBezTo>
                    <a:cubicBezTo>
                      <a:pt x="268" y="23"/>
                      <a:pt x="22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14"/>
              <p:cNvSpPr/>
              <p:nvPr/>
            </p:nvSpPr>
            <p:spPr>
              <a:xfrm>
                <a:off x="5028336" y="3359264"/>
                <a:ext cx="44590" cy="10048"/>
              </a:xfrm>
              <a:custGeom>
                <a:avLst/>
                <a:gdLst/>
                <a:ahLst/>
                <a:cxnLst/>
                <a:rect l="l" t="t" r="r" b="b"/>
                <a:pathLst>
                  <a:path w="679" h="153" extrusionOk="0">
                    <a:moveTo>
                      <a:pt x="544" y="1"/>
                    </a:moveTo>
                    <a:cubicBezTo>
                      <a:pt x="373" y="1"/>
                      <a:pt x="203" y="32"/>
                      <a:pt x="43" y="80"/>
                    </a:cubicBezTo>
                    <a:cubicBezTo>
                      <a:pt x="1" y="89"/>
                      <a:pt x="12" y="152"/>
                      <a:pt x="54" y="152"/>
                    </a:cubicBezTo>
                    <a:cubicBezTo>
                      <a:pt x="57" y="152"/>
                      <a:pt x="60" y="152"/>
                      <a:pt x="63" y="151"/>
                    </a:cubicBezTo>
                    <a:cubicBezTo>
                      <a:pt x="226" y="119"/>
                      <a:pt x="390" y="106"/>
                      <a:pt x="558" y="106"/>
                    </a:cubicBezTo>
                    <a:cubicBezTo>
                      <a:pt x="577" y="106"/>
                      <a:pt x="595" y="106"/>
                      <a:pt x="613" y="106"/>
                    </a:cubicBezTo>
                    <a:cubicBezTo>
                      <a:pt x="678" y="106"/>
                      <a:pt x="678" y="6"/>
                      <a:pt x="613" y="2"/>
                    </a:cubicBezTo>
                    <a:cubicBezTo>
                      <a:pt x="590" y="1"/>
                      <a:pt x="567"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14"/>
              <p:cNvSpPr/>
              <p:nvPr/>
            </p:nvSpPr>
            <p:spPr>
              <a:xfrm>
                <a:off x="4981121" y="3388814"/>
                <a:ext cx="6895" cy="21014"/>
              </a:xfrm>
              <a:custGeom>
                <a:avLst/>
                <a:gdLst/>
                <a:ahLst/>
                <a:cxnLst/>
                <a:rect l="l" t="t" r="r" b="b"/>
                <a:pathLst>
                  <a:path w="105" h="320" extrusionOk="0">
                    <a:moveTo>
                      <a:pt x="52" y="0"/>
                    </a:moveTo>
                    <a:cubicBezTo>
                      <a:pt x="38" y="0"/>
                      <a:pt x="25" y="8"/>
                      <a:pt x="24" y="22"/>
                    </a:cubicBezTo>
                    <a:cubicBezTo>
                      <a:pt x="7" y="103"/>
                      <a:pt x="1" y="197"/>
                      <a:pt x="11" y="278"/>
                    </a:cubicBezTo>
                    <a:cubicBezTo>
                      <a:pt x="15" y="306"/>
                      <a:pt x="35" y="319"/>
                      <a:pt x="54" y="319"/>
                    </a:cubicBezTo>
                    <a:cubicBezTo>
                      <a:pt x="74" y="319"/>
                      <a:pt x="93" y="306"/>
                      <a:pt x="98" y="278"/>
                    </a:cubicBezTo>
                    <a:cubicBezTo>
                      <a:pt x="105" y="197"/>
                      <a:pt x="98" y="103"/>
                      <a:pt x="82" y="22"/>
                    </a:cubicBezTo>
                    <a:cubicBezTo>
                      <a:pt x="79" y="8"/>
                      <a:pt x="65"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14"/>
              <p:cNvSpPr/>
              <p:nvPr/>
            </p:nvSpPr>
            <p:spPr>
              <a:xfrm>
                <a:off x="4986243" y="3459210"/>
                <a:ext cx="7946" cy="22787"/>
              </a:xfrm>
              <a:custGeom>
                <a:avLst/>
                <a:gdLst/>
                <a:ahLst/>
                <a:cxnLst/>
                <a:rect l="l" t="t" r="r" b="b"/>
                <a:pathLst>
                  <a:path w="121" h="347" extrusionOk="0">
                    <a:moveTo>
                      <a:pt x="34" y="0"/>
                    </a:moveTo>
                    <a:cubicBezTo>
                      <a:pt x="16" y="0"/>
                      <a:pt x="0" y="11"/>
                      <a:pt x="4" y="35"/>
                    </a:cubicBezTo>
                    <a:cubicBezTo>
                      <a:pt x="7" y="123"/>
                      <a:pt x="14" y="214"/>
                      <a:pt x="17" y="301"/>
                    </a:cubicBezTo>
                    <a:cubicBezTo>
                      <a:pt x="20" y="331"/>
                      <a:pt x="41" y="346"/>
                      <a:pt x="63" y="346"/>
                    </a:cubicBezTo>
                    <a:cubicBezTo>
                      <a:pt x="85" y="346"/>
                      <a:pt x="108" y="331"/>
                      <a:pt x="111" y="301"/>
                    </a:cubicBezTo>
                    <a:cubicBezTo>
                      <a:pt x="121" y="214"/>
                      <a:pt x="104" y="113"/>
                      <a:pt x="72" y="26"/>
                    </a:cubicBezTo>
                    <a:cubicBezTo>
                      <a:pt x="66" y="9"/>
                      <a:pt x="49" y="0"/>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14"/>
              <p:cNvSpPr/>
              <p:nvPr/>
            </p:nvSpPr>
            <p:spPr>
              <a:xfrm>
                <a:off x="4987885" y="3497560"/>
                <a:ext cx="9259" cy="24101"/>
              </a:xfrm>
              <a:custGeom>
                <a:avLst/>
                <a:gdLst/>
                <a:ahLst/>
                <a:cxnLst/>
                <a:rect l="l" t="t" r="r" b="b"/>
                <a:pathLst>
                  <a:path w="141" h="367" extrusionOk="0">
                    <a:moveTo>
                      <a:pt x="40" y="1"/>
                    </a:moveTo>
                    <a:cubicBezTo>
                      <a:pt x="20" y="1"/>
                      <a:pt x="1" y="20"/>
                      <a:pt x="5" y="48"/>
                    </a:cubicBezTo>
                    <a:cubicBezTo>
                      <a:pt x="21" y="138"/>
                      <a:pt x="44" y="232"/>
                      <a:pt x="47" y="329"/>
                    </a:cubicBezTo>
                    <a:cubicBezTo>
                      <a:pt x="47" y="353"/>
                      <a:pt x="67" y="366"/>
                      <a:pt x="86" y="366"/>
                    </a:cubicBezTo>
                    <a:cubicBezTo>
                      <a:pt x="101" y="366"/>
                      <a:pt x="115" y="358"/>
                      <a:pt x="118" y="339"/>
                    </a:cubicBezTo>
                    <a:cubicBezTo>
                      <a:pt x="141" y="229"/>
                      <a:pt x="128" y="106"/>
                      <a:pt x="70" y="18"/>
                    </a:cubicBezTo>
                    <a:cubicBezTo>
                      <a:pt x="62" y="6"/>
                      <a:pt x="51"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14"/>
              <p:cNvSpPr/>
              <p:nvPr/>
            </p:nvSpPr>
            <p:spPr>
              <a:xfrm>
                <a:off x="4993138" y="3531050"/>
                <a:ext cx="5845" cy="16615"/>
              </a:xfrm>
              <a:custGeom>
                <a:avLst/>
                <a:gdLst/>
                <a:ahLst/>
                <a:cxnLst/>
                <a:rect l="l" t="t" r="r" b="b"/>
                <a:pathLst>
                  <a:path w="89" h="253" extrusionOk="0">
                    <a:moveTo>
                      <a:pt x="20" y="1"/>
                    </a:moveTo>
                    <a:cubicBezTo>
                      <a:pt x="10" y="1"/>
                      <a:pt x="1" y="6"/>
                      <a:pt x="3" y="17"/>
                    </a:cubicBezTo>
                    <a:cubicBezTo>
                      <a:pt x="6" y="88"/>
                      <a:pt x="6" y="160"/>
                      <a:pt x="19" y="228"/>
                    </a:cubicBezTo>
                    <a:cubicBezTo>
                      <a:pt x="23" y="245"/>
                      <a:pt x="38" y="253"/>
                      <a:pt x="53" y="253"/>
                    </a:cubicBezTo>
                    <a:cubicBezTo>
                      <a:pt x="71" y="253"/>
                      <a:pt x="89" y="241"/>
                      <a:pt x="84" y="221"/>
                    </a:cubicBezTo>
                    <a:cubicBezTo>
                      <a:pt x="77" y="147"/>
                      <a:pt x="54" y="82"/>
                      <a:pt x="38" y="14"/>
                    </a:cubicBezTo>
                    <a:cubicBezTo>
                      <a:pt x="37" y="5"/>
                      <a:pt x="28"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14"/>
              <p:cNvSpPr/>
              <p:nvPr/>
            </p:nvSpPr>
            <p:spPr>
              <a:xfrm>
                <a:off x="4996027" y="3558630"/>
                <a:ext cx="6698" cy="19964"/>
              </a:xfrm>
              <a:custGeom>
                <a:avLst/>
                <a:gdLst/>
                <a:ahLst/>
                <a:cxnLst/>
                <a:rect l="l" t="t" r="r" b="b"/>
                <a:pathLst>
                  <a:path w="102" h="304" extrusionOk="0">
                    <a:moveTo>
                      <a:pt x="25" y="0"/>
                    </a:moveTo>
                    <a:cubicBezTo>
                      <a:pt x="14" y="0"/>
                      <a:pt x="1" y="9"/>
                      <a:pt x="1" y="25"/>
                    </a:cubicBezTo>
                    <a:cubicBezTo>
                      <a:pt x="7" y="106"/>
                      <a:pt x="7" y="190"/>
                      <a:pt x="17" y="271"/>
                    </a:cubicBezTo>
                    <a:cubicBezTo>
                      <a:pt x="19" y="291"/>
                      <a:pt x="36" y="304"/>
                      <a:pt x="52" y="304"/>
                    </a:cubicBezTo>
                    <a:cubicBezTo>
                      <a:pt x="65" y="304"/>
                      <a:pt x="77" y="296"/>
                      <a:pt x="82" y="277"/>
                    </a:cubicBezTo>
                    <a:cubicBezTo>
                      <a:pt x="101" y="187"/>
                      <a:pt x="85" y="99"/>
                      <a:pt x="43" y="12"/>
                    </a:cubicBezTo>
                    <a:cubicBezTo>
                      <a:pt x="40" y="4"/>
                      <a:pt x="33" y="0"/>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14"/>
              <p:cNvSpPr/>
              <p:nvPr/>
            </p:nvSpPr>
            <p:spPr>
              <a:xfrm>
                <a:off x="4998588" y="3589297"/>
                <a:ext cx="5582" cy="21868"/>
              </a:xfrm>
              <a:custGeom>
                <a:avLst/>
                <a:gdLst/>
                <a:ahLst/>
                <a:cxnLst/>
                <a:rect l="l" t="t" r="r" b="b"/>
                <a:pathLst>
                  <a:path w="85" h="333" extrusionOk="0">
                    <a:moveTo>
                      <a:pt x="32" y="1"/>
                    </a:moveTo>
                    <a:cubicBezTo>
                      <a:pt x="17" y="1"/>
                      <a:pt x="1" y="12"/>
                      <a:pt x="1" y="31"/>
                    </a:cubicBezTo>
                    <a:cubicBezTo>
                      <a:pt x="1" y="125"/>
                      <a:pt x="4" y="215"/>
                      <a:pt x="20" y="309"/>
                    </a:cubicBezTo>
                    <a:cubicBezTo>
                      <a:pt x="24" y="325"/>
                      <a:pt x="38" y="333"/>
                      <a:pt x="52" y="333"/>
                    </a:cubicBezTo>
                    <a:cubicBezTo>
                      <a:pt x="68" y="333"/>
                      <a:pt x="85" y="322"/>
                      <a:pt x="85" y="303"/>
                    </a:cubicBezTo>
                    <a:cubicBezTo>
                      <a:pt x="85" y="206"/>
                      <a:pt x="75" y="112"/>
                      <a:pt x="59" y="21"/>
                    </a:cubicBezTo>
                    <a:cubicBezTo>
                      <a:pt x="55" y="7"/>
                      <a:pt x="43"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14"/>
              <p:cNvSpPr/>
              <p:nvPr/>
            </p:nvSpPr>
            <p:spPr>
              <a:xfrm>
                <a:off x="5006666" y="3655293"/>
                <a:ext cx="66" cy="66"/>
              </a:xfrm>
              <a:custGeom>
                <a:avLst/>
                <a:gdLst/>
                <a:ahLst/>
                <a:cxnLst/>
                <a:rect l="l" t="t" r="r" b="b"/>
                <a:pathLst>
                  <a:path w="1" h="1" extrusionOk="0">
                    <a:moveTo>
                      <a:pt x="1" y="1"/>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14"/>
              <p:cNvSpPr/>
              <p:nvPr/>
            </p:nvSpPr>
            <p:spPr>
              <a:xfrm>
                <a:off x="4995371" y="3624298"/>
                <a:ext cx="20686" cy="40518"/>
              </a:xfrm>
              <a:custGeom>
                <a:avLst/>
                <a:gdLst/>
                <a:ahLst/>
                <a:cxnLst/>
                <a:rect l="l" t="t" r="r" b="b"/>
                <a:pathLst>
                  <a:path w="315" h="617" extrusionOk="0">
                    <a:moveTo>
                      <a:pt x="103" y="1"/>
                    </a:moveTo>
                    <a:cubicBezTo>
                      <a:pt x="86" y="1"/>
                      <a:pt x="69" y="16"/>
                      <a:pt x="75" y="39"/>
                    </a:cubicBezTo>
                    <a:cubicBezTo>
                      <a:pt x="95" y="129"/>
                      <a:pt x="108" y="210"/>
                      <a:pt x="114" y="298"/>
                    </a:cubicBezTo>
                    <a:cubicBezTo>
                      <a:pt x="118" y="324"/>
                      <a:pt x="140" y="340"/>
                      <a:pt x="160" y="340"/>
                    </a:cubicBezTo>
                    <a:cubicBezTo>
                      <a:pt x="131" y="340"/>
                      <a:pt x="101" y="350"/>
                      <a:pt x="79" y="375"/>
                    </a:cubicBezTo>
                    <a:cubicBezTo>
                      <a:pt x="59" y="395"/>
                      <a:pt x="50" y="427"/>
                      <a:pt x="50" y="456"/>
                    </a:cubicBezTo>
                    <a:cubicBezTo>
                      <a:pt x="33" y="469"/>
                      <a:pt x="17" y="489"/>
                      <a:pt x="14" y="508"/>
                    </a:cubicBezTo>
                    <a:cubicBezTo>
                      <a:pt x="1" y="563"/>
                      <a:pt x="69" y="602"/>
                      <a:pt x="114" y="612"/>
                    </a:cubicBezTo>
                    <a:cubicBezTo>
                      <a:pt x="127" y="615"/>
                      <a:pt x="139" y="617"/>
                      <a:pt x="152" y="617"/>
                    </a:cubicBezTo>
                    <a:cubicBezTo>
                      <a:pt x="237" y="617"/>
                      <a:pt x="315" y="543"/>
                      <a:pt x="289" y="450"/>
                    </a:cubicBezTo>
                    <a:cubicBezTo>
                      <a:pt x="273" y="388"/>
                      <a:pt x="221" y="343"/>
                      <a:pt x="163" y="340"/>
                    </a:cubicBezTo>
                    <a:cubicBezTo>
                      <a:pt x="176" y="337"/>
                      <a:pt x="189" y="327"/>
                      <a:pt x="192" y="311"/>
                    </a:cubicBezTo>
                    <a:cubicBezTo>
                      <a:pt x="212" y="214"/>
                      <a:pt x="182" y="100"/>
                      <a:pt x="131" y="16"/>
                    </a:cubicBezTo>
                    <a:cubicBezTo>
                      <a:pt x="124" y="5"/>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14"/>
              <p:cNvSpPr/>
              <p:nvPr/>
            </p:nvSpPr>
            <p:spPr>
              <a:xfrm>
                <a:off x="5006666" y="3655293"/>
                <a:ext cx="66" cy="66"/>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14"/>
              <p:cNvSpPr/>
              <p:nvPr/>
            </p:nvSpPr>
            <p:spPr>
              <a:xfrm>
                <a:off x="4901137" y="3663567"/>
                <a:ext cx="31587" cy="9916"/>
              </a:xfrm>
              <a:custGeom>
                <a:avLst/>
                <a:gdLst/>
                <a:ahLst/>
                <a:cxnLst/>
                <a:rect l="l" t="t" r="r" b="b"/>
                <a:pathLst>
                  <a:path w="481" h="151" extrusionOk="0">
                    <a:moveTo>
                      <a:pt x="412" y="0"/>
                    </a:moveTo>
                    <a:cubicBezTo>
                      <a:pt x="409" y="0"/>
                      <a:pt x="406" y="0"/>
                      <a:pt x="403" y="1"/>
                    </a:cubicBezTo>
                    <a:cubicBezTo>
                      <a:pt x="283" y="20"/>
                      <a:pt x="166" y="50"/>
                      <a:pt x="46" y="79"/>
                    </a:cubicBezTo>
                    <a:cubicBezTo>
                      <a:pt x="1" y="88"/>
                      <a:pt x="18" y="151"/>
                      <a:pt x="60" y="151"/>
                    </a:cubicBezTo>
                    <a:cubicBezTo>
                      <a:pt x="63" y="151"/>
                      <a:pt x="66" y="151"/>
                      <a:pt x="69" y="150"/>
                    </a:cubicBezTo>
                    <a:cubicBezTo>
                      <a:pt x="189" y="131"/>
                      <a:pt x="312" y="114"/>
                      <a:pt x="428" y="85"/>
                    </a:cubicBezTo>
                    <a:cubicBezTo>
                      <a:pt x="480" y="70"/>
                      <a:pt x="463"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14"/>
              <p:cNvSpPr/>
              <p:nvPr/>
            </p:nvSpPr>
            <p:spPr>
              <a:xfrm>
                <a:off x="4939684" y="3657591"/>
                <a:ext cx="28107" cy="8800"/>
              </a:xfrm>
              <a:custGeom>
                <a:avLst/>
                <a:gdLst/>
                <a:ahLst/>
                <a:cxnLst/>
                <a:rect l="l" t="t" r="r" b="b"/>
                <a:pathLst>
                  <a:path w="428" h="134" extrusionOk="0">
                    <a:moveTo>
                      <a:pt x="366" y="0"/>
                    </a:moveTo>
                    <a:cubicBezTo>
                      <a:pt x="363" y="0"/>
                      <a:pt x="360" y="1"/>
                      <a:pt x="357" y="1"/>
                    </a:cubicBezTo>
                    <a:cubicBezTo>
                      <a:pt x="253" y="27"/>
                      <a:pt x="156" y="43"/>
                      <a:pt x="52" y="50"/>
                    </a:cubicBezTo>
                    <a:cubicBezTo>
                      <a:pt x="0" y="56"/>
                      <a:pt x="0" y="128"/>
                      <a:pt x="52" y="131"/>
                    </a:cubicBezTo>
                    <a:cubicBezTo>
                      <a:pt x="73" y="133"/>
                      <a:pt x="94" y="134"/>
                      <a:pt x="116" y="134"/>
                    </a:cubicBezTo>
                    <a:cubicBezTo>
                      <a:pt x="205" y="134"/>
                      <a:pt x="295" y="118"/>
                      <a:pt x="376" y="89"/>
                    </a:cubicBezTo>
                    <a:cubicBezTo>
                      <a:pt x="428" y="67"/>
                      <a:pt x="41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14"/>
              <p:cNvSpPr/>
              <p:nvPr/>
            </p:nvSpPr>
            <p:spPr>
              <a:xfrm>
                <a:off x="5021704" y="3641371"/>
                <a:ext cx="29420" cy="11689"/>
              </a:xfrm>
              <a:custGeom>
                <a:avLst/>
                <a:gdLst/>
                <a:ahLst/>
                <a:cxnLst/>
                <a:rect l="l" t="t" r="r" b="b"/>
                <a:pathLst>
                  <a:path w="448" h="178" extrusionOk="0">
                    <a:moveTo>
                      <a:pt x="378" y="0"/>
                    </a:moveTo>
                    <a:cubicBezTo>
                      <a:pt x="374" y="0"/>
                      <a:pt x="369" y="1"/>
                      <a:pt x="364" y="2"/>
                    </a:cubicBezTo>
                    <a:cubicBezTo>
                      <a:pt x="261" y="28"/>
                      <a:pt x="154" y="54"/>
                      <a:pt x="50" y="93"/>
                    </a:cubicBezTo>
                    <a:cubicBezTo>
                      <a:pt x="1" y="108"/>
                      <a:pt x="16" y="177"/>
                      <a:pt x="66" y="177"/>
                    </a:cubicBezTo>
                    <a:cubicBezTo>
                      <a:pt x="68" y="177"/>
                      <a:pt x="71" y="177"/>
                      <a:pt x="73" y="177"/>
                    </a:cubicBezTo>
                    <a:cubicBezTo>
                      <a:pt x="180" y="158"/>
                      <a:pt x="290" y="128"/>
                      <a:pt x="390" y="99"/>
                    </a:cubicBezTo>
                    <a:cubicBezTo>
                      <a:pt x="447" y="81"/>
                      <a:pt x="43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14"/>
              <p:cNvSpPr/>
              <p:nvPr/>
            </p:nvSpPr>
            <p:spPr>
              <a:xfrm>
                <a:off x="5076011" y="3635330"/>
                <a:ext cx="34542" cy="7092"/>
              </a:xfrm>
              <a:custGeom>
                <a:avLst/>
                <a:gdLst/>
                <a:ahLst/>
                <a:cxnLst/>
                <a:rect l="l" t="t" r="r" b="b"/>
                <a:pathLst>
                  <a:path w="526" h="108" extrusionOk="0">
                    <a:moveTo>
                      <a:pt x="473" y="0"/>
                    </a:moveTo>
                    <a:cubicBezTo>
                      <a:pt x="472" y="0"/>
                      <a:pt x="471" y="0"/>
                      <a:pt x="470" y="0"/>
                    </a:cubicBezTo>
                    <a:cubicBezTo>
                      <a:pt x="328" y="7"/>
                      <a:pt x="185" y="26"/>
                      <a:pt x="46" y="39"/>
                    </a:cubicBezTo>
                    <a:cubicBezTo>
                      <a:pt x="1" y="42"/>
                      <a:pt x="1" y="107"/>
                      <a:pt x="46" y="107"/>
                    </a:cubicBezTo>
                    <a:cubicBezTo>
                      <a:pt x="185" y="104"/>
                      <a:pt x="328" y="107"/>
                      <a:pt x="470" y="94"/>
                    </a:cubicBezTo>
                    <a:cubicBezTo>
                      <a:pt x="525" y="88"/>
                      <a:pt x="526"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14"/>
              <p:cNvSpPr/>
              <p:nvPr/>
            </p:nvSpPr>
            <p:spPr>
              <a:xfrm>
                <a:off x="5126116" y="3629223"/>
                <a:ext cx="33163" cy="7224"/>
              </a:xfrm>
              <a:custGeom>
                <a:avLst/>
                <a:gdLst/>
                <a:ahLst/>
                <a:cxnLst/>
                <a:rect l="l" t="t" r="r" b="b"/>
                <a:pathLst>
                  <a:path w="505" h="110" extrusionOk="0">
                    <a:moveTo>
                      <a:pt x="386" y="0"/>
                    </a:moveTo>
                    <a:cubicBezTo>
                      <a:pt x="267" y="0"/>
                      <a:pt x="153" y="22"/>
                      <a:pt x="35" y="41"/>
                    </a:cubicBezTo>
                    <a:cubicBezTo>
                      <a:pt x="1" y="51"/>
                      <a:pt x="5" y="110"/>
                      <a:pt x="39" y="110"/>
                    </a:cubicBezTo>
                    <a:cubicBezTo>
                      <a:pt x="41" y="110"/>
                      <a:pt x="43" y="110"/>
                      <a:pt x="44" y="109"/>
                    </a:cubicBezTo>
                    <a:cubicBezTo>
                      <a:pt x="177" y="100"/>
                      <a:pt x="310" y="103"/>
                      <a:pt x="449" y="93"/>
                    </a:cubicBezTo>
                    <a:cubicBezTo>
                      <a:pt x="504" y="90"/>
                      <a:pt x="504" y="6"/>
                      <a:pt x="449" y="2"/>
                    </a:cubicBezTo>
                    <a:cubicBezTo>
                      <a:pt x="428" y="1"/>
                      <a:pt x="407"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9" name="Google Shape;1609;p14"/>
            <p:cNvGrpSpPr/>
            <p:nvPr/>
          </p:nvGrpSpPr>
          <p:grpSpPr>
            <a:xfrm rot="1964156">
              <a:off x="8424633" y="3731014"/>
              <a:ext cx="1046684" cy="898494"/>
              <a:chOff x="3639393" y="3293465"/>
              <a:chExt cx="543616" cy="466651"/>
            </a:xfrm>
          </p:grpSpPr>
          <p:sp>
            <p:nvSpPr>
              <p:cNvPr id="1610" name="Google Shape;1610;p14"/>
              <p:cNvSpPr/>
              <p:nvPr/>
            </p:nvSpPr>
            <p:spPr>
              <a:xfrm>
                <a:off x="3639393" y="3293465"/>
                <a:ext cx="543616" cy="466651"/>
              </a:xfrm>
              <a:custGeom>
                <a:avLst/>
                <a:gdLst/>
                <a:ahLst/>
                <a:cxnLst/>
                <a:rect l="l" t="t" r="r" b="b"/>
                <a:pathLst>
                  <a:path w="8278" h="7106" extrusionOk="0">
                    <a:moveTo>
                      <a:pt x="4199" y="4720"/>
                    </a:moveTo>
                    <a:cubicBezTo>
                      <a:pt x="4212" y="4931"/>
                      <a:pt x="4229" y="5141"/>
                      <a:pt x="4238" y="5352"/>
                    </a:cubicBezTo>
                    <a:cubicBezTo>
                      <a:pt x="4245" y="5514"/>
                      <a:pt x="4245" y="5676"/>
                      <a:pt x="4245" y="5838"/>
                    </a:cubicBezTo>
                    <a:cubicBezTo>
                      <a:pt x="3166" y="5831"/>
                      <a:pt x="2084" y="5815"/>
                      <a:pt x="1002" y="5802"/>
                    </a:cubicBezTo>
                    <a:cubicBezTo>
                      <a:pt x="2165" y="5718"/>
                      <a:pt x="3279" y="5446"/>
                      <a:pt x="4199" y="4720"/>
                    </a:cubicBezTo>
                    <a:close/>
                    <a:moveTo>
                      <a:pt x="6658" y="1"/>
                    </a:moveTo>
                    <a:cubicBezTo>
                      <a:pt x="6634" y="1"/>
                      <a:pt x="6611" y="14"/>
                      <a:pt x="6603" y="46"/>
                    </a:cubicBezTo>
                    <a:cubicBezTo>
                      <a:pt x="6179" y="1545"/>
                      <a:pt x="5667" y="3094"/>
                      <a:pt x="4562" y="4241"/>
                    </a:cubicBezTo>
                    <a:cubicBezTo>
                      <a:pt x="4478" y="4328"/>
                      <a:pt x="4391" y="4409"/>
                      <a:pt x="4300" y="4490"/>
                    </a:cubicBezTo>
                    <a:cubicBezTo>
                      <a:pt x="4290" y="4257"/>
                      <a:pt x="4287" y="4020"/>
                      <a:pt x="4290" y="3787"/>
                    </a:cubicBezTo>
                    <a:cubicBezTo>
                      <a:pt x="4303" y="2657"/>
                      <a:pt x="4274" y="1558"/>
                      <a:pt x="4063" y="444"/>
                    </a:cubicBezTo>
                    <a:cubicBezTo>
                      <a:pt x="4067" y="443"/>
                      <a:pt x="4071" y="443"/>
                      <a:pt x="4076" y="443"/>
                    </a:cubicBezTo>
                    <a:cubicBezTo>
                      <a:pt x="4181" y="443"/>
                      <a:pt x="4386" y="703"/>
                      <a:pt x="4446" y="774"/>
                    </a:cubicBezTo>
                    <a:cubicBezTo>
                      <a:pt x="4458" y="790"/>
                      <a:pt x="4473" y="796"/>
                      <a:pt x="4487" y="796"/>
                    </a:cubicBezTo>
                    <a:cubicBezTo>
                      <a:pt x="4534" y="796"/>
                      <a:pt x="4578" y="730"/>
                      <a:pt x="4536" y="680"/>
                    </a:cubicBezTo>
                    <a:cubicBezTo>
                      <a:pt x="4400" y="509"/>
                      <a:pt x="4245" y="376"/>
                      <a:pt x="4060" y="263"/>
                    </a:cubicBezTo>
                    <a:cubicBezTo>
                      <a:pt x="4051" y="257"/>
                      <a:pt x="4040" y="255"/>
                      <a:pt x="4029" y="255"/>
                    </a:cubicBezTo>
                    <a:cubicBezTo>
                      <a:pt x="4005" y="255"/>
                      <a:pt x="3980" y="266"/>
                      <a:pt x="3969" y="289"/>
                    </a:cubicBezTo>
                    <a:cubicBezTo>
                      <a:pt x="3882" y="467"/>
                      <a:pt x="3798" y="638"/>
                      <a:pt x="3707" y="817"/>
                    </a:cubicBezTo>
                    <a:cubicBezTo>
                      <a:pt x="3683" y="868"/>
                      <a:pt x="3727" y="916"/>
                      <a:pt x="3769" y="916"/>
                    </a:cubicBezTo>
                    <a:cubicBezTo>
                      <a:pt x="3789" y="916"/>
                      <a:pt x="3808" y="906"/>
                      <a:pt x="3820" y="881"/>
                    </a:cubicBezTo>
                    <a:cubicBezTo>
                      <a:pt x="3869" y="794"/>
                      <a:pt x="3918" y="703"/>
                      <a:pt x="3966" y="609"/>
                    </a:cubicBezTo>
                    <a:cubicBezTo>
                      <a:pt x="4157" y="1688"/>
                      <a:pt x="4173" y="2747"/>
                      <a:pt x="4170" y="3842"/>
                    </a:cubicBezTo>
                    <a:cubicBezTo>
                      <a:pt x="4170" y="4089"/>
                      <a:pt x="4180" y="4331"/>
                      <a:pt x="4196" y="4574"/>
                    </a:cubicBezTo>
                    <a:cubicBezTo>
                      <a:pt x="3749" y="4950"/>
                      <a:pt x="3234" y="5239"/>
                      <a:pt x="2667" y="5413"/>
                    </a:cubicBezTo>
                    <a:cubicBezTo>
                      <a:pt x="1860" y="5663"/>
                      <a:pt x="1018" y="5695"/>
                      <a:pt x="186" y="5776"/>
                    </a:cubicBezTo>
                    <a:cubicBezTo>
                      <a:pt x="173" y="5776"/>
                      <a:pt x="163" y="5786"/>
                      <a:pt x="160" y="5793"/>
                    </a:cubicBezTo>
                    <a:lnTo>
                      <a:pt x="49" y="5793"/>
                    </a:lnTo>
                    <a:cubicBezTo>
                      <a:pt x="1" y="5793"/>
                      <a:pt x="1" y="5867"/>
                      <a:pt x="49" y="5870"/>
                    </a:cubicBezTo>
                    <a:cubicBezTo>
                      <a:pt x="1449" y="5961"/>
                      <a:pt x="2848" y="5993"/>
                      <a:pt x="4254" y="6000"/>
                    </a:cubicBezTo>
                    <a:cubicBezTo>
                      <a:pt x="4251" y="6356"/>
                      <a:pt x="4229" y="6719"/>
                      <a:pt x="4196" y="7075"/>
                    </a:cubicBezTo>
                    <a:cubicBezTo>
                      <a:pt x="4194" y="7095"/>
                      <a:pt x="4212" y="7106"/>
                      <a:pt x="4229" y="7106"/>
                    </a:cubicBezTo>
                    <a:cubicBezTo>
                      <a:pt x="4244" y="7106"/>
                      <a:pt x="4258" y="7098"/>
                      <a:pt x="4261" y="7082"/>
                    </a:cubicBezTo>
                    <a:cubicBezTo>
                      <a:pt x="4319" y="6719"/>
                      <a:pt x="4339" y="6363"/>
                      <a:pt x="4342" y="6000"/>
                    </a:cubicBezTo>
                    <a:cubicBezTo>
                      <a:pt x="4515" y="6001"/>
                      <a:pt x="4689" y="6001"/>
                      <a:pt x="4863" y="6001"/>
                    </a:cubicBezTo>
                    <a:cubicBezTo>
                      <a:pt x="5852" y="6001"/>
                      <a:pt x="6841" y="5986"/>
                      <a:pt x="7831" y="5964"/>
                    </a:cubicBezTo>
                    <a:lnTo>
                      <a:pt x="7831" y="5964"/>
                    </a:lnTo>
                    <a:cubicBezTo>
                      <a:pt x="7769" y="6010"/>
                      <a:pt x="7701" y="6055"/>
                      <a:pt x="7630" y="6091"/>
                    </a:cubicBezTo>
                    <a:lnTo>
                      <a:pt x="7497" y="6155"/>
                    </a:lnTo>
                    <a:cubicBezTo>
                      <a:pt x="7429" y="6187"/>
                      <a:pt x="7475" y="6275"/>
                      <a:pt x="7538" y="6275"/>
                    </a:cubicBezTo>
                    <a:cubicBezTo>
                      <a:pt x="7547" y="6275"/>
                      <a:pt x="7556" y="6273"/>
                      <a:pt x="7565" y="6269"/>
                    </a:cubicBezTo>
                    <a:cubicBezTo>
                      <a:pt x="7614" y="6246"/>
                      <a:pt x="7662" y="6223"/>
                      <a:pt x="7711" y="6197"/>
                    </a:cubicBezTo>
                    <a:cubicBezTo>
                      <a:pt x="7886" y="6113"/>
                      <a:pt x="8058" y="6032"/>
                      <a:pt x="8229" y="5948"/>
                    </a:cubicBezTo>
                    <a:cubicBezTo>
                      <a:pt x="8278" y="5912"/>
                      <a:pt x="8246" y="5818"/>
                      <a:pt x="8181" y="5818"/>
                    </a:cubicBezTo>
                    <a:lnTo>
                      <a:pt x="8165" y="5818"/>
                    </a:lnTo>
                    <a:cubicBezTo>
                      <a:pt x="8197" y="5783"/>
                      <a:pt x="8187" y="5721"/>
                      <a:pt x="8139" y="5708"/>
                    </a:cubicBezTo>
                    <a:cubicBezTo>
                      <a:pt x="8019" y="5676"/>
                      <a:pt x="7902" y="5640"/>
                      <a:pt x="7782" y="5608"/>
                    </a:cubicBezTo>
                    <a:cubicBezTo>
                      <a:pt x="7776" y="5606"/>
                      <a:pt x="7769" y="5605"/>
                      <a:pt x="7763" y="5605"/>
                    </a:cubicBezTo>
                    <a:cubicBezTo>
                      <a:pt x="7696" y="5605"/>
                      <a:pt x="7669" y="5714"/>
                      <a:pt x="7743" y="5737"/>
                    </a:cubicBezTo>
                    <a:cubicBezTo>
                      <a:pt x="7831" y="5763"/>
                      <a:pt x="7912" y="5786"/>
                      <a:pt x="7996" y="5812"/>
                    </a:cubicBezTo>
                    <a:cubicBezTo>
                      <a:pt x="7993" y="5815"/>
                      <a:pt x="7983" y="5822"/>
                      <a:pt x="7977" y="5828"/>
                    </a:cubicBezTo>
                    <a:cubicBezTo>
                      <a:pt x="7185" y="5843"/>
                      <a:pt x="6393" y="5848"/>
                      <a:pt x="5602" y="5848"/>
                    </a:cubicBezTo>
                    <a:cubicBezTo>
                      <a:pt x="5179" y="5848"/>
                      <a:pt x="4755" y="5847"/>
                      <a:pt x="4332" y="5844"/>
                    </a:cubicBezTo>
                    <a:cubicBezTo>
                      <a:pt x="4332" y="5443"/>
                      <a:pt x="4310" y="5044"/>
                      <a:pt x="4300" y="4646"/>
                    </a:cubicBezTo>
                    <a:cubicBezTo>
                      <a:pt x="4391" y="4568"/>
                      <a:pt x="4481" y="4487"/>
                      <a:pt x="4569" y="4403"/>
                    </a:cubicBezTo>
                    <a:cubicBezTo>
                      <a:pt x="5745" y="3240"/>
                      <a:pt x="6279" y="1626"/>
                      <a:pt x="6720" y="78"/>
                    </a:cubicBezTo>
                    <a:cubicBezTo>
                      <a:pt x="6731" y="31"/>
                      <a:pt x="6694" y="1"/>
                      <a:pt x="6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14"/>
              <p:cNvSpPr/>
              <p:nvPr/>
            </p:nvSpPr>
            <p:spPr>
              <a:xfrm>
                <a:off x="4076610" y="3331158"/>
                <a:ext cx="6436" cy="22853"/>
              </a:xfrm>
              <a:custGeom>
                <a:avLst/>
                <a:gdLst/>
                <a:ahLst/>
                <a:cxnLst/>
                <a:rect l="l" t="t" r="r" b="b"/>
                <a:pathLst>
                  <a:path w="98" h="348" extrusionOk="0">
                    <a:moveTo>
                      <a:pt x="49" y="0"/>
                    </a:moveTo>
                    <a:cubicBezTo>
                      <a:pt x="32" y="0"/>
                      <a:pt x="15" y="11"/>
                      <a:pt x="13" y="32"/>
                    </a:cubicBezTo>
                    <a:cubicBezTo>
                      <a:pt x="7" y="123"/>
                      <a:pt x="0" y="210"/>
                      <a:pt x="7" y="304"/>
                    </a:cubicBezTo>
                    <a:cubicBezTo>
                      <a:pt x="7" y="333"/>
                      <a:pt x="29" y="348"/>
                      <a:pt x="50" y="348"/>
                    </a:cubicBezTo>
                    <a:cubicBezTo>
                      <a:pt x="72" y="348"/>
                      <a:pt x="94" y="333"/>
                      <a:pt x="94" y="304"/>
                    </a:cubicBezTo>
                    <a:cubicBezTo>
                      <a:pt x="97" y="217"/>
                      <a:pt x="94" y="123"/>
                      <a:pt x="88" y="32"/>
                    </a:cubicBezTo>
                    <a:cubicBezTo>
                      <a:pt x="84" y="11"/>
                      <a:pt x="67"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14"/>
              <p:cNvSpPr/>
              <p:nvPr/>
            </p:nvSpPr>
            <p:spPr>
              <a:xfrm>
                <a:off x="4075560" y="3372923"/>
                <a:ext cx="5976" cy="26137"/>
              </a:xfrm>
              <a:custGeom>
                <a:avLst/>
                <a:gdLst/>
                <a:ahLst/>
                <a:cxnLst/>
                <a:rect l="l" t="t" r="r" b="b"/>
                <a:pathLst>
                  <a:path w="91" h="398" extrusionOk="0">
                    <a:moveTo>
                      <a:pt x="45" y="0"/>
                    </a:moveTo>
                    <a:cubicBezTo>
                      <a:pt x="33" y="0"/>
                      <a:pt x="23" y="8"/>
                      <a:pt x="23" y="24"/>
                    </a:cubicBezTo>
                    <a:cubicBezTo>
                      <a:pt x="13" y="138"/>
                      <a:pt x="0" y="248"/>
                      <a:pt x="10" y="361"/>
                    </a:cubicBezTo>
                    <a:cubicBezTo>
                      <a:pt x="11" y="386"/>
                      <a:pt x="29" y="398"/>
                      <a:pt x="47" y="398"/>
                    </a:cubicBezTo>
                    <a:cubicBezTo>
                      <a:pt x="65" y="398"/>
                      <a:pt x="83" y="386"/>
                      <a:pt x="84" y="361"/>
                    </a:cubicBezTo>
                    <a:cubicBezTo>
                      <a:pt x="91" y="251"/>
                      <a:pt x="78" y="138"/>
                      <a:pt x="71" y="24"/>
                    </a:cubicBezTo>
                    <a:cubicBezTo>
                      <a:pt x="68" y="8"/>
                      <a:pt x="56" y="0"/>
                      <a:pt x="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14"/>
              <p:cNvSpPr/>
              <p:nvPr/>
            </p:nvSpPr>
            <p:spPr>
              <a:xfrm>
                <a:off x="4074180" y="3419941"/>
                <a:ext cx="7158" cy="20489"/>
              </a:xfrm>
              <a:custGeom>
                <a:avLst/>
                <a:gdLst/>
                <a:ahLst/>
                <a:cxnLst/>
                <a:rect l="l" t="t" r="r" b="b"/>
                <a:pathLst>
                  <a:path w="109" h="312" extrusionOk="0">
                    <a:moveTo>
                      <a:pt x="63" y="0"/>
                    </a:moveTo>
                    <a:cubicBezTo>
                      <a:pt x="48" y="0"/>
                      <a:pt x="34" y="10"/>
                      <a:pt x="34" y="31"/>
                    </a:cubicBezTo>
                    <a:cubicBezTo>
                      <a:pt x="34" y="112"/>
                      <a:pt x="18" y="186"/>
                      <a:pt x="5" y="264"/>
                    </a:cubicBezTo>
                    <a:cubicBezTo>
                      <a:pt x="1" y="293"/>
                      <a:pt x="24" y="312"/>
                      <a:pt x="46" y="312"/>
                    </a:cubicBezTo>
                    <a:cubicBezTo>
                      <a:pt x="61" y="312"/>
                      <a:pt x="76" y="303"/>
                      <a:pt x="83" y="284"/>
                    </a:cubicBezTo>
                    <a:cubicBezTo>
                      <a:pt x="108" y="199"/>
                      <a:pt x="108" y="115"/>
                      <a:pt x="96" y="31"/>
                    </a:cubicBezTo>
                    <a:cubicBezTo>
                      <a:pt x="94" y="11"/>
                      <a:pt x="78" y="0"/>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14"/>
              <p:cNvSpPr/>
              <p:nvPr/>
            </p:nvSpPr>
            <p:spPr>
              <a:xfrm>
                <a:off x="4073852" y="3462296"/>
                <a:ext cx="6961" cy="32835"/>
              </a:xfrm>
              <a:custGeom>
                <a:avLst/>
                <a:gdLst/>
                <a:ahLst/>
                <a:cxnLst/>
                <a:rect l="l" t="t" r="r" b="b"/>
                <a:pathLst>
                  <a:path w="106" h="500" extrusionOk="0">
                    <a:moveTo>
                      <a:pt x="52" y="1"/>
                    </a:moveTo>
                    <a:cubicBezTo>
                      <a:pt x="36" y="1"/>
                      <a:pt x="18" y="12"/>
                      <a:pt x="16" y="34"/>
                    </a:cubicBezTo>
                    <a:cubicBezTo>
                      <a:pt x="0" y="180"/>
                      <a:pt x="0" y="325"/>
                      <a:pt x="23" y="471"/>
                    </a:cubicBezTo>
                    <a:cubicBezTo>
                      <a:pt x="27" y="490"/>
                      <a:pt x="44" y="499"/>
                      <a:pt x="62" y="499"/>
                    </a:cubicBezTo>
                    <a:cubicBezTo>
                      <a:pt x="84" y="499"/>
                      <a:pt x="106" y="485"/>
                      <a:pt x="104" y="458"/>
                    </a:cubicBezTo>
                    <a:cubicBezTo>
                      <a:pt x="88" y="319"/>
                      <a:pt x="81" y="180"/>
                      <a:pt x="84" y="34"/>
                    </a:cubicBezTo>
                    <a:cubicBezTo>
                      <a:pt x="84" y="12"/>
                      <a:pt x="6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14"/>
              <p:cNvSpPr/>
              <p:nvPr/>
            </p:nvSpPr>
            <p:spPr>
              <a:xfrm>
                <a:off x="4077333" y="3510036"/>
                <a:ext cx="6107" cy="27778"/>
              </a:xfrm>
              <a:custGeom>
                <a:avLst/>
                <a:gdLst/>
                <a:ahLst/>
                <a:cxnLst/>
                <a:rect l="l" t="t" r="r" b="b"/>
                <a:pathLst>
                  <a:path w="93" h="423" extrusionOk="0">
                    <a:moveTo>
                      <a:pt x="69" y="0"/>
                    </a:moveTo>
                    <a:cubicBezTo>
                      <a:pt x="55" y="0"/>
                      <a:pt x="41" y="9"/>
                      <a:pt x="38" y="26"/>
                    </a:cubicBezTo>
                    <a:cubicBezTo>
                      <a:pt x="28" y="143"/>
                      <a:pt x="12" y="266"/>
                      <a:pt x="2" y="386"/>
                    </a:cubicBezTo>
                    <a:cubicBezTo>
                      <a:pt x="1" y="410"/>
                      <a:pt x="18" y="422"/>
                      <a:pt x="36" y="422"/>
                    </a:cubicBezTo>
                    <a:cubicBezTo>
                      <a:pt x="54" y="422"/>
                      <a:pt x="73" y="410"/>
                      <a:pt x="77" y="386"/>
                    </a:cubicBezTo>
                    <a:cubicBezTo>
                      <a:pt x="86" y="269"/>
                      <a:pt x="86" y="149"/>
                      <a:pt x="93" y="26"/>
                    </a:cubicBezTo>
                    <a:cubicBezTo>
                      <a:pt x="93" y="9"/>
                      <a:pt x="81"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14"/>
              <p:cNvSpPr/>
              <p:nvPr/>
            </p:nvSpPr>
            <p:spPr>
              <a:xfrm>
                <a:off x="4075757" y="3558696"/>
                <a:ext cx="7289" cy="24692"/>
              </a:xfrm>
              <a:custGeom>
                <a:avLst/>
                <a:gdLst/>
                <a:ahLst/>
                <a:cxnLst/>
                <a:rect l="l" t="t" r="r" b="b"/>
                <a:pathLst>
                  <a:path w="111" h="376" extrusionOk="0">
                    <a:moveTo>
                      <a:pt x="62" y="1"/>
                    </a:moveTo>
                    <a:cubicBezTo>
                      <a:pt x="50" y="1"/>
                      <a:pt x="38" y="10"/>
                      <a:pt x="36" y="27"/>
                    </a:cubicBezTo>
                    <a:cubicBezTo>
                      <a:pt x="29" y="130"/>
                      <a:pt x="26" y="228"/>
                      <a:pt x="7" y="335"/>
                    </a:cubicBezTo>
                    <a:cubicBezTo>
                      <a:pt x="1" y="358"/>
                      <a:pt x="21" y="376"/>
                      <a:pt x="41" y="376"/>
                    </a:cubicBezTo>
                    <a:cubicBezTo>
                      <a:pt x="54" y="376"/>
                      <a:pt x="66" y="369"/>
                      <a:pt x="72" y="351"/>
                    </a:cubicBezTo>
                    <a:cubicBezTo>
                      <a:pt x="104" y="241"/>
                      <a:pt x="110" y="127"/>
                      <a:pt x="84" y="17"/>
                    </a:cubicBezTo>
                    <a:cubicBezTo>
                      <a:pt x="80" y="6"/>
                      <a:pt x="71" y="1"/>
                      <a:pt x="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14"/>
              <p:cNvSpPr/>
              <p:nvPr/>
            </p:nvSpPr>
            <p:spPr>
              <a:xfrm>
                <a:off x="4076348" y="3601052"/>
                <a:ext cx="6698" cy="20555"/>
              </a:xfrm>
              <a:custGeom>
                <a:avLst/>
                <a:gdLst/>
                <a:ahLst/>
                <a:cxnLst/>
                <a:rect l="l" t="t" r="r" b="b"/>
                <a:pathLst>
                  <a:path w="102" h="313" extrusionOk="0">
                    <a:moveTo>
                      <a:pt x="35" y="0"/>
                    </a:moveTo>
                    <a:cubicBezTo>
                      <a:pt x="18" y="0"/>
                      <a:pt x="0" y="15"/>
                      <a:pt x="4" y="36"/>
                    </a:cubicBezTo>
                    <a:cubicBezTo>
                      <a:pt x="27" y="114"/>
                      <a:pt x="20" y="195"/>
                      <a:pt x="17" y="276"/>
                    </a:cubicBezTo>
                    <a:cubicBezTo>
                      <a:pt x="15" y="299"/>
                      <a:pt x="37" y="313"/>
                      <a:pt x="57" y="313"/>
                    </a:cubicBezTo>
                    <a:cubicBezTo>
                      <a:pt x="73" y="313"/>
                      <a:pt x="89" y="304"/>
                      <a:pt x="92" y="286"/>
                    </a:cubicBezTo>
                    <a:cubicBezTo>
                      <a:pt x="101" y="195"/>
                      <a:pt x="92" y="111"/>
                      <a:pt x="63" y="20"/>
                    </a:cubicBezTo>
                    <a:cubicBezTo>
                      <a:pt x="57" y="6"/>
                      <a:pt x="46"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14"/>
              <p:cNvSpPr/>
              <p:nvPr/>
            </p:nvSpPr>
            <p:spPr>
              <a:xfrm>
                <a:off x="4080419" y="3638088"/>
                <a:ext cx="6239" cy="20686"/>
              </a:xfrm>
              <a:custGeom>
                <a:avLst/>
                <a:gdLst/>
                <a:ahLst/>
                <a:cxnLst/>
                <a:rect l="l" t="t" r="r" b="b"/>
                <a:pathLst>
                  <a:path w="95" h="315" extrusionOk="0">
                    <a:moveTo>
                      <a:pt x="55" y="0"/>
                    </a:moveTo>
                    <a:cubicBezTo>
                      <a:pt x="41" y="0"/>
                      <a:pt x="26" y="10"/>
                      <a:pt x="23" y="29"/>
                    </a:cubicBezTo>
                    <a:cubicBezTo>
                      <a:pt x="17" y="110"/>
                      <a:pt x="1" y="191"/>
                      <a:pt x="4" y="276"/>
                    </a:cubicBezTo>
                    <a:cubicBezTo>
                      <a:pt x="4" y="302"/>
                      <a:pt x="23" y="315"/>
                      <a:pt x="43" y="315"/>
                    </a:cubicBezTo>
                    <a:cubicBezTo>
                      <a:pt x="63" y="315"/>
                      <a:pt x="83" y="302"/>
                      <a:pt x="85" y="276"/>
                    </a:cubicBezTo>
                    <a:cubicBezTo>
                      <a:pt x="94" y="191"/>
                      <a:pt x="85" y="110"/>
                      <a:pt x="82" y="29"/>
                    </a:cubicBezTo>
                    <a:cubicBezTo>
                      <a:pt x="82" y="10"/>
                      <a:pt x="69"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14"/>
              <p:cNvSpPr/>
              <p:nvPr/>
            </p:nvSpPr>
            <p:spPr>
              <a:xfrm>
                <a:off x="4084031" y="3665274"/>
                <a:ext cx="7749" cy="10442"/>
              </a:xfrm>
              <a:custGeom>
                <a:avLst/>
                <a:gdLst/>
                <a:ahLst/>
                <a:cxnLst/>
                <a:rect l="l" t="t" r="r" b="b"/>
                <a:pathLst>
                  <a:path w="118" h="159" extrusionOk="0">
                    <a:moveTo>
                      <a:pt x="27" y="1"/>
                    </a:moveTo>
                    <a:cubicBezTo>
                      <a:pt x="18" y="1"/>
                      <a:pt x="9" y="7"/>
                      <a:pt x="7" y="20"/>
                    </a:cubicBezTo>
                    <a:cubicBezTo>
                      <a:pt x="1" y="62"/>
                      <a:pt x="17" y="108"/>
                      <a:pt x="46" y="143"/>
                    </a:cubicBezTo>
                    <a:cubicBezTo>
                      <a:pt x="54" y="154"/>
                      <a:pt x="64" y="159"/>
                      <a:pt x="73" y="159"/>
                    </a:cubicBezTo>
                    <a:cubicBezTo>
                      <a:pt x="97" y="159"/>
                      <a:pt x="118" y="129"/>
                      <a:pt x="95" y="108"/>
                    </a:cubicBezTo>
                    <a:cubicBezTo>
                      <a:pt x="65" y="85"/>
                      <a:pt x="49" y="56"/>
                      <a:pt x="46" y="20"/>
                    </a:cubicBezTo>
                    <a:cubicBezTo>
                      <a:pt x="44" y="7"/>
                      <a:pt x="35"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20" name="Google Shape;1620;p14"/>
            <p:cNvSpPr/>
            <p:nvPr/>
          </p:nvSpPr>
          <p:spPr>
            <a:xfrm rot="-1056041">
              <a:off x="167982" y="4452532"/>
              <a:ext cx="766806" cy="785640"/>
            </a:xfrm>
            <a:custGeom>
              <a:avLst/>
              <a:gdLst/>
              <a:ahLst/>
              <a:cxnLst/>
              <a:rect l="l" t="t" r="r" b="b"/>
              <a:pathLst>
                <a:path w="6399" h="6556" extrusionOk="0">
                  <a:moveTo>
                    <a:pt x="4209" y="1"/>
                  </a:moveTo>
                  <a:cubicBezTo>
                    <a:pt x="4183" y="1"/>
                    <a:pt x="4161" y="15"/>
                    <a:pt x="4157" y="50"/>
                  </a:cubicBezTo>
                  <a:cubicBezTo>
                    <a:pt x="4034" y="948"/>
                    <a:pt x="3930" y="1851"/>
                    <a:pt x="3787" y="2749"/>
                  </a:cubicBezTo>
                  <a:cubicBezTo>
                    <a:pt x="3726" y="3134"/>
                    <a:pt x="3655" y="3523"/>
                    <a:pt x="3528" y="3892"/>
                  </a:cubicBezTo>
                  <a:cubicBezTo>
                    <a:pt x="3428" y="4194"/>
                    <a:pt x="3140" y="4929"/>
                    <a:pt x="2735" y="5071"/>
                  </a:cubicBezTo>
                  <a:cubicBezTo>
                    <a:pt x="2783" y="3656"/>
                    <a:pt x="2913" y="2243"/>
                    <a:pt x="2816" y="831"/>
                  </a:cubicBezTo>
                  <a:lnTo>
                    <a:pt x="2816" y="831"/>
                  </a:lnTo>
                  <a:cubicBezTo>
                    <a:pt x="2845" y="883"/>
                    <a:pt x="2867" y="935"/>
                    <a:pt x="2890" y="993"/>
                  </a:cubicBezTo>
                  <a:cubicBezTo>
                    <a:pt x="2900" y="1024"/>
                    <a:pt x="2927" y="1037"/>
                    <a:pt x="2953" y="1037"/>
                  </a:cubicBezTo>
                  <a:cubicBezTo>
                    <a:pt x="2993" y="1037"/>
                    <a:pt x="3033" y="1006"/>
                    <a:pt x="3013" y="957"/>
                  </a:cubicBezTo>
                  <a:cubicBezTo>
                    <a:pt x="2961" y="815"/>
                    <a:pt x="2893" y="698"/>
                    <a:pt x="2799" y="575"/>
                  </a:cubicBezTo>
                  <a:cubicBezTo>
                    <a:pt x="2797" y="540"/>
                    <a:pt x="2761" y="510"/>
                    <a:pt x="2726" y="510"/>
                  </a:cubicBezTo>
                  <a:cubicBezTo>
                    <a:pt x="2707" y="510"/>
                    <a:pt x="2688" y="519"/>
                    <a:pt x="2676" y="543"/>
                  </a:cubicBezTo>
                  <a:cubicBezTo>
                    <a:pt x="2589" y="724"/>
                    <a:pt x="2498" y="909"/>
                    <a:pt x="2414" y="1090"/>
                  </a:cubicBezTo>
                  <a:cubicBezTo>
                    <a:pt x="2390" y="1143"/>
                    <a:pt x="2433" y="1190"/>
                    <a:pt x="2475" y="1190"/>
                  </a:cubicBezTo>
                  <a:cubicBezTo>
                    <a:pt x="2495" y="1190"/>
                    <a:pt x="2515" y="1180"/>
                    <a:pt x="2527" y="1155"/>
                  </a:cubicBezTo>
                  <a:cubicBezTo>
                    <a:pt x="2579" y="1058"/>
                    <a:pt x="2637" y="960"/>
                    <a:pt x="2689" y="863"/>
                  </a:cubicBezTo>
                  <a:lnTo>
                    <a:pt x="2689" y="863"/>
                  </a:lnTo>
                  <a:cubicBezTo>
                    <a:pt x="2773" y="2269"/>
                    <a:pt x="2586" y="3682"/>
                    <a:pt x="2579" y="5091"/>
                  </a:cubicBezTo>
                  <a:cubicBezTo>
                    <a:pt x="2524" y="5088"/>
                    <a:pt x="2472" y="5075"/>
                    <a:pt x="2411" y="5046"/>
                  </a:cubicBezTo>
                  <a:cubicBezTo>
                    <a:pt x="2229" y="4958"/>
                    <a:pt x="2090" y="4650"/>
                    <a:pt x="1993" y="4479"/>
                  </a:cubicBezTo>
                  <a:cubicBezTo>
                    <a:pt x="1889" y="4297"/>
                    <a:pt x="1795" y="4109"/>
                    <a:pt x="1704" y="3921"/>
                  </a:cubicBezTo>
                  <a:cubicBezTo>
                    <a:pt x="1523" y="3526"/>
                    <a:pt x="1374" y="3118"/>
                    <a:pt x="1261" y="2700"/>
                  </a:cubicBezTo>
                  <a:cubicBezTo>
                    <a:pt x="1031" y="1855"/>
                    <a:pt x="950" y="980"/>
                    <a:pt x="995" y="105"/>
                  </a:cubicBezTo>
                  <a:cubicBezTo>
                    <a:pt x="997" y="86"/>
                    <a:pt x="981" y="76"/>
                    <a:pt x="965" y="76"/>
                  </a:cubicBezTo>
                  <a:cubicBezTo>
                    <a:pt x="949" y="76"/>
                    <a:pt x="932" y="86"/>
                    <a:pt x="930" y="105"/>
                  </a:cubicBezTo>
                  <a:cubicBezTo>
                    <a:pt x="833" y="1103"/>
                    <a:pt x="946" y="2107"/>
                    <a:pt x="1244" y="3063"/>
                  </a:cubicBezTo>
                  <a:cubicBezTo>
                    <a:pt x="1390" y="3523"/>
                    <a:pt x="1578" y="3970"/>
                    <a:pt x="1808" y="4394"/>
                  </a:cubicBezTo>
                  <a:cubicBezTo>
                    <a:pt x="1921" y="4605"/>
                    <a:pt x="2067" y="4942"/>
                    <a:pt x="2291" y="5114"/>
                  </a:cubicBezTo>
                  <a:cubicBezTo>
                    <a:pt x="1546" y="5084"/>
                    <a:pt x="794" y="5052"/>
                    <a:pt x="49" y="5016"/>
                  </a:cubicBezTo>
                  <a:cubicBezTo>
                    <a:pt x="48" y="5016"/>
                    <a:pt x="47" y="5016"/>
                    <a:pt x="46" y="5016"/>
                  </a:cubicBezTo>
                  <a:cubicBezTo>
                    <a:pt x="0" y="5016"/>
                    <a:pt x="1" y="5091"/>
                    <a:pt x="49" y="5094"/>
                  </a:cubicBezTo>
                  <a:cubicBezTo>
                    <a:pt x="891" y="5175"/>
                    <a:pt x="1740" y="5227"/>
                    <a:pt x="2586" y="5269"/>
                  </a:cubicBezTo>
                  <a:cubicBezTo>
                    <a:pt x="2589" y="5690"/>
                    <a:pt x="2608" y="6108"/>
                    <a:pt x="2663" y="6523"/>
                  </a:cubicBezTo>
                  <a:cubicBezTo>
                    <a:pt x="2665" y="6544"/>
                    <a:pt x="2683" y="6556"/>
                    <a:pt x="2699" y="6556"/>
                  </a:cubicBezTo>
                  <a:cubicBezTo>
                    <a:pt x="2715" y="6556"/>
                    <a:pt x="2730" y="6545"/>
                    <a:pt x="2728" y="6523"/>
                  </a:cubicBezTo>
                  <a:cubicBezTo>
                    <a:pt x="2715" y="6108"/>
                    <a:pt x="2718" y="5690"/>
                    <a:pt x="2731" y="5272"/>
                  </a:cubicBezTo>
                  <a:cubicBezTo>
                    <a:pt x="3836" y="5321"/>
                    <a:pt x="4941" y="5337"/>
                    <a:pt x="6049" y="5347"/>
                  </a:cubicBezTo>
                  <a:cubicBezTo>
                    <a:pt x="6026" y="5363"/>
                    <a:pt x="6007" y="5373"/>
                    <a:pt x="5987" y="5389"/>
                  </a:cubicBezTo>
                  <a:cubicBezTo>
                    <a:pt x="5880" y="5450"/>
                    <a:pt x="5777" y="5515"/>
                    <a:pt x="5666" y="5577"/>
                  </a:cubicBezTo>
                  <a:cubicBezTo>
                    <a:pt x="5605" y="5616"/>
                    <a:pt x="5644" y="5698"/>
                    <a:pt x="5704" y="5698"/>
                  </a:cubicBezTo>
                  <a:cubicBezTo>
                    <a:pt x="5713" y="5698"/>
                    <a:pt x="5724" y="5695"/>
                    <a:pt x="5734" y="5690"/>
                  </a:cubicBezTo>
                  <a:cubicBezTo>
                    <a:pt x="5854" y="5632"/>
                    <a:pt x="5961" y="5567"/>
                    <a:pt x="6068" y="5496"/>
                  </a:cubicBezTo>
                  <a:lnTo>
                    <a:pt x="6334" y="5337"/>
                  </a:lnTo>
                  <a:cubicBezTo>
                    <a:pt x="6373" y="5318"/>
                    <a:pt x="6376" y="5272"/>
                    <a:pt x="6356" y="5243"/>
                  </a:cubicBezTo>
                  <a:lnTo>
                    <a:pt x="6373" y="5227"/>
                  </a:lnTo>
                  <a:cubicBezTo>
                    <a:pt x="6399" y="5191"/>
                    <a:pt x="6399" y="5139"/>
                    <a:pt x="6360" y="5120"/>
                  </a:cubicBezTo>
                  <a:cubicBezTo>
                    <a:pt x="6204" y="5042"/>
                    <a:pt x="6052" y="4987"/>
                    <a:pt x="5880" y="4958"/>
                  </a:cubicBezTo>
                  <a:cubicBezTo>
                    <a:pt x="5875" y="4957"/>
                    <a:pt x="5871" y="4957"/>
                    <a:pt x="5866" y="4957"/>
                  </a:cubicBezTo>
                  <a:cubicBezTo>
                    <a:pt x="5793" y="4957"/>
                    <a:pt x="5768" y="5072"/>
                    <a:pt x="5845" y="5088"/>
                  </a:cubicBezTo>
                  <a:cubicBezTo>
                    <a:pt x="5974" y="5110"/>
                    <a:pt x="6091" y="5149"/>
                    <a:pt x="6214" y="5201"/>
                  </a:cubicBezTo>
                  <a:lnTo>
                    <a:pt x="6201" y="5214"/>
                  </a:lnTo>
                  <a:cubicBezTo>
                    <a:pt x="5090" y="5208"/>
                    <a:pt x="3985" y="5175"/>
                    <a:pt x="2880" y="5136"/>
                  </a:cubicBezTo>
                  <a:cubicBezTo>
                    <a:pt x="3039" y="5039"/>
                    <a:pt x="3169" y="4877"/>
                    <a:pt x="3266" y="4735"/>
                  </a:cubicBezTo>
                  <a:cubicBezTo>
                    <a:pt x="3538" y="4333"/>
                    <a:pt x="3700" y="3863"/>
                    <a:pt x="3804" y="3393"/>
                  </a:cubicBezTo>
                  <a:cubicBezTo>
                    <a:pt x="4050" y="2311"/>
                    <a:pt x="4134" y="1184"/>
                    <a:pt x="4286" y="86"/>
                  </a:cubicBezTo>
                  <a:cubicBezTo>
                    <a:pt x="4292" y="35"/>
                    <a:pt x="4247" y="1"/>
                    <a:pt x="4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1" name="Google Shape;1621;p14"/>
          <p:cNvGrpSpPr/>
          <p:nvPr/>
        </p:nvGrpSpPr>
        <p:grpSpPr>
          <a:xfrm>
            <a:off x="-242977" y="-154240"/>
            <a:ext cx="9492059" cy="5264029"/>
            <a:chOff x="-242977" y="-154240"/>
            <a:chExt cx="9492059" cy="5264029"/>
          </a:xfrm>
        </p:grpSpPr>
        <p:grpSp>
          <p:nvGrpSpPr>
            <p:cNvPr id="1622" name="Google Shape;1622;p14"/>
            <p:cNvGrpSpPr/>
            <p:nvPr/>
          </p:nvGrpSpPr>
          <p:grpSpPr>
            <a:xfrm rot="2567276">
              <a:off x="6884460" y="59427"/>
              <a:ext cx="733465" cy="266411"/>
              <a:chOff x="3720033" y="657636"/>
              <a:chExt cx="380942" cy="138367"/>
            </a:xfrm>
          </p:grpSpPr>
          <p:sp>
            <p:nvSpPr>
              <p:cNvPr id="1623" name="Google Shape;1623;p14"/>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4;p14"/>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14"/>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14"/>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14"/>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14"/>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9" name="Google Shape;1629;p14"/>
            <p:cNvGrpSpPr/>
            <p:nvPr/>
          </p:nvGrpSpPr>
          <p:grpSpPr>
            <a:xfrm rot="-2367188">
              <a:off x="8755666" y="1033916"/>
              <a:ext cx="493112" cy="177777"/>
              <a:chOff x="3781827" y="2039675"/>
              <a:chExt cx="256107" cy="92332"/>
            </a:xfrm>
          </p:grpSpPr>
          <p:sp>
            <p:nvSpPr>
              <p:cNvPr id="1630" name="Google Shape;1630;p14"/>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14"/>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14"/>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14"/>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14"/>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5" name="Google Shape;1635;p14"/>
            <p:cNvGrpSpPr/>
            <p:nvPr/>
          </p:nvGrpSpPr>
          <p:grpSpPr>
            <a:xfrm rot="-1825424">
              <a:off x="6294351" y="4511476"/>
              <a:ext cx="738169" cy="441832"/>
              <a:chOff x="4884983" y="2824599"/>
              <a:chExt cx="253545" cy="151760"/>
            </a:xfrm>
          </p:grpSpPr>
          <p:sp>
            <p:nvSpPr>
              <p:cNvPr id="1636" name="Google Shape;1636;p14"/>
              <p:cNvSpPr/>
              <p:nvPr/>
            </p:nvSpPr>
            <p:spPr>
              <a:xfrm>
                <a:off x="4884983" y="2871420"/>
                <a:ext cx="43474" cy="81693"/>
              </a:xfrm>
              <a:custGeom>
                <a:avLst/>
                <a:gdLst/>
                <a:ahLst/>
                <a:cxnLst/>
                <a:rect l="l" t="t" r="r" b="b"/>
                <a:pathLst>
                  <a:path w="662" h="1244" extrusionOk="0">
                    <a:moveTo>
                      <a:pt x="140" y="1"/>
                    </a:moveTo>
                    <a:cubicBezTo>
                      <a:pt x="125" y="1"/>
                      <a:pt x="109" y="11"/>
                      <a:pt x="108" y="32"/>
                    </a:cubicBezTo>
                    <a:lnTo>
                      <a:pt x="95" y="32"/>
                    </a:lnTo>
                    <a:cubicBezTo>
                      <a:pt x="30" y="32"/>
                      <a:pt x="30" y="129"/>
                      <a:pt x="95" y="133"/>
                    </a:cubicBezTo>
                    <a:lnTo>
                      <a:pt x="104" y="133"/>
                    </a:lnTo>
                    <a:cubicBezTo>
                      <a:pt x="95" y="291"/>
                      <a:pt x="91" y="450"/>
                      <a:pt x="78" y="609"/>
                    </a:cubicBezTo>
                    <a:cubicBezTo>
                      <a:pt x="65" y="732"/>
                      <a:pt x="49" y="862"/>
                      <a:pt x="30" y="988"/>
                    </a:cubicBezTo>
                    <a:cubicBezTo>
                      <a:pt x="20" y="1030"/>
                      <a:pt x="1" y="1082"/>
                      <a:pt x="7" y="1121"/>
                    </a:cubicBezTo>
                    <a:cubicBezTo>
                      <a:pt x="19" y="1219"/>
                      <a:pt x="128" y="1244"/>
                      <a:pt x="246" y="1244"/>
                    </a:cubicBezTo>
                    <a:cubicBezTo>
                      <a:pt x="354" y="1244"/>
                      <a:pt x="469" y="1223"/>
                      <a:pt x="522" y="1218"/>
                    </a:cubicBezTo>
                    <a:cubicBezTo>
                      <a:pt x="600" y="1215"/>
                      <a:pt x="600" y="1101"/>
                      <a:pt x="522" y="1098"/>
                    </a:cubicBezTo>
                    <a:cubicBezTo>
                      <a:pt x="507" y="1097"/>
                      <a:pt x="492" y="1096"/>
                      <a:pt x="476" y="1096"/>
                    </a:cubicBezTo>
                    <a:cubicBezTo>
                      <a:pt x="418" y="1096"/>
                      <a:pt x="353" y="1104"/>
                      <a:pt x="293" y="1104"/>
                    </a:cubicBezTo>
                    <a:cubicBezTo>
                      <a:pt x="262" y="1104"/>
                      <a:pt x="231" y="1102"/>
                      <a:pt x="205" y="1095"/>
                    </a:cubicBezTo>
                    <a:cubicBezTo>
                      <a:pt x="111" y="1069"/>
                      <a:pt x="153" y="1098"/>
                      <a:pt x="143" y="1004"/>
                    </a:cubicBezTo>
                    <a:cubicBezTo>
                      <a:pt x="133" y="936"/>
                      <a:pt x="159" y="855"/>
                      <a:pt x="169" y="787"/>
                    </a:cubicBezTo>
                    <a:cubicBezTo>
                      <a:pt x="172" y="761"/>
                      <a:pt x="172" y="732"/>
                      <a:pt x="172" y="709"/>
                    </a:cubicBezTo>
                    <a:cubicBezTo>
                      <a:pt x="227" y="713"/>
                      <a:pt x="284" y="716"/>
                      <a:pt x="341" y="716"/>
                    </a:cubicBezTo>
                    <a:cubicBezTo>
                      <a:pt x="388" y="716"/>
                      <a:pt x="435" y="714"/>
                      <a:pt x="480" y="709"/>
                    </a:cubicBezTo>
                    <a:cubicBezTo>
                      <a:pt x="542" y="700"/>
                      <a:pt x="545" y="612"/>
                      <a:pt x="480" y="612"/>
                    </a:cubicBezTo>
                    <a:cubicBezTo>
                      <a:pt x="380" y="615"/>
                      <a:pt x="276" y="622"/>
                      <a:pt x="179" y="622"/>
                    </a:cubicBezTo>
                    <a:cubicBezTo>
                      <a:pt x="188" y="460"/>
                      <a:pt x="192" y="304"/>
                      <a:pt x="185" y="142"/>
                    </a:cubicBezTo>
                    <a:lnTo>
                      <a:pt x="185" y="142"/>
                    </a:lnTo>
                    <a:cubicBezTo>
                      <a:pt x="321" y="152"/>
                      <a:pt x="454" y="162"/>
                      <a:pt x="593" y="165"/>
                    </a:cubicBezTo>
                    <a:cubicBezTo>
                      <a:pt x="661" y="162"/>
                      <a:pt x="658" y="52"/>
                      <a:pt x="584" y="49"/>
                    </a:cubicBezTo>
                    <a:cubicBezTo>
                      <a:pt x="448" y="36"/>
                      <a:pt x="308" y="36"/>
                      <a:pt x="172" y="32"/>
                    </a:cubicBezTo>
                    <a:cubicBezTo>
                      <a:pt x="171" y="11"/>
                      <a:pt x="155"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14"/>
              <p:cNvSpPr/>
              <p:nvPr/>
            </p:nvSpPr>
            <p:spPr>
              <a:xfrm>
                <a:off x="4938831" y="2919357"/>
                <a:ext cx="34936" cy="31916"/>
              </a:xfrm>
              <a:custGeom>
                <a:avLst/>
                <a:gdLst/>
                <a:ahLst/>
                <a:cxnLst/>
                <a:rect l="l" t="t" r="r" b="b"/>
                <a:pathLst>
                  <a:path w="532" h="486" extrusionOk="0">
                    <a:moveTo>
                      <a:pt x="36" y="1"/>
                    </a:moveTo>
                    <a:cubicBezTo>
                      <a:pt x="17" y="1"/>
                      <a:pt x="0" y="14"/>
                      <a:pt x="0" y="41"/>
                    </a:cubicBezTo>
                    <a:cubicBezTo>
                      <a:pt x="0" y="161"/>
                      <a:pt x="16" y="277"/>
                      <a:pt x="33" y="401"/>
                    </a:cubicBezTo>
                    <a:cubicBezTo>
                      <a:pt x="33" y="413"/>
                      <a:pt x="36" y="420"/>
                      <a:pt x="36" y="433"/>
                    </a:cubicBezTo>
                    <a:cubicBezTo>
                      <a:pt x="40" y="460"/>
                      <a:pt x="61" y="471"/>
                      <a:pt x="83" y="471"/>
                    </a:cubicBezTo>
                    <a:cubicBezTo>
                      <a:pt x="111" y="471"/>
                      <a:pt x="143" y="451"/>
                      <a:pt x="143" y="420"/>
                    </a:cubicBezTo>
                    <a:cubicBezTo>
                      <a:pt x="136" y="336"/>
                      <a:pt x="159" y="161"/>
                      <a:pt x="272" y="141"/>
                    </a:cubicBezTo>
                    <a:cubicBezTo>
                      <a:pt x="278" y="140"/>
                      <a:pt x="284" y="140"/>
                      <a:pt x="290" y="140"/>
                    </a:cubicBezTo>
                    <a:cubicBezTo>
                      <a:pt x="378" y="140"/>
                      <a:pt x="395" y="280"/>
                      <a:pt x="395" y="371"/>
                    </a:cubicBezTo>
                    <a:cubicBezTo>
                      <a:pt x="386" y="384"/>
                      <a:pt x="376" y="404"/>
                      <a:pt x="379" y="430"/>
                    </a:cubicBezTo>
                    <a:cubicBezTo>
                      <a:pt x="386" y="446"/>
                      <a:pt x="392" y="456"/>
                      <a:pt x="405" y="469"/>
                    </a:cubicBezTo>
                    <a:cubicBezTo>
                      <a:pt x="418" y="481"/>
                      <a:pt x="432" y="486"/>
                      <a:pt x="447" y="486"/>
                    </a:cubicBezTo>
                    <a:cubicBezTo>
                      <a:pt x="451" y="486"/>
                      <a:pt x="456" y="485"/>
                      <a:pt x="460" y="485"/>
                    </a:cubicBezTo>
                    <a:cubicBezTo>
                      <a:pt x="467" y="485"/>
                      <a:pt x="467" y="485"/>
                      <a:pt x="470" y="482"/>
                    </a:cubicBezTo>
                    <a:cubicBezTo>
                      <a:pt x="489" y="478"/>
                      <a:pt x="509" y="462"/>
                      <a:pt x="509" y="439"/>
                    </a:cubicBezTo>
                    <a:cubicBezTo>
                      <a:pt x="531" y="279"/>
                      <a:pt x="478" y="15"/>
                      <a:pt x="280" y="15"/>
                    </a:cubicBezTo>
                    <a:cubicBezTo>
                      <a:pt x="277" y="15"/>
                      <a:pt x="275" y="15"/>
                      <a:pt x="272" y="15"/>
                    </a:cubicBezTo>
                    <a:cubicBezTo>
                      <a:pt x="185" y="18"/>
                      <a:pt x="127" y="73"/>
                      <a:pt x="84" y="141"/>
                    </a:cubicBezTo>
                    <a:cubicBezTo>
                      <a:pt x="81" y="109"/>
                      <a:pt x="78" y="77"/>
                      <a:pt x="78" y="41"/>
                    </a:cubicBezTo>
                    <a:cubicBezTo>
                      <a:pt x="75" y="15"/>
                      <a:pt x="55"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14"/>
              <p:cNvSpPr/>
              <p:nvPr/>
            </p:nvSpPr>
            <p:spPr>
              <a:xfrm>
                <a:off x="4962208" y="2901298"/>
                <a:ext cx="35265" cy="11230"/>
              </a:xfrm>
              <a:custGeom>
                <a:avLst/>
                <a:gdLst/>
                <a:ahLst/>
                <a:cxnLst/>
                <a:rect l="l" t="t" r="r" b="b"/>
                <a:pathLst>
                  <a:path w="537" h="171" extrusionOk="0">
                    <a:moveTo>
                      <a:pt x="444" y="0"/>
                    </a:moveTo>
                    <a:cubicBezTo>
                      <a:pt x="439" y="0"/>
                      <a:pt x="434" y="1"/>
                      <a:pt x="428" y="2"/>
                    </a:cubicBezTo>
                    <a:cubicBezTo>
                      <a:pt x="409" y="8"/>
                      <a:pt x="402" y="24"/>
                      <a:pt x="396" y="41"/>
                    </a:cubicBezTo>
                    <a:cubicBezTo>
                      <a:pt x="393" y="41"/>
                      <a:pt x="393" y="41"/>
                      <a:pt x="389" y="44"/>
                    </a:cubicBezTo>
                    <a:cubicBezTo>
                      <a:pt x="370" y="47"/>
                      <a:pt x="347" y="47"/>
                      <a:pt x="328" y="50"/>
                    </a:cubicBezTo>
                    <a:cubicBezTo>
                      <a:pt x="299" y="57"/>
                      <a:pt x="266" y="60"/>
                      <a:pt x="240" y="60"/>
                    </a:cubicBezTo>
                    <a:cubicBezTo>
                      <a:pt x="176" y="66"/>
                      <a:pt x="114" y="73"/>
                      <a:pt x="49" y="83"/>
                    </a:cubicBezTo>
                    <a:cubicBezTo>
                      <a:pt x="1" y="92"/>
                      <a:pt x="14" y="170"/>
                      <a:pt x="59" y="170"/>
                    </a:cubicBezTo>
                    <a:cubicBezTo>
                      <a:pt x="140" y="164"/>
                      <a:pt x="218" y="157"/>
                      <a:pt x="299" y="154"/>
                    </a:cubicBezTo>
                    <a:cubicBezTo>
                      <a:pt x="350" y="147"/>
                      <a:pt x="422" y="157"/>
                      <a:pt x="470" y="131"/>
                    </a:cubicBezTo>
                    <a:cubicBezTo>
                      <a:pt x="537"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14"/>
              <p:cNvSpPr/>
              <p:nvPr/>
            </p:nvSpPr>
            <p:spPr>
              <a:xfrm>
                <a:off x="4949666" y="2889216"/>
                <a:ext cx="44656" cy="8603"/>
              </a:xfrm>
              <a:custGeom>
                <a:avLst/>
                <a:gdLst/>
                <a:ahLst/>
                <a:cxnLst/>
                <a:rect l="l" t="t" r="r" b="b"/>
                <a:pathLst>
                  <a:path w="680" h="131" extrusionOk="0">
                    <a:moveTo>
                      <a:pt x="161" y="0"/>
                    </a:moveTo>
                    <a:cubicBezTo>
                      <a:pt x="123" y="0"/>
                      <a:pt x="86" y="0"/>
                      <a:pt x="49" y="1"/>
                    </a:cubicBezTo>
                    <a:cubicBezTo>
                      <a:pt x="0" y="1"/>
                      <a:pt x="0" y="72"/>
                      <a:pt x="49" y="79"/>
                    </a:cubicBezTo>
                    <a:cubicBezTo>
                      <a:pt x="237" y="95"/>
                      <a:pt x="422" y="118"/>
                      <a:pt x="606" y="131"/>
                    </a:cubicBezTo>
                    <a:cubicBezTo>
                      <a:pt x="607" y="131"/>
                      <a:pt x="608" y="131"/>
                      <a:pt x="609" y="131"/>
                    </a:cubicBezTo>
                    <a:cubicBezTo>
                      <a:pt x="665" y="131"/>
                      <a:pt x="680" y="40"/>
                      <a:pt x="626" y="30"/>
                    </a:cubicBezTo>
                    <a:cubicBezTo>
                      <a:pt x="474" y="7"/>
                      <a:pt x="316"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14"/>
              <p:cNvSpPr/>
              <p:nvPr/>
            </p:nvSpPr>
            <p:spPr>
              <a:xfrm>
                <a:off x="5008373" y="2905173"/>
                <a:ext cx="123394" cy="9653"/>
              </a:xfrm>
              <a:custGeom>
                <a:avLst/>
                <a:gdLst/>
                <a:ahLst/>
                <a:cxnLst/>
                <a:rect l="l" t="t" r="r" b="b"/>
                <a:pathLst>
                  <a:path w="1879" h="147" extrusionOk="0">
                    <a:moveTo>
                      <a:pt x="1719" y="0"/>
                    </a:moveTo>
                    <a:cubicBezTo>
                      <a:pt x="1700" y="0"/>
                      <a:pt x="1683" y="6"/>
                      <a:pt x="1675" y="17"/>
                    </a:cubicBezTo>
                    <a:cubicBezTo>
                      <a:pt x="1363" y="12"/>
                      <a:pt x="1051" y="6"/>
                      <a:pt x="739" y="6"/>
                    </a:cubicBezTo>
                    <a:cubicBezTo>
                      <a:pt x="511" y="6"/>
                      <a:pt x="283" y="9"/>
                      <a:pt x="56" y="17"/>
                    </a:cubicBezTo>
                    <a:cubicBezTo>
                      <a:pt x="1" y="17"/>
                      <a:pt x="1" y="101"/>
                      <a:pt x="56" y="101"/>
                    </a:cubicBezTo>
                    <a:cubicBezTo>
                      <a:pt x="632" y="105"/>
                      <a:pt x="1215" y="105"/>
                      <a:pt x="1795" y="147"/>
                    </a:cubicBezTo>
                    <a:cubicBezTo>
                      <a:pt x="1796" y="147"/>
                      <a:pt x="1797" y="147"/>
                      <a:pt x="1798" y="147"/>
                    </a:cubicBezTo>
                    <a:cubicBezTo>
                      <a:pt x="1870" y="147"/>
                      <a:pt x="1879" y="36"/>
                      <a:pt x="1811" y="20"/>
                    </a:cubicBezTo>
                    <a:cubicBezTo>
                      <a:pt x="1782" y="14"/>
                      <a:pt x="1756" y="7"/>
                      <a:pt x="1730" y="1"/>
                    </a:cubicBezTo>
                    <a:cubicBezTo>
                      <a:pt x="1727" y="0"/>
                      <a:pt x="1723" y="0"/>
                      <a:pt x="1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14"/>
              <p:cNvSpPr/>
              <p:nvPr/>
            </p:nvSpPr>
            <p:spPr>
              <a:xfrm>
                <a:off x="5027548" y="2830049"/>
                <a:ext cx="41306" cy="69348"/>
              </a:xfrm>
              <a:custGeom>
                <a:avLst/>
                <a:gdLst/>
                <a:ahLst/>
                <a:cxnLst/>
                <a:rect l="l" t="t" r="r" b="b"/>
                <a:pathLst>
                  <a:path w="629" h="1056" extrusionOk="0">
                    <a:moveTo>
                      <a:pt x="182" y="1"/>
                    </a:moveTo>
                    <a:cubicBezTo>
                      <a:pt x="159" y="1"/>
                      <a:pt x="137" y="14"/>
                      <a:pt x="130" y="44"/>
                    </a:cubicBezTo>
                    <a:cubicBezTo>
                      <a:pt x="55" y="364"/>
                      <a:pt x="0" y="691"/>
                      <a:pt x="10" y="1019"/>
                    </a:cubicBezTo>
                    <a:cubicBezTo>
                      <a:pt x="10" y="1043"/>
                      <a:pt x="28" y="1055"/>
                      <a:pt x="46" y="1055"/>
                    </a:cubicBezTo>
                    <a:cubicBezTo>
                      <a:pt x="65" y="1055"/>
                      <a:pt x="84" y="1043"/>
                      <a:pt x="88" y="1019"/>
                    </a:cubicBezTo>
                    <a:cubicBezTo>
                      <a:pt x="91" y="957"/>
                      <a:pt x="97" y="892"/>
                      <a:pt x="107" y="834"/>
                    </a:cubicBezTo>
                    <a:cubicBezTo>
                      <a:pt x="109" y="834"/>
                      <a:pt x="111" y="835"/>
                      <a:pt x="113" y="835"/>
                    </a:cubicBezTo>
                    <a:cubicBezTo>
                      <a:pt x="143" y="835"/>
                      <a:pt x="170" y="790"/>
                      <a:pt x="143" y="769"/>
                    </a:cubicBezTo>
                    <a:cubicBezTo>
                      <a:pt x="130" y="756"/>
                      <a:pt x="136" y="737"/>
                      <a:pt x="156" y="714"/>
                    </a:cubicBezTo>
                    <a:cubicBezTo>
                      <a:pt x="282" y="789"/>
                      <a:pt x="399" y="866"/>
                      <a:pt x="512" y="954"/>
                    </a:cubicBezTo>
                    <a:cubicBezTo>
                      <a:pt x="526" y="964"/>
                      <a:pt x="540" y="969"/>
                      <a:pt x="552" y="969"/>
                    </a:cubicBezTo>
                    <a:cubicBezTo>
                      <a:pt x="599" y="969"/>
                      <a:pt x="628" y="909"/>
                      <a:pt x="580" y="876"/>
                    </a:cubicBezTo>
                    <a:cubicBezTo>
                      <a:pt x="467" y="795"/>
                      <a:pt x="347" y="724"/>
                      <a:pt x="220" y="662"/>
                    </a:cubicBezTo>
                    <a:cubicBezTo>
                      <a:pt x="266" y="630"/>
                      <a:pt x="314" y="598"/>
                      <a:pt x="324" y="591"/>
                    </a:cubicBezTo>
                    <a:cubicBezTo>
                      <a:pt x="399" y="536"/>
                      <a:pt x="476" y="494"/>
                      <a:pt x="535" y="432"/>
                    </a:cubicBezTo>
                    <a:cubicBezTo>
                      <a:pt x="570" y="397"/>
                      <a:pt x="539" y="349"/>
                      <a:pt x="499" y="349"/>
                    </a:cubicBezTo>
                    <a:cubicBezTo>
                      <a:pt x="491" y="349"/>
                      <a:pt x="484" y="351"/>
                      <a:pt x="476" y="355"/>
                    </a:cubicBezTo>
                    <a:cubicBezTo>
                      <a:pt x="405" y="390"/>
                      <a:pt x="347" y="448"/>
                      <a:pt x="282" y="494"/>
                    </a:cubicBezTo>
                    <a:cubicBezTo>
                      <a:pt x="237" y="529"/>
                      <a:pt x="185" y="562"/>
                      <a:pt x="139" y="601"/>
                    </a:cubicBezTo>
                    <a:cubicBezTo>
                      <a:pt x="162" y="448"/>
                      <a:pt x="191" y="299"/>
                      <a:pt x="227" y="147"/>
                    </a:cubicBezTo>
                    <a:cubicBezTo>
                      <a:pt x="253" y="141"/>
                      <a:pt x="272" y="115"/>
                      <a:pt x="259" y="82"/>
                    </a:cubicBezTo>
                    <a:cubicBezTo>
                      <a:pt x="256" y="73"/>
                      <a:pt x="253" y="60"/>
                      <a:pt x="243" y="44"/>
                    </a:cubicBezTo>
                    <a:cubicBezTo>
                      <a:pt x="233" y="17"/>
                      <a:pt x="207"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14"/>
              <p:cNvSpPr/>
              <p:nvPr/>
            </p:nvSpPr>
            <p:spPr>
              <a:xfrm>
                <a:off x="5066949" y="2860913"/>
                <a:ext cx="41044" cy="27516"/>
              </a:xfrm>
              <a:custGeom>
                <a:avLst/>
                <a:gdLst/>
                <a:ahLst/>
                <a:cxnLst/>
                <a:rect l="l" t="t" r="r" b="b"/>
                <a:pathLst>
                  <a:path w="625" h="419" extrusionOk="0">
                    <a:moveTo>
                      <a:pt x="199" y="0"/>
                    </a:moveTo>
                    <a:cubicBezTo>
                      <a:pt x="171" y="0"/>
                      <a:pt x="144" y="37"/>
                      <a:pt x="158" y="66"/>
                    </a:cubicBezTo>
                    <a:cubicBezTo>
                      <a:pt x="184" y="115"/>
                      <a:pt x="210" y="160"/>
                      <a:pt x="239" y="209"/>
                    </a:cubicBezTo>
                    <a:cubicBezTo>
                      <a:pt x="178" y="244"/>
                      <a:pt x="119" y="277"/>
                      <a:pt x="48" y="302"/>
                    </a:cubicBezTo>
                    <a:cubicBezTo>
                      <a:pt x="1" y="320"/>
                      <a:pt x="13" y="389"/>
                      <a:pt x="59" y="389"/>
                    </a:cubicBezTo>
                    <a:cubicBezTo>
                      <a:pt x="64" y="389"/>
                      <a:pt x="69" y="388"/>
                      <a:pt x="74" y="387"/>
                    </a:cubicBezTo>
                    <a:cubicBezTo>
                      <a:pt x="145" y="364"/>
                      <a:pt x="223" y="328"/>
                      <a:pt x="297" y="293"/>
                    </a:cubicBezTo>
                    <a:cubicBezTo>
                      <a:pt x="304" y="306"/>
                      <a:pt x="307" y="312"/>
                      <a:pt x="314" y="322"/>
                    </a:cubicBezTo>
                    <a:cubicBezTo>
                      <a:pt x="304" y="335"/>
                      <a:pt x="301" y="351"/>
                      <a:pt x="304" y="367"/>
                    </a:cubicBezTo>
                    <a:cubicBezTo>
                      <a:pt x="312" y="403"/>
                      <a:pt x="337" y="419"/>
                      <a:pt x="363" y="419"/>
                    </a:cubicBezTo>
                    <a:cubicBezTo>
                      <a:pt x="402" y="419"/>
                      <a:pt x="444" y="383"/>
                      <a:pt x="430" y="328"/>
                    </a:cubicBezTo>
                    <a:cubicBezTo>
                      <a:pt x="421" y="302"/>
                      <a:pt x="404" y="273"/>
                      <a:pt x="385" y="244"/>
                    </a:cubicBezTo>
                    <a:cubicBezTo>
                      <a:pt x="456" y="202"/>
                      <a:pt x="531" y="150"/>
                      <a:pt x="592" y="95"/>
                    </a:cubicBezTo>
                    <a:cubicBezTo>
                      <a:pt x="625" y="65"/>
                      <a:pt x="594" y="6"/>
                      <a:pt x="555" y="6"/>
                    </a:cubicBezTo>
                    <a:cubicBezTo>
                      <a:pt x="547" y="6"/>
                      <a:pt x="539" y="9"/>
                      <a:pt x="531" y="14"/>
                    </a:cubicBezTo>
                    <a:cubicBezTo>
                      <a:pt x="463" y="63"/>
                      <a:pt x="395" y="111"/>
                      <a:pt x="323" y="157"/>
                    </a:cubicBezTo>
                    <a:cubicBezTo>
                      <a:pt x="291" y="108"/>
                      <a:pt x="259" y="59"/>
                      <a:pt x="226" y="14"/>
                    </a:cubicBezTo>
                    <a:cubicBezTo>
                      <a:pt x="218" y="4"/>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14"/>
              <p:cNvSpPr/>
              <p:nvPr/>
            </p:nvSpPr>
            <p:spPr>
              <a:xfrm>
                <a:off x="5094989" y="2824599"/>
                <a:ext cx="43539" cy="33623"/>
              </a:xfrm>
              <a:custGeom>
                <a:avLst/>
                <a:gdLst/>
                <a:ahLst/>
                <a:cxnLst/>
                <a:rect l="l" t="t" r="r" b="b"/>
                <a:pathLst>
                  <a:path w="663" h="512" extrusionOk="0">
                    <a:moveTo>
                      <a:pt x="134" y="1"/>
                    </a:moveTo>
                    <a:cubicBezTo>
                      <a:pt x="64" y="1"/>
                      <a:pt x="0" y="45"/>
                      <a:pt x="10" y="133"/>
                    </a:cubicBezTo>
                    <a:cubicBezTo>
                      <a:pt x="11" y="158"/>
                      <a:pt x="32" y="172"/>
                      <a:pt x="52" y="172"/>
                    </a:cubicBezTo>
                    <a:cubicBezTo>
                      <a:pt x="70" y="172"/>
                      <a:pt x="88" y="160"/>
                      <a:pt x="88" y="133"/>
                    </a:cubicBezTo>
                    <a:cubicBezTo>
                      <a:pt x="110" y="116"/>
                      <a:pt x="131" y="106"/>
                      <a:pt x="147" y="106"/>
                    </a:cubicBezTo>
                    <a:cubicBezTo>
                      <a:pt x="169" y="106"/>
                      <a:pt x="184" y="124"/>
                      <a:pt x="188" y="162"/>
                    </a:cubicBezTo>
                    <a:cubicBezTo>
                      <a:pt x="191" y="195"/>
                      <a:pt x="191" y="227"/>
                      <a:pt x="185" y="259"/>
                    </a:cubicBezTo>
                    <a:cubicBezTo>
                      <a:pt x="181" y="289"/>
                      <a:pt x="172" y="311"/>
                      <a:pt x="169" y="340"/>
                    </a:cubicBezTo>
                    <a:cubicBezTo>
                      <a:pt x="165" y="389"/>
                      <a:pt x="169" y="438"/>
                      <a:pt x="207" y="470"/>
                    </a:cubicBezTo>
                    <a:cubicBezTo>
                      <a:pt x="243" y="501"/>
                      <a:pt x="294" y="512"/>
                      <a:pt x="348" y="512"/>
                    </a:cubicBezTo>
                    <a:cubicBezTo>
                      <a:pt x="431" y="512"/>
                      <a:pt x="521" y="486"/>
                      <a:pt x="580" y="467"/>
                    </a:cubicBezTo>
                    <a:cubicBezTo>
                      <a:pt x="663" y="443"/>
                      <a:pt x="640" y="341"/>
                      <a:pt x="576" y="341"/>
                    </a:cubicBezTo>
                    <a:cubicBezTo>
                      <a:pt x="570" y="341"/>
                      <a:pt x="564" y="342"/>
                      <a:pt x="557" y="344"/>
                    </a:cubicBezTo>
                    <a:cubicBezTo>
                      <a:pt x="500" y="365"/>
                      <a:pt x="440" y="383"/>
                      <a:pt x="380" y="383"/>
                    </a:cubicBezTo>
                    <a:cubicBezTo>
                      <a:pt x="376" y="383"/>
                      <a:pt x="371" y="383"/>
                      <a:pt x="366" y="382"/>
                    </a:cubicBezTo>
                    <a:cubicBezTo>
                      <a:pt x="282" y="376"/>
                      <a:pt x="295" y="357"/>
                      <a:pt x="301" y="279"/>
                    </a:cubicBezTo>
                    <a:cubicBezTo>
                      <a:pt x="311" y="204"/>
                      <a:pt x="311" y="123"/>
                      <a:pt x="256" y="59"/>
                    </a:cubicBezTo>
                    <a:cubicBezTo>
                      <a:pt x="226" y="20"/>
                      <a:pt x="17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14"/>
              <p:cNvSpPr/>
              <p:nvPr/>
            </p:nvSpPr>
            <p:spPr>
              <a:xfrm>
                <a:off x="5055260" y="2918635"/>
                <a:ext cx="72303" cy="57724"/>
              </a:xfrm>
              <a:custGeom>
                <a:avLst/>
                <a:gdLst/>
                <a:ahLst/>
                <a:cxnLst/>
                <a:rect l="l" t="t" r="r" b="b"/>
                <a:pathLst>
                  <a:path w="1101" h="879" extrusionOk="0">
                    <a:moveTo>
                      <a:pt x="405" y="1"/>
                    </a:moveTo>
                    <a:cubicBezTo>
                      <a:pt x="268" y="1"/>
                      <a:pt x="103" y="144"/>
                      <a:pt x="28" y="224"/>
                    </a:cubicBezTo>
                    <a:cubicBezTo>
                      <a:pt x="1" y="256"/>
                      <a:pt x="28" y="297"/>
                      <a:pt x="61" y="297"/>
                    </a:cubicBezTo>
                    <a:cubicBezTo>
                      <a:pt x="70" y="297"/>
                      <a:pt x="80" y="293"/>
                      <a:pt x="90" y="285"/>
                    </a:cubicBezTo>
                    <a:cubicBezTo>
                      <a:pt x="135" y="240"/>
                      <a:pt x="200" y="159"/>
                      <a:pt x="262" y="143"/>
                    </a:cubicBezTo>
                    <a:cubicBezTo>
                      <a:pt x="296" y="136"/>
                      <a:pt x="324" y="133"/>
                      <a:pt x="348" y="133"/>
                    </a:cubicBezTo>
                    <a:cubicBezTo>
                      <a:pt x="515" y="133"/>
                      <a:pt x="419" y="291"/>
                      <a:pt x="382" y="382"/>
                    </a:cubicBezTo>
                    <a:cubicBezTo>
                      <a:pt x="323" y="525"/>
                      <a:pt x="249" y="654"/>
                      <a:pt x="158" y="781"/>
                    </a:cubicBezTo>
                    <a:cubicBezTo>
                      <a:pt x="130" y="819"/>
                      <a:pt x="166" y="878"/>
                      <a:pt x="210" y="878"/>
                    </a:cubicBezTo>
                    <a:cubicBezTo>
                      <a:pt x="211" y="878"/>
                      <a:pt x="212" y="878"/>
                      <a:pt x="213" y="878"/>
                    </a:cubicBezTo>
                    <a:cubicBezTo>
                      <a:pt x="485" y="852"/>
                      <a:pt x="748" y="862"/>
                      <a:pt x="1020" y="855"/>
                    </a:cubicBezTo>
                    <a:cubicBezTo>
                      <a:pt x="1101" y="855"/>
                      <a:pt x="1097" y="742"/>
                      <a:pt x="1020" y="735"/>
                    </a:cubicBezTo>
                    <a:cubicBezTo>
                      <a:pt x="924" y="723"/>
                      <a:pt x="827" y="718"/>
                      <a:pt x="728" y="718"/>
                    </a:cubicBezTo>
                    <a:cubicBezTo>
                      <a:pt x="599" y="718"/>
                      <a:pt x="468" y="726"/>
                      <a:pt x="339" y="735"/>
                    </a:cubicBezTo>
                    <a:cubicBezTo>
                      <a:pt x="401" y="635"/>
                      <a:pt x="453" y="531"/>
                      <a:pt x="498" y="424"/>
                    </a:cubicBezTo>
                    <a:cubicBezTo>
                      <a:pt x="531" y="334"/>
                      <a:pt x="608" y="191"/>
                      <a:pt x="556" y="94"/>
                    </a:cubicBezTo>
                    <a:cubicBezTo>
                      <a:pt x="517" y="26"/>
                      <a:pt x="463"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5" name="Google Shape;1645;p14"/>
            <p:cNvGrpSpPr/>
            <p:nvPr/>
          </p:nvGrpSpPr>
          <p:grpSpPr>
            <a:xfrm rot="-1659384">
              <a:off x="5334293" y="195507"/>
              <a:ext cx="824112" cy="228854"/>
              <a:chOff x="4799352" y="1342220"/>
              <a:chExt cx="428026" cy="118862"/>
            </a:xfrm>
          </p:grpSpPr>
          <p:sp>
            <p:nvSpPr>
              <p:cNvPr id="1646" name="Google Shape;1646;p14"/>
              <p:cNvSpPr/>
              <p:nvPr/>
            </p:nvSpPr>
            <p:spPr>
              <a:xfrm>
                <a:off x="4799352" y="1373609"/>
                <a:ext cx="54834" cy="43211"/>
              </a:xfrm>
              <a:custGeom>
                <a:avLst/>
                <a:gdLst/>
                <a:ahLst/>
                <a:cxnLst/>
                <a:rect l="l" t="t" r="r" b="b"/>
                <a:pathLst>
                  <a:path w="835" h="658" extrusionOk="0">
                    <a:moveTo>
                      <a:pt x="136" y="0"/>
                    </a:moveTo>
                    <a:cubicBezTo>
                      <a:pt x="104" y="0"/>
                      <a:pt x="79" y="43"/>
                      <a:pt x="106" y="70"/>
                    </a:cubicBezTo>
                    <a:cubicBezTo>
                      <a:pt x="190" y="164"/>
                      <a:pt x="287" y="245"/>
                      <a:pt x="368" y="339"/>
                    </a:cubicBezTo>
                    <a:cubicBezTo>
                      <a:pt x="381" y="352"/>
                      <a:pt x="394" y="369"/>
                      <a:pt x="407" y="385"/>
                    </a:cubicBezTo>
                    <a:cubicBezTo>
                      <a:pt x="297" y="453"/>
                      <a:pt x="187" y="508"/>
                      <a:pt x="54" y="553"/>
                    </a:cubicBezTo>
                    <a:cubicBezTo>
                      <a:pt x="1" y="571"/>
                      <a:pt x="18" y="646"/>
                      <a:pt x="64" y="646"/>
                    </a:cubicBezTo>
                    <a:cubicBezTo>
                      <a:pt x="68" y="646"/>
                      <a:pt x="72" y="645"/>
                      <a:pt x="77" y="644"/>
                    </a:cubicBezTo>
                    <a:cubicBezTo>
                      <a:pt x="213" y="602"/>
                      <a:pt x="349" y="550"/>
                      <a:pt x="479" y="482"/>
                    </a:cubicBezTo>
                    <a:cubicBezTo>
                      <a:pt x="521" y="534"/>
                      <a:pt x="556" y="586"/>
                      <a:pt x="602" y="637"/>
                    </a:cubicBezTo>
                    <a:cubicBezTo>
                      <a:pt x="612" y="651"/>
                      <a:pt x="625" y="657"/>
                      <a:pt x="638" y="657"/>
                    </a:cubicBezTo>
                    <a:cubicBezTo>
                      <a:pt x="676" y="657"/>
                      <a:pt x="713" y="608"/>
                      <a:pt x="689" y="569"/>
                    </a:cubicBezTo>
                    <a:cubicBezTo>
                      <a:pt x="660" y="518"/>
                      <a:pt x="628" y="466"/>
                      <a:pt x="589" y="417"/>
                    </a:cubicBezTo>
                    <a:cubicBezTo>
                      <a:pt x="670" y="362"/>
                      <a:pt x="741" y="304"/>
                      <a:pt x="802" y="229"/>
                    </a:cubicBezTo>
                    <a:cubicBezTo>
                      <a:pt x="835" y="197"/>
                      <a:pt x="807" y="136"/>
                      <a:pt x="765" y="136"/>
                    </a:cubicBezTo>
                    <a:cubicBezTo>
                      <a:pt x="757" y="136"/>
                      <a:pt x="747" y="139"/>
                      <a:pt x="738" y="145"/>
                    </a:cubicBezTo>
                    <a:cubicBezTo>
                      <a:pt x="657" y="207"/>
                      <a:pt x="585" y="262"/>
                      <a:pt x="508" y="313"/>
                    </a:cubicBezTo>
                    <a:cubicBezTo>
                      <a:pt x="404" y="194"/>
                      <a:pt x="278" y="83"/>
                      <a:pt x="155" y="6"/>
                    </a:cubicBezTo>
                    <a:cubicBezTo>
                      <a:pt x="148" y="2"/>
                      <a:pt x="142"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14"/>
              <p:cNvSpPr/>
              <p:nvPr/>
            </p:nvSpPr>
            <p:spPr>
              <a:xfrm>
                <a:off x="4879007" y="1380570"/>
                <a:ext cx="41569" cy="36907"/>
              </a:xfrm>
              <a:custGeom>
                <a:avLst/>
                <a:gdLst/>
                <a:ahLst/>
                <a:cxnLst/>
                <a:rect l="l" t="t" r="r" b="b"/>
                <a:pathLst>
                  <a:path w="633" h="562" extrusionOk="0">
                    <a:moveTo>
                      <a:pt x="415" y="1"/>
                    </a:moveTo>
                    <a:cubicBezTo>
                      <a:pt x="383" y="1"/>
                      <a:pt x="349" y="22"/>
                      <a:pt x="351" y="58"/>
                    </a:cubicBezTo>
                    <a:cubicBezTo>
                      <a:pt x="357" y="133"/>
                      <a:pt x="351" y="198"/>
                      <a:pt x="335" y="256"/>
                    </a:cubicBezTo>
                    <a:cubicBezTo>
                      <a:pt x="244" y="256"/>
                      <a:pt x="150" y="256"/>
                      <a:pt x="59" y="253"/>
                    </a:cubicBezTo>
                    <a:cubicBezTo>
                      <a:pt x="1" y="253"/>
                      <a:pt x="1" y="347"/>
                      <a:pt x="59" y="350"/>
                    </a:cubicBezTo>
                    <a:cubicBezTo>
                      <a:pt x="134" y="353"/>
                      <a:pt x="211" y="363"/>
                      <a:pt x="283" y="369"/>
                    </a:cubicBezTo>
                    <a:cubicBezTo>
                      <a:pt x="260" y="412"/>
                      <a:pt x="228" y="444"/>
                      <a:pt x="186" y="476"/>
                    </a:cubicBezTo>
                    <a:cubicBezTo>
                      <a:pt x="148" y="503"/>
                      <a:pt x="182" y="562"/>
                      <a:pt x="223" y="562"/>
                    </a:cubicBezTo>
                    <a:cubicBezTo>
                      <a:pt x="231" y="562"/>
                      <a:pt x="239" y="559"/>
                      <a:pt x="247" y="554"/>
                    </a:cubicBezTo>
                    <a:cubicBezTo>
                      <a:pt x="312" y="509"/>
                      <a:pt x="364" y="447"/>
                      <a:pt x="406" y="379"/>
                    </a:cubicBezTo>
                    <a:cubicBezTo>
                      <a:pt x="430" y="381"/>
                      <a:pt x="455" y="382"/>
                      <a:pt x="480" y="382"/>
                    </a:cubicBezTo>
                    <a:cubicBezTo>
                      <a:pt x="505" y="382"/>
                      <a:pt x="531" y="381"/>
                      <a:pt x="555" y="379"/>
                    </a:cubicBezTo>
                    <a:cubicBezTo>
                      <a:pt x="610" y="379"/>
                      <a:pt x="633" y="285"/>
                      <a:pt x="571" y="272"/>
                    </a:cubicBezTo>
                    <a:cubicBezTo>
                      <a:pt x="535" y="269"/>
                      <a:pt x="497" y="266"/>
                      <a:pt x="458" y="263"/>
                    </a:cubicBezTo>
                    <a:cubicBezTo>
                      <a:pt x="477" y="191"/>
                      <a:pt x="480" y="117"/>
                      <a:pt x="471" y="42"/>
                    </a:cubicBezTo>
                    <a:cubicBezTo>
                      <a:pt x="465" y="14"/>
                      <a:pt x="441"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14"/>
              <p:cNvSpPr/>
              <p:nvPr/>
            </p:nvSpPr>
            <p:spPr>
              <a:xfrm>
                <a:off x="4927339" y="1370129"/>
                <a:ext cx="55688" cy="90953"/>
              </a:xfrm>
              <a:custGeom>
                <a:avLst/>
                <a:gdLst/>
                <a:ahLst/>
                <a:cxnLst/>
                <a:rect l="l" t="t" r="r" b="b"/>
                <a:pathLst>
                  <a:path w="848" h="1385" extrusionOk="0">
                    <a:moveTo>
                      <a:pt x="693" y="1"/>
                    </a:moveTo>
                    <a:cubicBezTo>
                      <a:pt x="666" y="1"/>
                      <a:pt x="639" y="16"/>
                      <a:pt x="632" y="49"/>
                    </a:cubicBezTo>
                    <a:cubicBezTo>
                      <a:pt x="600" y="198"/>
                      <a:pt x="596" y="266"/>
                      <a:pt x="425" y="282"/>
                    </a:cubicBezTo>
                    <a:cubicBezTo>
                      <a:pt x="394" y="299"/>
                      <a:pt x="367" y="308"/>
                      <a:pt x="343" y="308"/>
                    </a:cubicBezTo>
                    <a:cubicBezTo>
                      <a:pt x="305" y="308"/>
                      <a:pt x="276" y="286"/>
                      <a:pt x="256" y="243"/>
                    </a:cubicBezTo>
                    <a:cubicBezTo>
                      <a:pt x="224" y="188"/>
                      <a:pt x="178" y="149"/>
                      <a:pt x="130" y="111"/>
                    </a:cubicBezTo>
                    <a:lnTo>
                      <a:pt x="130" y="111"/>
                    </a:lnTo>
                    <a:cubicBezTo>
                      <a:pt x="132" y="111"/>
                      <a:pt x="134" y="111"/>
                      <a:pt x="136" y="111"/>
                    </a:cubicBezTo>
                    <a:cubicBezTo>
                      <a:pt x="185" y="111"/>
                      <a:pt x="190" y="35"/>
                      <a:pt x="143" y="17"/>
                    </a:cubicBezTo>
                    <a:cubicBezTo>
                      <a:pt x="136" y="17"/>
                      <a:pt x="133" y="10"/>
                      <a:pt x="130" y="10"/>
                    </a:cubicBezTo>
                    <a:cubicBezTo>
                      <a:pt x="126" y="9"/>
                      <a:pt x="123" y="8"/>
                      <a:pt x="119" y="8"/>
                    </a:cubicBezTo>
                    <a:cubicBezTo>
                      <a:pt x="101" y="8"/>
                      <a:pt x="80" y="20"/>
                      <a:pt x="75" y="36"/>
                    </a:cubicBezTo>
                    <a:cubicBezTo>
                      <a:pt x="0" y="182"/>
                      <a:pt x="214" y="428"/>
                      <a:pt x="340" y="480"/>
                    </a:cubicBezTo>
                    <a:cubicBezTo>
                      <a:pt x="374" y="495"/>
                      <a:pt x="406" y="502"/>
                      <a:pt x="436" y="502"/>
                    </a:cubicBezTo>
                    <a:cubicBezTo>
                      <a:pt x="509" y="502"/>
                      <a:pt x="571" y="461"/>
                      <a:pt x="619" y="399"/>
                    </a:cubicBezTo>
                    <a:lnTo>
                      <a:pt x="619" y="399"/>
                    </a:lnTo>
                    <a:cubicBezTo>
                      <a:pt x="616" y="716"/>
                      <a:pt x="632" y="1031"/>
                      <a:pt x="700" y="1338"/>
                    </a:cubicBezTo>
                    <a:cubicBezTo>
                      <a:pt x="710" y="1370"/>
                      <a:pt x="737" y="1384"/>
                      <a:pt x="764" y="1384"/>
                    </a:cubicBezTo>
                    <a:cubicBezTo>
                      <a:pt x="805" y="1384"/>
                      <a:pt x="848" y="1352"/>
                      <a:pt x="836" y="1303"/>
                    </a:cubicBezTo>
                    <a:cubicBezTo>
                      <a:pt x="742" y="894"/>
                      <a:pt x="749" y="480"/>
                      <a:pt x="762" y="65"/>
                    </a:cubicBezTo>
                    <a:cubicBezTo>
                      <a:pt x="762" y="24"/>
                      <a:pt x="727"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14"/>
              <p:cNvSpPr/>
              <p:nvPr/>
            </p:nvSpPr>
            <p:spPr>
              <a:xfrm>
                <a:off x="5005812" y="1404341"/>
                <a:ext cx="37498" cy="9719"/>
              </a:xfrm>
              <a:custGeom>
                <a:avLst/>
                <a:gdLst/>
                <a:ahLst/>
                <a:cxnLst/>
                <a:rect l="l" t="t" r="r" b="b"/>
                <a:pathLst>
                  <a:path w="571" h="148" extrusionOk="0">
                    <a:moveTo>
                      <a:pt x="445" y="1"/>
                    </a:moveTo>
                    <a:cubicBezTo>
                      <a:pt x="420" y="1"/>
                      <a:pt x="400" y="20"/>
                      <a:pt x="393" y="40"/>
                    </a:cubicBezTo>
                    <a:cubicBezTo>
                      <a:pt x="373" y="41"/>
                      <a:pt x="353" y="42"/>
                      <a:pt x="334" y="42"/>
                    </a:cubicBezTo>
                    <a:cubicBezTo>
                      <a:pt x="245" y="42"/>
                      <a:pt x="159" y="30"/>
                      <a:pt x="69" y="17"/>
                    </a:cubicBezTo>
                    <a:cubicBezTo>
                      <a:pt x="66" y="17"/>
                      <a:pt x="63" y="16"/>
                      <a:pt x="60" y="16"/>
                    </a:cubicBezTo>
                    <a:cubicBezTo>
                      <a:pt x="18" y="16"/>
                      <a:pt x="1" y="80"/>
                      <a:pt x="49" y="95"/>
                    </a:cubicBezTo>
                    <a:cubicBezTo>
                      <a:pt x="172" y="137"/>
                      <a:pt x="303" y="147"/>
                      <a:pt x="432" y="147"/>
                    </a:cubicBezTo>
                    <a:cubicBezTo>
                      <a:pt x="453" y="147"/>
                      <a:pt x="473" y="147"/>
                      <a:pt x="493" y="147"/>
                    </a:cubicBezTo>
                    <a:cubicBezTo>
                      <a:pt x="551" y="143"/>
                      <a:pt x="571" y="69"/>
                      <a:pt x="522" y="40"/>
                    </a:cubicBezTo>
                    <a:cubicBezTo>
                      <a:pt x="506" y="30"/>
                      <a:pt x="487" y="20"/>
                      <a:pt x="470" y="7"/>
                    </a:cubicBezTo>
                    <a:cubicBezTo>
                      <a:pt x="462" y="3"/>
                      <a:pt x="45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14"/>
              <p:cNvSpPr/>
              <p:nvPr/>
            </p:nvSpPr>
            <p:spPr>
              <a:xfrm>
                <a:off x="4998588" y="1386414"/>
                <a:ext cx="49647" cy="7224"/>
              </a:xfrm>
              <a:custGeom>
                <a:avLst/>
                <a:gdLst/>
                <a:ahLst/>
                <a:cxnLst/>
                <a:rect l="l" t="t" r="r" b="b"/>
                <a:pathLst>
                  <a:path w="756" h="110" extrusionOk="0">
                    <a:moveTo>
                      <a:pt x="467" y="0"/>
                    </a:moveTo>
                    <a:cubicBezTo>
                      <a:pt x="330" y="0"/>
                      <a:pt x="192" y="5"/>
                      <a:pt x="59" y="12"/>
                    </a:cubicBezTo>
                    <a:cubicBezTo>
                      <a:pt x="1" y="15"/>
                      <a:pt x="1" y="99"/>
                      <a:pt x="59" y="99"/>
                    </a:cubicBezTo>
                    <a:cubicBezTo>
                      <a:pt x="181" y="105"/>
                      <a:pt x="308" y="109"/>
                      <a:pt x="435" y="109"/>
                    </a:cubicBezTo>
                    <a:cubicBezTo>
                      <a:pt x="519" y="109"/>
                      <a:pt x="602" y="107"/>
                      <a:pt x="684" y="102"/>
                    </a:cubicBezTo>
                    <a:cubicBezTo>
                      <a:pt x="686" y="102"/>
                      <a:pt x="689" y="103"/>
                      <a:pt x="691" y="103"/>
                    </a:cubicBezTo>
                    <a:cubicBezTo>
                      <a:pt x="755" y="103"/>
                      <a:pt x="753" y="11"/>
                      <a:pt x="684" y="5"/>
                    </a:cubicBezTo>
                    <a:cubicBezTo>
                      <a:pt x="613" y="2"/>
                      <a:pt x="540"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14"/>
              <p:cNvSpPr/>
              <p:nvPr/>
            </p:nvSpPr>
            <p:spPr>
              <a:xfrm>
                <a:off x="5070626" y="1382343"/>
                <a:ext cx="61401" cy="41700"/>
              </a:xfrm>
              <a:custGeom>
                <a:avLst/>
                <a:gdLst/>
                <a:ahLst/>
                <a:cxnLst/>
                <a:rect l="l" t="t" r="r" b="b"/>
                <a:pathLst>
                  <a:path w="935" h="635" extrusionOk="0">
                    <a:moveTo>
                      <a:pt x="488" y="1"/>
                    </a:moveTo>
                    <a:cubicBezTo>
                      <a:pt x="427" y="1"/>
                      <a:pt x="360" y="17"/>
                      <a:pt x="322" y="31"/>
                    </a:cubicBezTo>
                    <a:cubicBezTo>
                      <a:pt x="164" y="93"/>
                      <a:pt x="34" y="239"/>
                      <a:pt x="15" y="407"/>
                    </a:cubicBezTo>
                    <a:cubicBezTo>
                      <a:pt x="1" y="550"/>
                      <a:pt x="97" y="634"/>
                      <a:pt x="222" y="634"/>
                    </a:cubicBezTo>
                    <a:cubicBezTo>
                      <a:pt x="242" y="634"/>
                      <a:pt x="263" y="632"/>
                      <a:pt x="284" y="627"/>
                    </a:cubicBezTo>
                    <a:cubicBezTo>
                      <a:pt x="407" y="598"/>
                      <a:pt x="494" y="514"/>
                      <a:pt x="559" y="407"/>
                    </a:cubicBezTo>
                    <a:cubicBezTo>
                      <a:pt x="591" y="475"/>
                      <a:pt x="646" y="537"/>
                      <a:pt x="718" y="563"/>
                    </a:cubicBezTo>
                    <a:cubicBezTo>
                      <a:pt x="735" y="568"/>
                      <a:pt x="752" y="571"/>
                      <a:pt x="768" y="571"/>
                    </a:cubicBezTo>
                    <a:cubicBezTo>
                      <a:pt x="859" y="571"/>
                      <a:pt x="934" y="494"/>
                      <a:pt x="896" y="401"/>
                    </a:cubicBezTo>
                    <a:cubicBezTo>
                      <a:pt x="885" y="373"/>
                      <a:pt x="858" y="359"/>
                      <a:pt x="833" y="359"/>
                    </a:cubicBezTo>
                    <a:cubicBezTo>
                      <a:pt x="804" y="359"/>
                      <a:pt x="778" y="377"/>
                      <a:pt x="779" y="417"/>
                    </a:cubicBezTo>
                    <a:cubicBezTo>
                      <a:pt x="776" y="417"/>
                      <a:pt x="773" y="417"/>
                      <a:pt x="770" y="417"/>
                    </a:cubicBezTo>
                    <a:cubicBezTo>
                      <a:pt x="723" y="417"/>
                      <a:pt x="694" y="394"/>
                      <a:pt x="679" y="342"/>
                    </a:cubicBezTo>
                    <a:cubicBezTo>
                      <a:pt x="656" y="304"/>
                      <a:pt x="646" y="258"/>
                      <a:pt x="640" y="213"/>
                    </a:cubicBezTo>
                    <a:cubicBezTo>
                      <a:pt x="636" y="174"/>
                      <a:pt x="602" y="150"/>
                      <a:pt x="570" y="150"/>
                    </a:cubicBezTo>
                    <a:cubicBezTo>
                      <a:pt x="545" y="150"/>
                      <a:pt x="520" y="164"/>
                      <a:pt x="510" y="197"/>
                    </a:cubicBezTo>
                    <a:cubicBezTo>
                      <a:pt x="491" y="271"/>
                      <a:pt x="462" y="339"/>
                      <a:pt x="413" y="397"/>
                    </a:cubicBezTo>
                    <a:cubicBezTo>
                      <a:pt x="383" y="433"/>
                      <a:pt x="283" y="505"/>
                      <a:pt x="214" y="505"/>
                    </a:cubicBezTo>
                    <a:cubicBezTo>
                      <a:pt x="170" y="505"/>
                      <a:pt x="138" y="476"/>
                      <a:pt x="144" y="391"/>
                    </a:cubicBezTo>
                    <a:cubicBezTo>
                      <a:pt x="151" y="307"/>
                      <a:pt x="225" y="219"/>
                      <a:pt x="293" y="167"/>
                    </a:cubicBezTo>
                    <a:cubicBezTo>
                      <a:pt x="310" y="156"/>
                      <a:pt x="486" y="95"/>
                      <a:pt x="527" y="95"/>
                    </a:cubicBezTo>
                    <a:cubicBezTo>
                      <a:pt x="533" y="95"/>
                      <a:pt x="537" y="97"/>
                      <a:pt x="536" y="99"/>
                    </a:cubicBezTo>
                    <a:cubicBezTo>
                      <a:pt x="534" y="125"/>
                      <a:pt x="558" y="141"/>
                      <a:pt x="580" y="141"/>
                    </a:cubicBezTo>
                    <a:cubicBezTo>
                      <a:pt x="597" y="141"/>
                      <a:pt x="613" y="132"/>
                      <a:pt x="617" y="112"/>
                    </a:cubicBezTo>
                    <a:cubicBezTo>
                      <a:pt x="630" y="26"/>
                      <a:pt x="564"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14"/>
              <p:cNvSpPr/>
              <p:nvPr/>
            </p:nvSpPr>
            <p:spPr>
              <a:xfrm>
                <a:off x="5111800" y="1343271"/>
                <a:ext cx="37695" cy="41109"/>
              </a:xfrm>
              <a:custGeom>
                <a:avLst/>
                <a:gdLst/>
                <a:ahLst/>
                <a:cxnLst/>
                <a:rect l="l" t="t" r="r" b="b"/>
                <a:pathLst>
                  <a:path w="574" h="626" extrusionOk="0">
                    <a:moveTo>
                      <a:pt x="201" y="1"/>
                    </a:moveTo>
                    <a:cubicBezTo>
                      <a:pt x="112" y="1"/>
                      <a:pt x="24" y="63"/>
                      <a:pt x="6" y="166"/>
                    </a:cubicBezTo>
                    <a:cubicBezTo>
                      <a:pt x="1" y="200"/>
                      <a:pt x="26" y="222"/>
                      <a:pt x="52" y="222"/>
                    </a:cubicBezTo>
                    <a:cubicBezTo>
                      <a:pt x="68" y="222"/>
                      <a:pt x="84" y="212"/>
                      <a:pt x="91" y="189"/>
                    </a:cubicBezTo>
                    <a:cubicBezTo>
                      <a:pt x="104" y="143"/>
                      <a:pt x="145" y="106"/>
                      <a:pt x="189" y="106"/>
                    </a:cubicBezTo>
                    <a:cubicBezTo>
                      <a:pt x="210" y="106"/>
                      <a:pt x="231" y="114"/>
                      <a:pt x="249" y="134"/>
                    </a:cubicBezTo>
                    <a:cubicBezTo>
                      <a:pt x="298" y="183"/>
                      <a:pt x="266" y="254"/>
                      <a:pt x="236" y="302"/>
                    </a:cubicBezTo>
                    <a:cubicBezTo>
                      <a:pt x="191" y="383"/>
                      <a:pt x="126" y="448"/>
                      <a:pt x="58" y="507"/>
                    </a:cubicBezTo>
                    <a:cubicBezTo>
                      <a:pt x="10" y="542"/>
                      <a:pt x="55" y="610"/>
                      <a:pt x="104" y="613"/>
                    </a:cubicBezTo>
                    <a:cubicBezTo>
                      <a:pt x="195" y="620"/>
                      <a:pt x="287" y="626"/>
                      <a:pt x="378" y="626"/>
                    </a:cubicBezTo>
                    <a:cubicBezTo>
                      <a:pt x="413" y="626"/>
                      <a:pt x="448" y="625"/>
                      <a:pt x="483" y="623"/>
                    </a:cubicBezTo>
                    <a:cubicBezTo>
                      <a:pt x="573" y="613"/>
                      <a:pt x="573" y="494"/>
                      <a:pt x="489" y="494"/>
                    </a:cubicBezTo>
                    <a:lnTo>
                      <a:pt x="262" y="494"/>
                    </a:lnTo>
                    <a:cubicBezTo>
                      <a:pt x="366" y="377"/>
                      <a:pt x="450" y="209"/>
                      <a:pt x="353" y="79"/>
                    </a:cubicBezTo>
                    <a:cubicBezTo>
                      <a:pt x="313" y="25"/>
                      <a:pt x="25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14"/>
              <p:cNvSpPr/>
              <p:nvPr/>
            </p:nvSpPr>
            <p:spPr>
              <a:xfrm>
                <a:off x="5171558" y="1342220"/>
                <a:ext cx="55819" cy="88917"/>
              </a:xfrm>
              <a:custGeom>
                <a:avLst/>
                <a:gdLst/>
                <a:ahLst/>
                <a:cxnLst/>
                <a:rect l="l" t="t" r="r" b="b"/>
                <a:pathLst>
                  <a:path w="850" h="1354" extrusionOk="0">
                    <a:moveTo>
                      <a:pt x="478" y="838"/>
                    </a:moveTo>
                    <a:cubicBezTo>
                      <a:pt x="599" y="838"/>
                      <a:pt x="635" y="878"/>
                      <a:pt x="583" y="963"/>
                    </a:cubicBezTo>
                    <a:cubicBezTo>
                      <a:pt x="535" y="1125"/>
                      <a:pt x="357" y="1219"/>
                      <a:pt x="195" y="1226"/>
                    </a:cubicBezTo>
                    <a:cubicBezTo>
                      <a:pt x="211" y="1128"/>
                      <a:pt x="230" y="1047"/>
                      <a:pt x="282" y="960"/>
                    </a:cubicBezTo>
                    <a:cubicBezTo>
                      <a:pt x="311" y="921"/>
                      <a:pt x="340" y="885"/>
                      <a:pt x="366" y="847"/>
                    </a:cubicBezTo>
                    <a:cubicBezTo>
                      <a:pt x="409" y="841"/>
                      <a:pt x="447" y="838"/>
                      <a:pt x="478" y="838"/>
                    </a:cubicBezTo>
                    <a:close/>
                    <a:moveTo>
                      <a:pt x="103" y="0"/>
                    </a:moveTo>
                    <a:cubicBezTo>
                      <a:pt x="68" y="0"/>
                      <a:pt x="30" y="30"/>
                      <a:pt x="42" y="69"/>
                    </a:cubicBezTo>
                    <a:cubicBezTo>
                      <a:pt x="104" y="250"/>
                      <a:pt x="81" y="451"/>
                      <a:pt x="75" y="642"/>
                    </a:cubicBezTo>
                    <a:lnTo>
                      <a:pt x="65" y="1219"/>
                    </a:lnTo>
                    <a:lnTo>
                      <a:pt x="65" y="1226"/>
                    </a:lnTo>
                    <a:cubicBezTo>
                      <a:pt x="10" y="1251"/>
                      <a:pt x="0" y="1339"/>
                      <a:pt x="68" y="1349"/>
                    </a:cubicBezTo>
                    <a:cubicBezTo>
                      <a:pt x="90" y="1352"/>
                      <a:pt x="113" y="1353"/>
                      <a:pt x="137" y="1353"/>
                    </a:cubicBezTo>
                    <a:cubicBezTo>
                      <a:pt x="434" y="1353"/>
                      <a:pt x="849" y="1117"/>
                      <a:pt x="732" y="772"/>
                    </a:cubicBezTo>
                    <a:cubicBezTo>
                      <a:pt x="700" y="672"/>
                      <a:pt x="615" y="628"/>
                      <a:pt x="524" y="628"/>
                    </a:cubicBezTo>
                    <a:cubicBezTo>
                      <a:pt x="480" y="628"/>
                      <a:pt x="434" y="638"/>
                      <a:pt x="392" y="659"/>
                    </a:cubicBezTo>
                    <a:cubicBezTo>
                      <a:pt x="311" y="701"/>
                      <a:pt x="247" y="766"/>
                      <a:pt x="198" y="840"/>
                    </a:cubicBezTo>
                    <a:cubicBezTo>
                      <a:pt x="198" y="727"/>
                      <a:pt x="198" y="613"/>
                      <a:pt x="201" y="500"/>
                    </a:cubicBezTo>
                    <a:cubicBezTo>
                      <a:pt x="201" y="335"/>
                      <a:pt x="211" y="186"/>
                      <a:pt x="146" y="27"/>
                    </a:cubicBezTo>
                    <a:cubicBezTo>
                      <a:pt x="137" y="8"/>
                      <a:pt x="12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4" name="Google Shape;1654;p14"/>
            <p:cNvGrpSpPr/>
            <p:nvPr/>
          </p:nvGrpSpPr>
          <p:grpSpPr>
            <a:xfrm rot="3351159">
              <a:off x="7953181" y="336927"/>
              <a:ext cx="1029142" cy="202722"/>
              <a:chOff x="4737493" y="4305992"/>
              <a:chExt cx="547410" cy="107830"/>
            </a:xfrm>
          </p:grpSpPr>
          <p:sp>
            <p:nvSpPr>
              <p:cNvPr id="1655" name="Google Shape;1655;p14"/>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14"/>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14"/>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14"/>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14"/>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14"/>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14"/>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14"/>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14"/>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14"/>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14"/>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14"/>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14"/>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8" name="Google Shape;1668;p14"/>
            <p:cNvGrpSpPr/>
            <p:nvPr/>
          </p:nvGrpSpPr>
          <p:grpSpPr>
            <a:xfrm rot="2567276">
              <a:off x="-250090" y="3949327"/>
              <a:ext cx="733465" cy="266411"/>
              <a:chOff x="3720033" y="657636"/>
              <a:chExt cx="380942" cy="138367"/>
            </a:xfrm>
          </p:grpSpPr>
          <p:sp>
            <p:nvSpPr>
              <p:cNvPr id="1669" name="Google Shape;1669;p14"/>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14"/>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14"/>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14"/>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14"/>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14"/>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75" name="Google Shape;1675;p14"/>
          <p:cNvSpPr txBox="1">
            <a:spLocks noGrp="1"/>
          </p:cNvSpPr>
          <p:nvPr>
            <p:ph type="title"/>
          </p:nvPr>
        </p:nvSpPr>
        <p:spPr>
          <a:xfrm>
            <a:off x="713225" y="2161875"/>
            <a:ext cx="5067600" cy="1511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rtl="0">
              <a:spcBef>
                <a:spcPts val="0"/>
              </a:spcBef>
              <a:spcAft>
                <a:spcPts val="0"/>
              </a:spcAft>
              <a:buSzPts val="3600"/>
              <a:buFont typeface="Vazirmatn"/>
              <a:buNone/>
              <a:defRPr sz="3600">
                <a:latin typeface="Vazirmatn"/>
                <a:ea typeface="Vazirmatn"/>
                <a:cs typeface="Vazirmatn"/>
                <a:sym typeface="Vazirmatn"/>
              </a:defRPr>
            </a:lvl2pPr>
            <a:lvl3pPr lvl="2" rtl="0">
              <a:spcBef>
                <a:spcPts val="0"/>
              </a:spcBef>
              <a:spcAft>
                <a:spcPts val="0"/>
              </a:spcAft>
              <a:buSzPts val="3600"/>
              <a:buFont typeface="Vazirmatn"/>
              <a:buNone/>
              <a:defRPr sz="3600">
                <a:latin typeface="Vazirmatn"/>
                <a:ea typeface="Vazirmatn"/>
                <a:cs typeface="Vazirmatn"/>
                <a:sym typeface="Vazirmatn"/>
              </a:defRPr>
            </a:lvl3pPr>
            <a:lvl4pPr lvl="3" rtl="0">
              <a:spcBef>
                <a:spcPts val="0"/>
              </a:spcBef>
              <a:spcAft>
                <a:spcPts val="0"/>
              </a:spcAft>
              <a:buSzPts val="3600"/>
              <a:buFont typeface="Vazirmatn"/>
              <a:buNone/>
              <a:defRPr sz="3600">
                <a:latin typeface="Vazirmatn"/>
                <a:ea typeface="Vazirmatn"/>
                <a:cs typeface="Vazirmatn"/>
                <a:sym typeface="Vazirmatn"/>
              </a:defRPr>
            </a:lvl4pPr>
            <a:lvl5pPr lvl="4" rtl="0">
              <a:spcBef>
                <a:spcPts val="0"/>
              </a:spcBef>
              <a:spcAft>
                <a:spcPts val="0"/>
              </a:spcAft>
              <a:buSzPts val="3600"/>
              <a:buFont typeface="Vazirmatn"/>
              <a:buNone/>
              <a:defRPr sz="3600">
                <a:latin typeface="Vazirmatn"/>
                <a:ea typeface="Vazirmatn"/>
                <a:cs typeface="Vazirmatn"/>
                <a:sym typeface="Vazirmatn"/>
              </a:defRPr>
            </a:lvl5pPr>
            <a:lvl6pPr lvl="5" rtl="0">
              <a:spcBef>
                <a:spcPts val="0"/>
              </a:spcBef>
              <a:spcAft>
                <a:spcPts val="0"/>
              </a:spcAft>
              <a:buSzPts val="3600"/>
              <a:buFont typeface="Vazirmatn"/>
              <a:buNone/>
              <a:defRPr sz="3600">
                <a:latin typeface="Vazirmatn"/>
                <a:ea typeface="Vazirmatn"/>
                <a:cs typeface="Vazirmatn"/>
                <a:sym typeface="Vazirmatn"/>
              </a:defRPr>
            </a:lvl6pPr>
            <a:lvl7pPr lvl="6" rtl="0">
              <a:spcBef>
                <a:spcPts val="0"/>
              </a:spcBef>
              <a:spcAft>
                <a:spcPts val="0"/>
              </a:spcAft>
              <a:buSzPts val="3600"/>
              <a:buFont typeface="Vazirmatn"/>
              <a:buNone/>
              <a:defRPr sz="3600">
                <a:latin typeface="Vazirmatn"/>
                <a:ea typeface="Vazirmatn"/>
                <a:cs typeface="Vazirmatn"/>
                <a:sym typeface="Vazirmatn"/>
              </a:defRPr>
            </a:lvl7pPr>
            <a:lvl8pPr lvl="7" rtl="0">
              <a:spcBef>
                <a:spcPts val="0"/>
              </a:spcBef>
              <a:spcAft>
                <a:spcPts val="0"/>
              </a:spcAft>
              <a:buSzPts val="3600"/>
              <a:buFont typeface="Vazirmatn"/>
              <a:buNone/>
              <a:defRPr sz="3600">
                <a:latin typeface="Vazirmatn"/>
                <a:ea typeface="Vazirmatn"/>
                <a:cs typeface="Vazirmatn"/>
                <a:sym typeface="Vazirmatn"/>
              </a:defRPr>
            </a:lvl8pPr>
            <a:lvl9pPr lvl="8" rtl="0">
              <a:spcBef>
                <a:spcPts val="0"/>
              </a:spcBef>
              <a:spcAft>
                <a:spcPts val="0"/>
              </a:spcAft>
              <a:buSzPts val="3600"/>
              <a:buFont typeface="Vazirmatn"/>
              <a:buNone/>
              <a:defRPr sz="3600">
                <a:latin typeface="Vazirmatn"/>
                <a:ea typeface="Vazirmatn"/>
                <a:cs typeface="Vazirmatn"/>
                <a:sym typeface="Vazirmatn"/>
              </a:defRPr>
            </a:lvl9pPr>
          </a:lstStyle>
          <a:p>
            <a:endParaRPr/>
          </a:p>
        </p:txBody>
      </p:sp>
      <p:sp>
        <p:nvSpPr>
          <p:cNvPr id="1676" name="Google Shape;1676;p14"/>
          <p:cNvSpPr txBox="1">
            <a:spLocks noGrp="1"/>
          </p:cNvSpPr>
          <p:nvPr>
            <p:ph type="title" idx="2" hasCustomPrompt="1"/>
          </p:nvPr>
        </p:nvSpPr>
        <p:spPr>
          <a:xfrm>
            <a:off x="713225" y="1095225"/>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i="1">
                <a:solidFill>
                  <a:schemeClr val="dk2"/>
                </a:solidFill>
              </a:defRPr>
            </a:lvl1pPr>
            <a:lvl2pPr lvl="1"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2pPr>
            <a:lvl3pPr lvl="2"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3pPr>
            <a:lvl4pPr lvl="3"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4pPr>
            <a:lvl5pPr lvl="4"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5pPr>
            <a:lvl6pPr lvl="5"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6pPr>
            <a:lvl7pPr lvl="6"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7pPr>
            <a:lvl8pPr lvl="7"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8pPr>
            <a:lvl9pPr lvl="8" rtl="0">
              <a:spcBef>
                <a:spcPts val="0"/>
              </a:spcBef>
              <a:spcAft>
                <a:spcPts val="0"/>
              </a:spcAft>
              <a:buClr>
                <a:schemeClr val="lt1"/>
              </a:buClr>
              <a:buSzPts val="6000"/>
              <a:buFont typeface="Vazirmatn"/>
              <a:buNone/>
              <a:defRPr sz="6000">
                <a:solidFill>
                  <a:schemeClr val="lt1"/>
                </a:solidFill>
                <a:latin typeface="Vazirmatn"/>
                <a:ea typeface="Vazirmatn"/>
                <a:cs typeface="Vazirmatn"/>
                <a:sym typeface="Vazirmatn"/>
              </a:defRPr>
            </a:lvl9pPr>
          </a:lstStyle>
          <a:p>
            <a:r>
              <a:t>xx%</a:t>
            </a:r>
          </a:p>
        </p:txBody>
      </p:sp>
      <p:sp>
        <p:nvSpPr>
          <p:cNvPr id="1677" name="Google Shape;1677;p14"/>
          <p:cNvSpPr txBox="1">
            <a:spLocks noGrp="1"/>
          </p:cNvSpPr>
          <p:nvPr>
            <p:ph type="subTitle" idx="1"/>
          </p:nvPr>
        </p:nvSpPr>
        <p:spPr>
          <a:xfrm>
            <a:off x="713225" y="3673275"/>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221"/>
        <p:cNvGrpSpPr/>
        <p:nvPr/>
      </p:nvGrpSpPr>
      <p:grpSpPr>
        <a:xfrm>
          <a:off x="0" y="0"/>
          <a:ext cx="0" cy="0"/>
          <a:chOff x="0" y="0"/>
          <a:chExt cx="0" cy="0"/>
        </a:xfrm>
      </p:grpSpPr>
      <p:sp>
        <p:nvSpPr>
          <p:cNvPr id="2222" name="Google Shape;2222;p19"/>
          <p:cNvSpPr txBox="1">
            <a:spLocks noGrp="1"/>
          </p:cNvSpPr>
          <p:nvPr>
            <p:ph type="title"/>
          </p:nvPr>
        </p:nvSpPr>
        <p:spPr>
          <a:xfrm>
            <a:off x="974075" y="1336575"/>
            <a:ext cx="2828400" cy="1193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3" name="Google Shape;2223;p19"/>
          <p:cNvSpPr txBox="1">
            <a:spLocks noGrp="1"/>
          </p:cNvSpPr>
          <p:nvPr>
            <p:ph type="subTitle" idx="1"/>
          </p:nvPr>
        </p:nvSpPr>
        <p:spPr>
          <a:xfrm>
            <a:off x="974075" y="2530200"/>
            <a:ext cx="2828400" cy="114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224" name="Google Shape;2224;p19"/>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2225" name="Google Shape;2225;p19"/>
          <p:cNvGrpSpPr/>
          <p:nvPr/>
        </p:nvGrpSpPr>
        <p:grpSpPr>
          <a:xfrm>
            <a:off x="5379698" y="-146940"/>
            <a:ext cx="4804081" cy="2711158"/>
            <a:chOff x="5379698" y="-146940"/>
            <a:chExt cx="4804081" cy="2711158"/>
          </a:xfrm>
        </p:grpSpPr>
        <p:grpSp>
          <p:nvGrpSpPr>
            <p:cNvPr id="2226" name="Google Shape;2226;p19"/>
            <p:cNvGrpSpPr/>
            <p:nvPr/>
          </p:nvGrpSpPr>
          <p:grpSpPr>
            <a:xfrm rot="2567276">
              <a:off x="5372585" y="66727"/>
              <a:ext cx="733465" cy="266411"/>
              <a:chOff x="3720033" y="657636"/>
              <a:chExt cx="380942" cy="138367"/>
            </a:xfrm>
          </p:grpSpPr>
          <p:sp>
            <p:nvSpPr>
              <p:cNvPr id="2227" name="Google Shape;2227;p19"/>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8" name="Google Shape;2228;p19"/>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9" name="Google Shape;2229;p19"/>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230;p19"/>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1" name="Google Shape;2231;p19"/>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2" name="Google Shape;2232;p19"/>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3" name="Google Shape;2233;p19"/>
            <p:cNvGrpSpPr/>
            <p:nvPr/>
          </p:nvGrpSpPr>
          <p:grpSpPr>
            <a:xfrm rot="-2367188">
              <a:off x="8331666" y="675916"/>
              <a:ext cx="493112" cy="177777"/>
              <a:chOff x="3781827" y="2039675"/>
              <a:chExt cx="256107" cy="92332"/>
            </a:xfrm>
          </p:grpSpPr>
          <p:sp>
            <p:nvSpPr>
              <p:cNvPr id="2234" name="Google Shape;2234;p19"/>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5;p19"/>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6" name="Google Shape;2236;p19"/>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7" name="Google Shape;2237;p19"/>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19"/>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19"/>
            <p:cNvGrpSpPr/>
            <p:nvPr/>
          </p:nvGrpSpPr>
          <p:grpSpPr>
            <a:xfrm rot="1269779">
              <a:off x="8688552" y="139101"/>
              <a:ext cx="711265" cy="411419"/>
              <a:chOff x="7058527" y="2000471"/>
              <a:chExt cx="295968" cy="171198"/>
            </a:xfrm>
          </p:grpSpPr>
          <p:sp>
            <p:nvSpPr>
              <p:cNvPr id="2240" name="Google Shape;2240;p19"/>
              <p:cNvSpPr/>
              <p:nvPr/>
            </p:nvSpPr>
            <p:spPr>
              <a:xfrm>
                <a:off x="7058527" y="2045453"/>
                <a:ext cx="52733" cy="57461"/>
              </a:xfrm>
              <a:custGeom>
                <a:avLst/>
                <a:gdLst/>
                <a:ahLst/>
                <a:cxnLst/>
                <a:rect l="l" t="t" r="r" b="b"/>
                <a:pathLst>
                  <a:path w="803" h="875" extrusionOk="0">
                    <a:moveTo>
                      <a:pt x="123" y="1"/>
                    </a:moveTo>
                    <a:cubicBezTo>
                      <a:pt x="83" y="1"/>
                      <a:pt x="46" y="8"/>
                      <a:pt x="17" y="31"/>
                    </a:cubicBezTo>
                    <a:cubicBezTo>
                      <a:pt x="4" y="44"/>
                      <a:pt x="0" y="70"/>
                      <a:pt x="7" y="86"/>
                    </a:cubicBezTo>
                    <a:cubicBezTo>
                      <a:pt x="23" y="109"/>
                      <a:pt x="30" y="112"/>
                      <a:pt x="65" y="119"/>
                    </a:cubicBezTo>
                    <a:cubicBezTo>
                      <a:pt x="75" y="119"/>
                      <a:pt x="88" y="109"/>
                      <a:pt x="91" y="102"/>
                    </a:cubicBezTo>
                    <a:lnTo>
                      <a:pt x="101" y="93"/>
                    </a:lnTo>
                    <a:lnTo>
                      <a:pt x="101" y="89"/>
                    </a:lnTo>
                    <a:cubicBezTo>
                      <a:pt x="153" y="106"/>
                      <a:pt x="227" y="119"/>
                      <a:pt x="237" y="119"/>
                    </a:cubicBezTo>
                    <a:cubicBezTo>
                      <a:pt x="298" y="125"/>
                      <a:pt x="360" y="135"/>
                      <a:pt x="421" y="144"/>
                    </a:cubicBezTo>
                    <a:lnTo>
                      <a:pt x="425" y="144"/>
                    </a:lnTo>
                    <a:cubicBezTo>
                      <a:pt x="389" y="378"/>
                      <a:pt x="344" y="605"/>
                      <a:pt x="308" y="835"/>
                    </a:cubicBezTo>
                    <a:cubicBezTo>
                      <a:pt x="302" y="858"/>
                      <a:pt x="321" y="874"/>
                      <a:pt x="339" y="874"/>
                    </a:cubicBezTo>
                    <a:cubicBezTo>
                      <a:pt x="351" y="874"/>
                      <a:pt x="363" y="867"/>
                      <a:pt x="366" y="851"/>
                    </a:cubicBezTo>
                    <a:cubicBezTo>
                      <a:pt x="444" y="630"/>
                      <a:pt x="496" y="387"/>
                      <a:pt x="528" y="164"/>
                    </a:cubicBezTo>
                    <a:cubicBezTo>
                      <a:pt x="593" y="170"/>
                      <a:pt x="658" y="183"/>
                      <a:pt x="723" y="187"/>
                    </a:cubicBezTo>
                    <a:cubicBezTo>
                      <a:pt x="724" y="187"/>
                      <a:pt x="725" y="187"/>
                      <a:pt x="726" y="187"/>
                    </a:cubicBezTo>
                    <a:cubicBezTo>
                      <a:pt x="788" y="187"/>
                      <a:pt x="803" y="86"/>
                      <a:pt x="745" y="73"/>
                    </a:cubicBezTo>
                    <a:cubicBezTo>
                      <a:pt x="600" y="51"/>
                      <a:pt x="454" y="41"/>
                      <a:pt x="308" y="25"/>
                    </a:cubicBezTo>
                    <a:cubicBezTo>
                      <a:pt x="253" y="19"/>
                      <a:pt x="18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19"/>
              <p:cNvSpPr/>
              <p:nvPr/>
            </p:nvSpPr>
            <p:spPr>
              <a:xfrm>
                <a:off x="7101671" y="2074019"/>
                <a:ext cx="26399" cy="6304"/>
              </a:xfrm>
              <a:custGeom>
                <a:avLst/>
                <a:gdLst/>
                <a:ahLst/>
                <a:cxnLst/>
                <a:rect l="l" t="t" r="r" b="b"/>
                <a:pathLst>
                  <a:path w="402" h="96" extrusionOk="0">
                    <a:moveTo>
                      <a:pt x="344" y="1"/>
                    </a:moveTo>
                    <a:cubicBezTo>
                      <a:pt x="343" y="1"/>
                      <a:pt x="342" y="1"/>
                      <a:pt x="341" y="1"/>
                    </a:cubicBezTo>
                    <a:cubicBezTo>
                      <a:pt x="244" y="11"/>
                      <a:pt x="147" y="11"/>
                      <a:pt x="50" y="11"/>
                    </a:cubicBezTo>
                    <a:cubicBezTo>
                      <a:pt x="1" y="11"/>
                      <a:pt x="1" y="89"/>
                      <a:pt x="50" y="89"/>
                    </a:cubicBezTo>
                    <a:cubicBezTo>
                      <a:pt x="147" y="89"/>
                      <a:pt x="244" y="92"/>
                      <a:pt x="341" y="95"/>
                    </a:cubicBezTo>
                    <a:cubicBezTo>
                      <a:pt x="343" y="95"/>
                      <a:pt x="345" y="95"/>
                      <a:pt x="347" y="95"/>
                    </a:cubicBezTo>
                    <a:cubicBezTo>
                      <a:pt x="402" y="95"/>
                      <a:pt x="401"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19"/>
              <p:cNvSpPr/>
              <p:nvPr/>
            </p:nvSpPr>
            <p:spPr>
              <a:xfrm>
                <a:off x="7105939" y="2062593"/>
                <a:ext cx="30734" cy="5976"/>
              </a:xfrm>
              <a:custGeom>
                <a:avLst/>
                <a:gdLst/>
                <a:ahLst/>
                <a:cxnLst/>
                <a:rect l="l" t="t" r="r" b="b"/>
                <a:pathLst>
                  <a:path w="468" h="91" extrusionOk="0">
                    <a:moveTo>
                      <a:pt x="49" y="0"/>
                    </a:moveTo>
                    <a:cubicBezTo>
                      <a:pt x="1" y="0"/>
                      <a:pt x="7" y="68"/>
                      <a:pt x="49" y="71"/>
                    </a:cubicBezTo>
                    <a:cubicBezTo>
                      <a:pt x="169" y="81"/>
                      <a:pt x="289" y="88"/>
                      <a:pt x="412" y="91"/>
                    </a:cubicBezTo>
                    <a:cubicBezTo>
                      <a:pt x="467" y="91"/>
                      <a:pt x="467" y="3"/>
                      <a:pt x="412" y="3"/>
                    </a:cubicBezTo>
                    <a:cubicBezTo>
                      <a:pt x="292" y="0"/>
                      <a:pt x="172" y="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19"/>
              <p:cNvSpPr/>
              <p:nvPr/>
            </p:nvSpPr>
            <p:spPr>
              <a:xfrm>
                <a:off x="7135161" y="2047949"/>
                <a:ext cx="52142" cy="55557"/>
              </a:xfrm>
              <a:custGeom>
                <a:avLst/>
                <a:gdLst/>
                <a:ahLst/>
                <a:cxnLst/>
                <a:rect l="l" t="t" r="r" b="b"/>
                <a:pathLst>
                  <a:path w="794" h="846" extrusionOk="0">
                    <a:moveTo>
                      <a:pt x="208" y="1"/>
                    </a:moveTo>
                    <a:cubicBezTo>
                      <a:pt x="142" y="1"/>
                      <a:pt x="77" y="26"/>
                      <a:pt x="26" y="84"/>
                    </a:cubicBezTo>
                    <a:cubicBezTo>
                      <a:pt x="1" y="111"/>
                      <a:pt x="24" y="146"/>
                      <a:pt x="53" y="146"/>
                    </a:cubicBezTo>
                    <a:cubicBezTo>
                      <a:pt x="62" y="146"/>
                      <a:pt x="72" y="143"/>
                      <a:pt x="81" y="136"/>
                    </a:cubicBezTo>
                    <a:cubicBezTo>
                      <a:pt x="123" y="100"/>
                      <a:pt x="165" y="85"/>
                      <a:pt x="203" y="85"/>
                    </a:cubicBezTo>
                    <a:cubicBezTo>
                      <a:pt x="331" y="85"/>
                      <a:pt x="426" y="249"/>
                      <a:pt x="388" y="388"/>
                    </a:cubicBezTo>
                    <a:cubicBezTo>
                      <a:pt x="346" y="534"/>
                      <a:pt x="213" y="628"/>
                      <a:pt x="81" y="686"/>
                    </a:cubicBezTo>
                    <a:cubicBezTo>
                      <a:pt x="32" y="709"/>
                      <a:pt x="42" y="793"/>
                      <a:pt x="97" y="800"/>
                    </a:cubicBezTo>
                    <a:cubicBezTo>
                      <a:pt x="231" y="826"/>
                      <a:pt x="373" y="846"/>
                      <a:pt x="513" y="846"/>
                    </a:cubicBezTo>
                    <a:cubicBezTo>
                      <a:pt x="583" y="846"/>
                      <a:pt x="652" y="841"/>
                      <a:pt x="719" y="829"/>
                    </a:cubicBezTo>
                    <a:cubicBezTo>
                      <a:pt x="793" y="816"/>
                      <a:pt x="771" y="716"/>
                      <a:pt x="706" y="716"/>
                    </a:cubicBezTo>
                    <a:cubicBezTo>
                      <a:pt x="560" y="712"/>
                      <a:pt x="424" y="716"/>
                      <a:pt x="281" y="703"/>
                    </a:cubicBezTo>
                    <a:cubicBezTo>
                      <a:pt x="437" y="583"/>
                      <a:pt x="554" y="408"/>
                      <a:pt x="486" y="200"/>
                    </a:cubicBezTo>
                    <a:cubicBezTo>
                      <a:pt x="446" y="82"/>
                      <a:pt x="326" y="1"/>
                      <a:pt x="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19"/>
              <p:cNvSpPr/>
              <p:nvPr/>
            </p:nvSpPr>
            <p:spPr>
              <a:xfrm>
                <a:off x="7197414" y="2048737"/>
                <a:ext cx="53258" cy="54703"/>
              </a:xfrm>
              <a:custGeom>
                <a:avLst/>
                <a:gdLst/>
                <a:ahLst/>
                <a:cxnLst/>
                <a:rect l="l" t="t" r="r" b="b"/>
                <a:pathLst>
                  <a:path w="811" h="833" extrusionOk="0">
                    <a:moveTo>
                      <a:pt x="171" y="1"/>
                    </a:moveTo>
                    <a:cubicBezTo>
                      <a:pt x="112" y="1"/>
                      <a:pt x="56" y="26"/>
                      <a:pt x="17" y="78"/>
                    </a:cubicBezTo>
                    <a:cubicBezTo>
                      <a:pt x="0" y="107"/>
                      <a:pt x="24" y="134"/>
                      <a:pt x="51" y="134"/>
                    </a:cubicBezTo>
                    <a:cubicBezTo>
                      <a:pt x="61" y="134"/>
                      <a:pt x="70" y="131"/>
                      <a:pt x="79" y="124"/>
                    </a:cubicBezTo>
                    <a:cubicBezTo>
                      <a:pt x="107" y="100"/>
                      <a:pt x="134" y="90"/>
                      <a:pt x="161" y="90"/>
                    </a:cubicBezTo>
                    <a:cubicBezTo>
                      <a:pt x="191" y="90"/>
                      <a:pt x="220" y="102"/>
                      <a:pt x="250" y="120"/>
                    </a:cubicBezTo>
                    <a:cubicBezTo>
                      <a:pt x="205" y="286"/>
                      <a:pt x="179" y="483"/>
                      <a:pt x="179" y="658"/>
                    </a:cubicBezTo>
                    <a:cubicBezTo>
                      <a:pt x="179" y="691"/>
                      <a:pt x="202" y="707"/>
                      <a:pt x="227" y="707"/>
                    </a:cubicBezTo>
                    <a:cubicBezTo>
                      <a:pt x="252" y="707"/>
                      <a:pt x="278" y="691"/>
                      <a:pt x="283" y="658"/>
                    </a:cubicBezTo>
                    <a:cubicBezTo>
                      <a:pt x="292" y="496"/>
                      <a:pt x="305" y="331"/>
                      <a:pt x="309" y="169"/>
                    </a:cubicBezTo>
                    <a:cubicBezTo>
                      <a:pt x="380" y="231"/>
                      <a:pt x="445" y="312"/>
                      <a:pt x="500" y="344"/>
                    </a:cubicBezTo>
                    <a:cubicBezTo>
                      <a:pt x="500" y="393"/>
                      <a:pt x="503" y="435"/>
                      <a:pt x="500" y="483"/>
                    </a:cubicBezTo>
                    <a:cubicBezTo>
                      <a:pt x="496" y="532"/>
                      <a:pt x="493" y="577"/>
                      <a:pt x="487" y="626"/>
                    </a:cubicBezTo>
                    <a:cubicBezTo>
                      <a:pt x="483" y="642"/>
                      <a:pt x="483" y="691"/>
                      <a:pt x="477" y="716"/>
                    </a:cubicBezTo>
                    <a:cubicBezTo>
                      <a:pt x="464" y="720"/>
                      <a:pt x="454" y="726"/>
                      <a:pt x="448" y="736"/>
                    </a:cubicBezTo>
                    <a:cubicBezTo>
                      <a:pt x="448" y="739"/>
                      <a:pt x="445" y="739"/>
                      <a:pt x="445" y="742"/>
                    </a:cubicBezTo>
                    <a:cubicBezTo>
                      <a:pt x="435" y="762"/>
                      <a:pt x="435" y="781"/>
                      <a:pt x="445" y="797"/>
                    </a:cubicBezTo>
                    <a:cubicBezTo>
                      <a:pt x="445" y="801"/>
                      <a:pt x="448" y="801"/>
                      <a:pt x="448" y="804"/>
                    </a:cubicBezTo>
                    <a:cubicBezTo>
                      <a:pt x="459" y="821"/>
                      <a:pt x="477" y="833"/>
                      <a:pt x="496" y="833"/>
                    </a:cubicBezTo>
                    <a:cubicBezTo>
                      <a:pt x="506" y="833"/>
                      <a:pt x="516" y="830"/>
                      <a:pt x="526" y="823"/>
                    </a:cubicBezTo>
                    <a:cubicBezTo>
                      <a:pt x="594" y="785"/>
                      <a:pt x="584" y="671"/>
                      <a:pt x="594" y="600"/>
                    </a:cubicBezTo>
                    <a:cubicBezTo>
                      <a:pt x="597" y="522"/>
                      <a:pt x="597" y="444"/>
                      <a:pt x="590" y="367"/>
                    </a:cubicBezTo>
                    <a:lnTo>
                      <a:pt x="590" y="367"/>
                    </a:lnTo>
                    <a:cubicBezTo>
                      <a:pt x="600" y="368"/>
                      <a:pt x="610" y="369"/>
                      <a:pt x="620" y="369"/>
                    </a:cubicBezTo>
                    <a:cubicBezTo>
                      <a:pt x="685" y="369"/>
                      <a:pt x="749" y="341"/>
                      <a:pt x="788" y="279"/>
                    </a:cubicBezTo>
                    <a:cubicBezTo>
                      <a:pt x="811" y="236"/>
                      <a:pt x="770" y="198"/>
                      <a:pt x="731" y="198"/>
                    </a:cubicBezTo>
                    <a:cubicBezTo>
                      <a:pt x="714" y="198"/>
                      <a:pt x="698" y="204"/>
                      <a:pt x="688" y="221"/>
                    </a:cubicBezTo>
                    <a:cubicBezTo>
                      <a:pt x="667" y="252"/>
                      <a:pt x="641" y="266"/>
                      <a:pt x="613" y="266"/>
                    </a:cubicBezTo>
                    <a:cubicBezTo>
                      <a:pt x="597" y="266"/>
                      <a:pt x="581" y="261"/>
                      <a:pt x="564" y="253"/>
                    </a:cubicBezTo>
                    <a:cubicBezTo>
                      <a:pt x="564" y="250"/>
                      <a:pt x="564" y="247"/>
                      <a:pt x="561" y="247"/>
                    </a:cubicBezTo>
                    <a:cubicBezTo>
                      <a:pt x="559" y="228"/>
                      <a:pt x="543" y="221"/>
                      <a:pt x="528" y="221"/>
                    </a:cubicBezTo>
                    <a:cubicBezTo>
                      <a:pt x="523" y="221"/>
                      <a:pt x="517" y="222"/>
                      <a:pt x="513" y="224"/>
                    </a:cubicBezTo>
                    <a:cubicBezTo>
                      <a:pt x="422" y="166"/>
                      <a:pt x="331" y="52"/>
                      <a:pt x="276" y="26"/>
                    </a:cubicBezTo>
                    <a:cubicBezTo>
                      <a:pt x="242" y="10"/>
                      <a:pt x="206" y="1"/>
                      <a:pt x="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19"/>
              <p:cNvSpPr/>
              <p:nvPr/>
            </p:nvSpPr>
            <p:spPr>
              <a:xfrm>
                <a:off x="7259668" y="2000471"/>
                <a:ext cx="94827" cy="137316"/>
              </a:xfrm>
              <a:custGeom>
                <a:avLst/>
                <a:gdLst/>
                <a:ahLst/>
                <a:cxnLst/>
                <a:rect l="l" t="t" r="r" b="b"/>
                <a:pathLst>
                  <a:path w="1444" h="2091" extrusionOk="0">
                    <a:moveTo>
                      <a:pt x="803" y="0"/>
                    </a:moveTo>
                    <a:cubicBezTo>
                      <a:pt x="666" y="0"/>
                      <a:pt x="526" y="13"/>
                      <a:pt x="408" y="13"/>
                    </a:cubicBezTo>
                    <a:cubicBezTo>
                      <a:pt x="401" y="13"/>
                      <a:pt x="394" y="13"/>
                      <a:pt x="387" y="13"/>
                    </a:cubicBezTo>
                    <a:cubicBezTo>
                      <a:pt x="349" y="13"/>
                      <a:pt x="323" y="46"/>
                      <a:pt x="323" y="78"/>
                    </a:cubicBezTo>
                    <a:cubicBezTo>
                      <a:pt x="326" y="395"/>
                      <a:pt x="410" y="703"/>
                      <a:pt x="410" y="1021"/>
                    </a:cubicBezTo>
                    <a:cubicBezTo>
                      <a:pt x="410" y="1302"/>
                      <a:pt x="371" y="1578"/>
                      <a:pt x="294" y="1843"/>
                    </a:cubicBezTo>
                    <a:cubicBezTo>
                      <a:pt x="183" y="1562"/>
                      <a:pt x="122" y="1273"/>
                      <a:pt x="89" y="969"/>
                    </a:cubicBezTo>
                    <a:cubicBezTo>
                      <a:pt x="88" y="941"/>
                      <a:pt x="65" y="927"/>
                      <a:pt x="43" y="927"/>
                    </a:cubicBezTo>
                    <a:cubicBezTo>
                      <a:pt x="21" y="927"/>
                      <a:pt x="0" y="941"/>
                      <a:pt x="2" y="969"/>
                    </a:cubicBezTo>
                    <a:cubicBezTo>
                      <a:pt x="25" y="1341"/>
                      <a:pt x="112" y="1694"/>
                      <a:pt x="245" y="2048"/>
                    </a:cubicBezTo>
                    <a:cubicBezTo>
                      <a:pt x="255" y="2076"/>
                      <a:pt x="280" y="2090"/>
                      <a:pt x="305" y="2090"/>
                    </a:cubicBezTo>
                    <a:cubicBezTo>
                      <a:pt x="329" y="2090"/>
                      <a:pt x="354" y="2076"/>
                      <a:pt x="365" y="2048"/>
                    </a:cubicBezTo>
                    <a:cubicBezTo>
                      <a:pt x="459" y="1782"/>
                      <a:pt x="517" y="1513"/>
                      <a:pt x="537" y="1238"/>
                    </a:cubicBezTo>
                    <a:cubicBezTo>
                      <a:pt x="815" y="1247"/>
                      <a:pt x="1094" y="1254"/>
                      <a:pt x="1376" y="1254"/>
                    </a:cubicBezTo>
                    <a:cubicBezTo>
                      <a:pt x="1444" y="1247"/>
                      <a:pt x="1444" y="1134"/>
                      <a:pt x="1369" y="1134"/>
                    </a:cubicBezTo>
                    <a:cubicBezTo>
                      <a:pt x="1094" y="1134"/>
                      <a:pt x="815" y="1140"/>
                      <a:pt x="537" y="1150"/>
                    </a:cubicBezTo>
                    <a:cubicBezTo>
                      <a:pt x="540" y="1047"/>
                      <a:pt x="540" y="946"/>
                      <a:pt x="533" y="839"/>
                    </a:cubicBezTo>
                    <a:cubicBezTo>
                      <a:pt x="524" y="713"/>
                      <a:pt x="397" y="298"/>
                      <a:pt x="452" y="208"/>
                    </a:cubicBezTo>
                    <a:cubicBezTo>
                      <a:pt x="486" y="151"/>
                      <a:pt x="537" y="140"/>
                      <a:pt x="594" y="140"/>
                    </a:cubicBezTo>
                    <a:cubicBezTo>
                      <a:pt x="637" y="140"/>
                      <a:pt x="682" y="146"/>
                      <a:pt x="728" y="146"/>
                    </a:cubicBezTo>
                    <a:cubicBezTo>
                      <a:pt x="752" y="146"/>
                      <a:pt x="855" y="148"/>
                      <a:pt x="939" y="148"/>
                    </a:cubicBezTo>
                    <a:cubicBezTo>
                      <a:pt x="1002" y="148"/>
                      <a:pt x="1055" y="147"/>
                      <a:pt x="1055" y="143"/>
                    </a:cubicBezTo>
                    <a:cubicBezTo>
                      <a:pt x="1058" y="184"/>
                      <a:pt x="1091" y="205"/>
                      <a:pt x="1123" y="205"/>
                    </a:cubicBezTo>
                    <a:cubicBezTo>
                      <a:pt x="1154" y="205"/>
                      <a:pt x="1184" y="184"/>
                      <a:pt x="1184" y="143"/>
                    </a:cubicBezTo>
                    <a:lnTo>
                      <a:pt x="1184" y="110"/>
                    </a:lnTo>
                    <a:cubicBezTo>
                      <a:pt x="1184" y="91"/>
                      <a:pt x="1171" y="62"/>
                      <a:pt x="1152" y="55"/>
                    </a:cubicBezTo>
                    <a:cubicBezTo>
                      <a:pt x="1052" y="11"/>
                      <a:pt x="929" y="0"/>
                      <a:pt x="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19"/>
              <p:cNvSpPr/>
              <p:nvPr/>
            </p:nvSpPr>
            <p:spPr>
              <a:xfrm>
                <a:off x="7299134" y="2024177"/>
                <a:ext cx="48333" cy="34739"/>
              </a:xfrm>
              <a:custGeom>
                <a:avLst/>
                <a:gdLst/>
                <a:ahLst/>
                <a:cxnLst/>
                <a:rect l="l" t="t" r="r" b="b"/>
                <a:pathLst>
                  <a:path w="736" h="529" extrusionOk="0">
                    <a:moveTo>
                      <a:pt x="332" y="107"/>
                    </a:moveTo>
                    <a:cubicBezTo>
                      <a:pt x="385" y="107"/>
                      <a:pt x="434" y="133"/>
                      <a:pt x="441" y="193"/>
                    </a:cubicBezTo>
                    <a:cubicBezTo>
                      <a:pt x="452" y="300"/>
                      <a:pt x="348" y="317"/>
                      <a:pt x="256" y="317"/>
                    </a:cubicBezTo>
                    <a:cubicBezTo>
                      <a:pt x="245" y="317"/>
                      <a:pt x="234" y="317"/>
                      <a:pt x="224" y="316"/>
                    </a:cubicBezTo>
                    <a:cubicBezTo>
                      <a:pt x="214" y="307"/>
                      <a:pt x="201" y="297"/>
                      <a:pt x="198" y="284"/>
                    </a:cubicBezTo>
                    <a:cubicBezTo>
                      <a:pt x="139" y="180"/>
                      <a:pt x="242" y="107"/>
                      <a:pt x="332" y="107"/>
                    </a:cubicBezTo>
                    <a:close/>
                    <a:moveTo>
                      <a:pt x="327" y="0"/>
                    </a:moveTo>
                    <a:cubicBezTo>
                      <a:pt x="259" y="0"/>
                      <a:pt x="191" y="21"/>
                      <a:pt x="146" y="60"/>
                    </a:cubicBezTo>
                    <a:cubicBezTo>
                      <a:pt x="0" y="196"/>
                      <a:pt x="85" y="381"/>
                      <a:pt x="240" y="456"/>
                    </a:cubicBezTo>
                    <a:cubicBezTo>
                      <a:pt x="312" y="491"/>
                      <a:pt x="422" y="529"/>
                      <a:pt x="522" y="529"/>
                    </a:cubicBezTo>
                    <a:cubicBezTo>
                      <a:pt x="603" y="529"/>
                      <a:pt x="677" y="504"/>
                      <a:pt x="716" y="433"/>
                    </a:cubicBezTo>
                    <a:cubicBezTo>
                      <a:pt x="736" y="394"/>
                      <a:pt x="700" y="353"/>
                      <a:pt x="664" y="353"/>
                    </a:cubicBezTo>
                    <a:cubicBezTo>
                      <a:pt x="652" y="353"/>
                      <a:pt x="639" y="358"/>
                      <a:pt x="629" y="368"/>
                    </a:cubicBezTo>
                    <a:cubicBezTo>
                      <a:pt x="598" y="399"/>
                      <a:pt x="548" y="413"/>
                      <a:pt x="493" y="413"/>
                    </a:cubicBezTo>
                    <a:cubicBezTo>
                      <a:pt x="451" y="413"/>
                      <a:pt x="405" y="405"/>
                      <a:pt x="363" y="391"/>
                    </a:cubicBezTo>
                    <a:cubicBezTo>
                      <a:pt x="473" y="375"/>
                      <a:pt x="567" y="316"/>
                      <a:pt x="564" y="183"/>
                    </a:cubicBezTo>
                    <a:cubicBezTo>
                      <a:pt x="560" y="59"/>
                      <a:pt x="443"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7" name="Google Shape;2247;p19"/>
              <p:cNvSpPr/>
              <p:nvPr/>
            </p:nvSpPr>
            <p:spPr>
              <a:xfrm>
                <a:off x="7288299" y="2102978"/>
                <a:ext cx="56082" cy="68691"/>
              </a:xfrm>
              <a:custGeom>
                <a:avLst/>
                <a:gdLst/>
                <a:ahLst/>
                <a:cxnLst/>
                <a:rect l="l" t="t" r="r" b="b"/>
                <a:pathLst>
                  <a:path w="854" h="1046" extrusionOk="0">
                    <a:moveTo>
                      <a:pt x="456" y="89"/>
                    </a:moveTo>
                    <a:cubicBezTo>
                      <a:pt x="468" y="89"/>
                      <a:pt x="481" y="90"/>
                      <a:pt x="493" y="91"/>
                    </a:cubicBezTo>
                    <a:cubicBezTo>
                      <a:pt x="522" y="150"/>
                      <a:pt x="525" y="208"/>
                      <a:pt x="493" y="270"/>
                    </a:cubicBezTo>
                    <a:cubicBezTo>
                      <a:pt x="468" y="322"/>
                      <a:pt x="412" y="365"/>
                      <a:pt x="359" y="365"/>
                    </a:cubicBezTo>
                    <a:cubicBezTo>
                      <a:pt x="327" y="365"/>
                      <a:pt x="296" y="349"/>
                      <a:pt x="275" y="308"/>
                    </a:cubicBezTo>
                    <a:cubicBezTo>
                      <a:pt x="230" y="218"/>
                      <a:pt x="298" y="121"/>
                      <a:pt x="389" y="98"/>
                    </a:cubicBezTo>
                    <a:cubicBezTo>
                      <a:pt x="411" y="92"/>
                      <a:pt x="434" y="89"/>
                      <a:pt x="456" y="89"/>
                    </a:cubicBezTo>
                    <a:close/>
                    <a:moveTo>
                      <a:pt x="446" y="624"/>
                    </a:moveTo>
                    <a:cubicBezTo>
                      <a:pt x="501" y="766"/>
                      <a:pt x="501" y="930"/>
                      <a:pt x="334" y="930"/>
                    </a:cubicBezTo>
                    <a:cubicBezTo>
                      <a:pt x="237" y="930"/>
                      <a:pt x="146" y="820"/>
                      <a:pt x="175" y="726"/>
                    </a:cubicBezTo>
                    <a:cubicBezTo>
                      <a:pt x="192" y="672"/>
                      <a:pt x="234" y="650"/>
                      <a:pt x="279" y="650"/>
                    </a:cubicBezTo>
                    <a:cubicBezTo>
                      <a:pt x="309" y="650"/>
                      <a:pt x="342" y="661"/>
                      <a:pt x="369" y="678"/>
                    </a:cubicBezTo>
                    <a:cubicBezTo>
                      <a:pt x="378" y="683"/>
                      <a:pt x="386" y="686"/>
                      <a:pt x="395" y="686"/>
                    </a:cubicBezTo>
                    <a:cubicBezTo>
                      <a:pt x="424" y="686"/>
                      <a:pt x="451" y="654"/>
                      <a:pt x="446" y="624"/>
                    </a:cubicBezTo>
                    <a:close/>
                    <a:moveTo>
                      <a:pt x="416" y="0"/>
                    </a:moveTo>
                    <a:cubicBezTo>
                      <a:pt x="359" y="0"/>
                      <a:pt x="303" y="17"/>
                      <a:pt x="253" y="56"/>
                    </a:cubicBezTo>
                    <a:cubicBezTo>
                      <a:pt x="152" y="137"/>
                      <a:pt x="120" y="279"/>
                      <a:pt x="198" y="383"/>
                    </a:cubicBezTo>
                    <a:cubicBezTo>
                      <a:pt x="237" y="441"/>
                      <a:pt x="295" y="467"/>
                      <a:pt x="356" y="474"/>
                    </a:cubicBezTo>
                    <a:cubicBezTo>
                      <a:pt x="387" y="507"/>
                      <a:pt x="416" y="555"/>
                      <a:pt x="438" y="606"/>
                    </a:cubicBezTo>
                    <a:lnTo>
                      <a:pt x="438" y="606"/>
                    </a:lnTo>
                    <a:cubicBezTo>
                      <a:pt x="402" y="555"/>
                      <a:pt x="346" y="532"/>
                      <a:pt x="289" y="532"/>
                    </a:cubicBezTo>
                    <a:cubicBezTo>
                      <a:pt x="219" y="532"/>
                      <a:pt x="147" y="565"/>
                      <a:pt x="104" y="623"/>
                    </a:cubicBezTo>
                    <a:cubicBezTo>
                      <a:pt x="0" y="755"/>
                      <a:pt x="84" y="950"/>
                      <a:pt x="227" y="1018"/>
                    </a:cubicBezTo>
                    <a:cubicBezTo>
                      <a:pt x="264" y="1037"/>
                      <a:pt x="301" y="1045"/>
                      <a:pt x="337" y="1045"/>
                    </a:cubicBezTo>
                    <a:cubicBezTo>
                      <a:pt x="450" y="1045"/>
                      <a:pt x="550" y="960"/>
                      <a:pt x="577" y="840"/>
                    </a:cubicBezTo>
                    <a:cubicBezTo>
                      <a:pt x="606" y="710"/>
                      <a:pt x="554" y="555"/>
                      <a:pt x="457" y="457"/>
                    </a:cubicBezTo>
                    <a:cubicBezTo>
                      <a:pt x="473" y="448"/>
                      <a:pt x="493" y="441"/>
                      <a:pt x="509" y="428"/>
                    </a:cubicBezTo>
                    <a:cubicBezTo>
                      <a:pt x="599" y="360"/>
                      <a:pt x="635" y="247"/>
                      <a:pt x="619" y="140"/>
                    </a:cubicBezTo>
                    <a:lnTo>
                      <a:pt x="619" y="140"/>
                    </a:lnTo>
                    <a:cubicBezTo>
                      <a:pt x="636" y="143"/>
                      <a:pt x="652" y="144"/>
                      <a:pt x="669" y="144"/>
                    </a:cubicBezTo>
                    <a:cubicBezTo>
                      <a:pt x="711" y="144"/>
                      <a:pt x="753" y="135"/>
                      <a:pt x="800" y="124"/>
                    </a:cubicBezTo>
                    <a:cubicBezTo>
                      <a:pt x="853" y="106"/>
                      <a:pt x="834" y="24"/>
                      <a:pt x="784" y="24"/>
                    </a:cubicBezTo>
                    <a:cubicBezTo>
                      <a:pt x="779" y="24"/>
                      <a:pt x="773" y="25"/>
                      <a:pt x="768" y="27"/>
                    </a:cubicBezTo>
                    <a:cubicBezTo>
                      <a:pt x="732" y="36"/>
                      <a:pt x="698" y="41"/>
                      <a:pt x="664" y="41"/>
                    </a:cubicBezTo>
                    <a:cubicBezTo>
                      <a:pt x="629" y="41"/>
                      <a:pt x="595" y="36"/>
                      <a:pt x="557" y="27"/>
                    </a:cubicBezTo>
                    <a:lnTo>
                      <a:pt x="544" y="27"/>
                    </a:lnTo>
                    <a:cubicBezTo>
                      <a:pt x="502" y="10"/>
                      <a:pt x="459" y="0"/>
                      <a:pt x="4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8" name="Google Shape;2248;p19"/>
            <p:cNvGrpSpPr/>
            <p:nvPr/>
          </p:nvGrpSpPr>
          <p:grpSpPr>
            <a:xfrm rot="-1433375">
              <a:off x="8575408" y="1796091"/>
              <a:ext cx="1581361" cy="467963"/>
              <a:chOff x="5813594" y="2813041"/>
              <a:chExt cx="591605" cy="175073"/>
            </a:xfrm>
          </p:grpSpPr>
          <p:sp>
            <p:nvSpPr>
              <p:cNvPr id="2249" name="Google Shape;2249;p19"/>
              <p:cNvSpPr/>
              <p:nvPr/>
            </p:nvSpPr>
            <p:spPr>
              <a:xfrm>
                <a:off x="5813594" y="2829983"/>
                <a:ext cx="54112" cy="116367"/>
              </a:xfrm>
              <a:custGeom>
                <a:avLst/>
                <a:gdLst/>
                <a:ahLst/>
                <a:cxnLst/>
                <a:rect l="l" t="t" r="r" b="b"/>
                <a:pathLst>
                  <a:path w="824" h="1772" extrusionOk="0">
                    <a:moveTo>
                      <a:pt x="221" y="100"/>
                    </a:moveTo>
                    <a:cubicBezTo>
                      <a:pt x="467" y="100"/>
                      <a:pt x="684" y="268"/>
                      <a:pt x="697" y="534"/>
                    </a:cubicBezTo>
                    <a:cubicBezTo>
                      <a:pt x="707" y="793"/>
                      <a:pt x="438" y="825"/>
                      <a:pt x="214" y="825"/>
                    </a:cubicBezTo>
                    <a:cubicBezTo>
                      <a:pt x="208" y="586"/>
                      <a:pt x="208" y="343"/>
                      <a:pt x="221" y="100"/>
                    </a:cubicBezTo>
                    <a:close/>
                    <a:moveTo>
                      <a:pt x="163" y="0"/>
                    </a:moveTo>
                    <a:cubicBezTo>
                      <a:pt x="141" y="0"/>
                      <a:pt x="120" y="9"/>
                      <a:pt x="110" y="28"/>
                    </a:cubicBezTo>
                    <a:cubicBezTo>
                      <a:pt x="78" y="41"/>
                      <a:pt x="81" y="77"/>
                      <a:pt x="104" y="93"/>
                    </a:cubicBezTo>
                    <a:cubicBezTo>
                      <a:pt x="91" y="336"/>
                      <a:pt x="91" y="579"/>
                      <a:pt x="107" y="822"/>
                    </a:cubicBezTo>
                    <a:lnTo>
                      <a:pt x="81" y="822"/>
                    </a:lnTo>
                    <a:cubicBezTo>
                      <a:pt x="80" y="822"/>
                      <a:pt x="79" y="822"/>
                      <a:pt x="78" y="822"/>
                    </a:cubicBezTo>
                    <a:cubicBezTo>
                      <a:pt x="0" y="822"/>
                      <a:pt x="1" y="948"/>
                      <a:pt x="81" y="952"/>
                    </a:cubicBezTo>
                    <a:lnTo>
                      <a:pt x="114" y="952"/>
                    </a:lnTo>
                    <a:cubicBezTo>
                      <a:pt x="133" y="1217"/>
                      <a:pt x="166" y="1483"/>
                      <a:pt x="224" y="1745"/>
                    </a:cubicBezTo>
                    <a:cubicBezTo>
                      <a:pt x="228" y="1763"/>
                      <a:pt x="244" y="1771"/>
                      <a:pt x="260" y="1771"/>
                    </a:cubicBezTo>
                    <a:cubicBezTo>
                      <a:pt x="279" y="1771"/>
                      <a:pt x="297" y="1759"/>
                      <a:pt x="292" y="1736"/>
                    </a:cubicBezTo>
                    <a:cubicBezTo>
                      <a:pt x="260" y="1473"/>
                      <a:pt x="240" y="1214"/>
                      <a:pt x="227" y="952"/>
                    </a:cubicBezTo>
                    <a:cubicBezTo>
                      <a:pt x="379" y="952"/>
                      <a:pt x="548" y="939"/>
                      <a:pt x="671" y="874"/>
                    </a:cubicBezTo>
                    <a:cubicBezTo>
                      <a:pt x="791" y="803"/>
                      <a:pt x="823" y="641"/>
                      <a:pt x="810" y="501"/>
                    </a:cubicBezTo>
                    <a:cubicBezTo>
                      <a:pt x="780" y="210"/>
                      <a:pt x="533" y="9"/>
                      <a:pt x="260" y="9"/>
                    </a:cubicBezTo>
                    <a:cubicBezTo>
                      <a:pt x="241" y="9"/>
                      <a:pt x="223" y="10"/>
                      <a:pt x="204" y="12"/>
                    </a:cubicBezTo>
                    <a:cubicBezTo>
                      <a:pt x="193" y="4"/>
                      <a:pt x="178" y="0"/>
                      <a:pt x="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0;p19"/>
              <p:cNvSpPr/>
              <p:nvPr/>
            </p:nvSpPr>
            <p:spPr>
              <a:xfrm>
                <a:off x="5863567" y="2897949"/>
                <a:ext cx="41963" cy="7880"/>
              </a:xfrm>
              <a:custGeom>
                <a:avLst/>
                <a:gdLst/>
                <a:ahLst/>
                <a:cxnLst/>
                <a:rect l="l" t="t" r="r" b="b"/>
                <a:pathLst>
                  <a:path w="639" h="120" extrusionOk="0">
                    <a:moveTo>
                      <a:pt x="577" y="1"/>
                    </a:moveTo>
                    <a:cubicBezTo>
                      <a:pt x="576" y="1"/>
                      <a:pt x="575" y="1"/>
                      <a:pt x="574" y="1"/>
                    </a:cubicBezTo>
                    <a:cubicBezTo>
                      <a:pt x="402" y="11"/>
                      <a:pt x="227" y="17"/>
                      <a:pt x="59" y="33"/>
                    </a:cubicBezTo>
                    <a:cubicBezTo>
                      <a:pt x="7" y="36"/>
                      <a:pt x="1" y="117"/>
                      <a:pt x="59" y="117"/>
                    </a:cubicBezTo>
                    <a:cubicBezTo>
                      <a:pt x="98" y="119"/>
                      <a:pt x="138" y="120"/>
                      <a:pt x="177" y="120"/>
                    </a:cubicBezTo>
                    <a:cubicBezTo>
                      <a:pt x="309" y="120"/>
                      <a:pt x="442" y="113"/>
                      <a:pt x="574" y="108"/>
                    </a:cubicBezTo>
                    <a:cubicBezTo>
                      <a:pt x="638" y="101"/>
                      <a:pt x="639" y="1"/>
                      <a:pt x="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251;p19"/>
              <p:cNvSpPr/>
              <p:nvPr/>
            </p:nvSpPr>
            <p:spPr>
              <a:xfrm>
                <a:off x="5863567" y="2884356"/>
                <a:ext cx="43277" cy="7224"/>
              </a:xfrm>
              <a:custGeom>
                <a:avLst/>
                <a:gdLst/>
                <a:ahLst/>
                <a:cxnLst/>
                <a:rect l="l" t="t" r="r" b="b"/>
                <a:pathLst>
                  <a:path w="659" h="110" extrusionOk="0">
                    <a:moveTo>
                      <a:pt x="593" y="1"/>
                    </a:moveTo>
                    <a:cubicBezTo>
                      <a:pt x="452" y="6"/>
                      <a:pt x="313" y="17"/>
                      <a:pt x="174" y="17"/>
                    </a:cubicBezTo>
                    <a:cubicBezTo>
                      <a:pt x="135" y="17"/>
                      <a:pt x="95" y="16"/>
                      <a:pt x="56" y="13"/>
                    </a:cubicBezTo>
                    <a:cubicBezTo>
                      <a:pt x="1" y="13"/>
                      <a:pt x="1" y="94"/>
                      <a:pt x="56" y="98"/>
                    </a:cubicBezTo>
                    <a:cubicBezTo>
                      <a:pt x="150" y="104"/>
                      <a:pt x="248" y="109"/>
                      <a:pt x="345" y="109"/>
                    </a:cubicBezTo>
                    <a:cubicBezTo>
                      <a:pt x="433" y="109"/>
                      <a:pt x="521" y="105"/>
                      <a:pt x="606" y="94"/>
                    </a:cubicBezTo>
                    <a:cubicBezTo>
                      <a:pt x="658" y="88"/>
                      <a:pt x="645"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19"/>
              <p:cNvSpPr/>
              <p:nvPr/>
            </p:nvSpPr>
            <p:spPr>
              <a:xfrm>
                <a:off x="5923653" y="2878118"/>
                <a:ext cx="51682" cy="43145"/>
              </a:xfrm>
              <a:custGeom>
                <a:avLst/>
                <a:gdLst/>
                <a:ahLst/>
                <a:cxnLst/>
                <a:rect l="l" t="t" r="r" b="b"/>
                <a:pathLst>
                  <a:path w="787" h="657" extrusionOk="0">
                    <a:moveTo>
                      <a:pt x="62" y="1"/>
                    </a:moveTo>
                    <a:cubicBezTo>
                      <a:pt x="45" y="1"/>
                      <a:pt x="27" y="13"/>
                      <a:pt x="25" y="37"/>
                    </a:cubicBezTo>
                    <a:cubicBezTo>
                      <a:pt x="9" y="215"/>
                      <a:pt x="19" y="387"/>
                      <a:pt x="2" y="565"/>
                    </a:cubicBezTo>
                    <a:cubicBezTo>
                      <a:pt x="1" y="600"/>
                      <a:pt x="33" y="620"/>
                      <a:pt x="63" y="620"/>
                    </a:cubicBezTo>
                    <a:cubicBezTo>
                      <a:pt x="86" y="620"/>
                      <a:pt x="108" y="608"/>
                      <a:pt x="113" y="581"/>
                    </a:cubicBezTo>
                    <a:cubicBezTo>
                      <a:pt x="132" y="458"/>
                      <a:pt x="161" y="338"/>
                      <a:pt x="229" y="235"/>
                    </a:cubicBezTo>
                    <a:cubicBezTo>
                      <a:pt x="254" y="192"/>
                      <a:pt x="270" y="172"/>
                      <a:pt x="284" y="172"/>
                    </a:cubicBezTo>
                    <a:cubicBezTo>
                      <a:pt x="300" y="172"/>
                      <a:pt x="313" y="197"/>
                      <a:pt x="330" y="241"/>
                    </a:cubicBezTo>
                    <a:cubicBezTo>
                      <a:pt x="359" y="313"/>
                      <a:pt x="349" y="403"/>
                      <a:pt x="356" y="478"/>
                    </a:cubicBezTo>
                    <a:cubicBezTo>
                      <a:pt x="356" y="519"/>
                      <a:pt x="386" y="540"/>
                      <a:pt x="417" y="540"/>
                    </a:cubicBezTo>
                    <a:cubicBezTo>
                      <a:pt x="449" y="540"/>
                      <a:pt x="482" y="519"/>
                      <a:pt x="485" y="478"/>
                    </a:cubicBezTo>
                    <a:cubicBezTo>
                      <a:pt x="485" y="413"/>
                      <a:pt x="495" y="345"/>
                      <a:pt x="524" y="283"/>
                    </a:cubicBezTo>
                    <a:cubicBezTo>
                      <a:pt x="539" y="250"/>
                      <a:pt x="586" y="168"/>
                      <a:pt x="623" y="168"/>
                    </a:cubicBezTo>
                    <a:cubicBezTo>
                      <a:pt x="633" y="168"/>
                      <a:pt x="643" y="174"/>
                      <a:pt x="650" y="189"/>
                    </a:cubicBezTo>
                    <a:cubicBezTo>
                      <a:pt x="670" y="225"/>
                      <a:pt x="637" y="335"/>
                      <a:pt x="637" y="377"/>
                    </a:cubicBezTo>
                    <a:cubicBezTo>
                      <a:pt x="634" y="449"/>
                      <a:pt x="624" y="523"/>
                      <a:pt x="624" y="594"/>
                    </a:cubicBezTo>
                    <a:cubicBezTo>
                      <a:pt x="624" y="633"/>
                      <a:pt x="661" y="657"/>
                      <a:pt x="694" y="657"/>
                    </a:cubicBezTo>
                    <a:cubicBezTo>
                      <a:pt x="720" y="657"/>
                      <a:pt x="743" y="643"/>
                      <a:pt x="748" y="611"/>
                    </a:cubicBezTo>
                    <a:cubicBezTo>
                      <a:pt x="767" y="481"/>
                      <a:pt x="786" y="322"/>
                      <a:pt x="780" y="183"/>
                    </a:cubicBezTo>
                    <a:cubicBezTo>
                      <a:pt x="777" y="105"/>
                      <a:pt x="744" y="21"/>
                      <a:pt x="663" y="8"/>
                    </a:cubicBezTo>
                    <a:cubicBezTo>
                      <a:pt x="655" y="7"/>
                      <a:pt x="647" y="6"/>
                      <a:pt x="639" y="6"/>
                    </a:cubicBezTo>
                    <a:cubicBezTo>
                      <a:pt x="552" y="6"/>
                      <a:pt x="491" y="71"/>
                      <a:pt x="443" y="157"/>
                    </a:cubicBezTo>
                    <a:cubicBezTo>
                      <a:pt x="418" y="82"/>
                      <a:pt x="376" y="19"/>
                      <a:pt x="304" y="19"/>
                    </a:cubicBezTo>
                    <a:cubicBezTo>
                      <a:pt x="291" y="19"/>
                      <a:pt x="279" y="21"/>
                      <a:pt x="265" y="24"/>
                    </a:cubicBezTo>
                    <a:cubicBezTo>
                      <a:pt x="197" y="40"/>
                      <a:pt x="142" y="102"/>
                      <a:pt x="103" y="173"/>
                    </a:cubicBezTo>
                    <a:cubicBezTo>
                      <a:pt x="103" y="128"/>
                      <a:pt x="100" y="86"/>
                      <a:pt x="100" y="37"/>
                    </a:cubicBezTo>
                    <a:cubicBezTo>
                      <a:pt x="98" y="13"/>
                      <a:pt x="80" y="1"/>
                      <a:pt x="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19"/>
              <p:cNvSpPr/>
              <p:nvPr/>
            </p:nvSpPr>
            <p:spPr>
              <a:xfrm>
                <a:off x="5985250" y="2900510"/>
                <a:ext cx="8997" cy="8997"/>
              </a:xfrm>
              <a:custGeom>
                <a:avLst/>
                <a:gdLst/>
                <a:ahLst/>
                <a:cxnLst/>
                <a:rect l="l" t="t" r="r" b="b"/>
                <a:pathLst>
                  <a:path w="137" h="137" extrusionOk="0">
                    <a:moveTo>
                      <a:pt x="64" y="0"/>
                    </a:moveTo>
                    <a:cubicBezTo>
                      <a:pt x="41" y="0"/>
                      <a:pt x="19" y="13"/>
                      <a:pt x="10" y="43"/>
                    </a:cubicBezTo>
                    <a:cubicBezTo>
                      <a:pt x="1" y="75"/>
                      <a:pt x="7" y="95"/>
                      <a:pt x="27" y="121"/>
                    </a:cubicBezTo>
                    <a:cubicBezTo>
                      <a:pt x="36" y="130"/>
                      <a:pt x="52" y="136"/>
                      <a:pt x="67" y="136"/>
                    </a:cubicBezTo>
                    <a:cubicBezTo>
                      <a:pt x="78" y="136"/>
                      <a:pt x="89" y="134"/>
                      <a:pt x="98" y="127"/>
                    </a:cubicBezTo>
                    <a:cubicBezTo>
                      <a:pt x="121" y="108"/>
                      <a:pt x="137" y="91"/>
                      <a:pt x="134" y="59"/>
                    </a:cubicBezTo>
                    <a:cubicBezTo>
                      <a:pt x="126" y="22"/>
                      <a:pt x="94" y="0"/>
                      <a:pt x="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19"/>
              <p:cNvSpPr/>
              <p:nvPr/>
            </p:nvSpPr>
            <p:spPr>
              <a:xfrm>
                <a:off x="5992933" y="2835631"/>
                <a:ext cx="67049" cy="93120"/>
              </a:xfrm>
              <a:custGeom>
                <a:avLst/>
                <a:gdLst/>
                <a:ahLst/>
                <a:cxnLst/>
                <a:rect l="l" t="t" r="r" b="b"/>
                <a:pathLst>
                  <a:path w="1021" h="1418" extrusionOk="0">
                    <a:moveTo>
                      <a:pt x="952" y="1"/>
                    </a:moveTo>
                    <a:cubicBezTo>
                      <a:pt x="929" y="1"/>
                      <a:pt x="905" y="14"/>
                      <a:pt x="894" y="43"/>
                    </a:cubicBezTo>
                    <a:cubicBezTo>
                      <a:pt x="778" y="419"/>
                      <a:pt x="719" y="824"/>
                      <a:pt x="694" y="1222"/>
                    </a:cubicBezTo>
                    <a:cubicBezTo>
                      <a:pt x="431" y="940"/>
                      <a:pt x="379" y="516"/>
                      <a:pt x="94" y="250"/>
                    </a:cubicBezTo>
                    <a:cubicBezTo>
                      <a:pt x="85" y="241"/>
                      <a:pt x="74" y="238"/>
                      <a:pt x="64" y="238"/>
                    </a:cubicBezTo>
                    <a:cubicBezTo>
                      <a:pt x="30" y="238"/>
                      <a:pt x="0" y="282"/>
                      <a:pt x="33" y="312"/>
                    </a:cubicBezTo>
                    <a:cubicBezTo>
                      <a:pt x="347" y="616"/>
                      <a:pt x="370" y="1102"/>
                      <a:pt x="703" y="1400"/>
                    </a:cubicBezTo>
                    <a:cubicBezTo>
                      <a:pt x="717" y="1412"/>
                      <a:pt x="733" y="1417"/>
                      <a:pt x="747" y="1417"/>
                    </a:cubicBezTo>
                    <a:cubicBezTo>
                      <a:pt x="778" y="1417"/>
                      <a:pt x="806" y="1394"/>
                      <a:pt x="810" y="1355"/>
                    </a:cubicBezTo>
                    <a:cubicBezTo>
                      <a:pt x="843" y="917"/>
                      <a:pt x="930" y="506"/>
                      <a:pt x="1011" y="75"/>
                    </a:cubicBezTo>
                    <a:cubicBezTo>
                      <a:pt x="1021" y="29"/>
                      <a:pt x="987"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5;p19"/>
              <p:cNvSpPr/>
              <p:nvPr/>
            </p:nvSpPr>
            <p:spPr>
              <a:xfrm>
                <a:off x="6095178" y="2849158"/>
                <a:ext cx="53258" cy="63569"/>
              </a:xfrm>
              <a:custGeom>
                <a:avLst/>
                <a:gdLst/>
                <a:ahLst/>
                <a:cxnLst/>
                <a:rect l="l" t="t" r="r" b="b"/>
                <a:pathLst>
                  <a:path w="811" h="968" extrusionOk="0">
                    <a:moveTo>
                      <a:pt x="389" y="0"/>
                    </a:moveTo>
                    <a:cubicBezTo>
                      <a:pt x="377" y="0"/>
                      <a:pt x="367" y="7"/>
                      <a:pt x="364" y="25"/>
                    </a:cubicBezTo>
                    <a:cubicBezTo>
                      <a:pt x="361" y="44"/>
                      <a:pt x="361" y="60"/>
                      <a:pt x="358" y="80"/>
                    </a:cubicBezTo>
                    <a:cubicBezTo>
                      <a:pt x="248" y="106"/>
                      <a:pt x="144" y="138"/>
                      <a:pt x="40" y="170"/>
                    </a:cubicBezTo>
                    <a:cubicBezTo>
                      <a:pt x="0" y="180"/>
                      <a:pt x="16" y="239"/>
                      <a:pt x="57" y="239"/>
                    </a:cubicBezTo>
                    <a:cubicBezTo>
                      <a:pt x="59" y="239"/>
                      <a:pt x="61" y="239"/>
                      <a:pt x="63" y="238"/>
                    </a:cubicBezTo>
                    <a:cubicBezTo>
                      <a:pt x="154" y="219"/>
                      <a:pt x="251" y="203"/>
                      <a:pt x="345" y="190"/>
                    </a:cubicBezTo>
                    <a:lnTo>
                      <a:pt x="345" y="190"/>
                    </a:lnTo>
                    <a:cubicBezTo>
                      <a:pt x="326" y="430"/>
                      <a:pt x="332" y="676"/>
                      <a:pt x="342" y="909"/>
                    </a:cubicBezTo>
                    <a:cubicBezTo>
                      <a:pt x="343" y="948"/>
                      <a:pt x="375" y="967"/>
                      <a:pt x="405" y="967"/>
                    </a:cubicBezTo>
                    <a:cubicBezTo>
                      <a:pt x="436" y="967"/>
                      <a:pt x="465" y="948"/>
                      <a:pt x="462" y="909"/>
                    </a:cubicBezTo>
                    <a:cubicBezTo>
                      <a:pt x="445" y="666"/>
                      <a:pt x="445" y="420"/>
                      <a:pt x="436" y="174"/>
                    </a:cubicBezTo>
                    <a:cubicBezTo>
                      <a:pt x="543" y="157"/>
                      <a:pt x="653" y="145"/>
                      <a:pt x="760" y="125"/>
                    </a:cubicBezTo>
                    <a:cubicBezTo>
                      <a:pt x="810" y="116"/>
                      <a:pt x="799" y="31"/>
                      <a:pt x="749" y="31"/>
                    </a:cubicBezTo>
                    <a:cubicBezTo>
                      <a:pt x="749" y="31"/>
                      <a:pt x="748" y="31"/>
                      <a:pt x="747" y="31"/>
                    </a:cubicBezTo>
                    <a:cubicBezTo>
                      <a:pt x="646" y="31"/>
                      <a:pt x="543" y="44"/>
                      <a:pt x="442" y="64"/>
                    </a:cubicBezTo>
                    <a:cubicBezTo>
                      <a:pt x="439" y="57"/>
                      <a:pt x="436" y="44"/>
                      <a:pt x="426" y="25"/>
                    </a:cubicBezTo>
                    <a:cubicBezTo>
                      <a:pt x="419" y="10"/>
                      <a:pt x="403"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256;p19"/>
              <p:cNvSpPr/>
              <p:nvPr/>
            </p:nvSpPr>
            <p:spPr>
              <a:xfrm>
                <a:off x="6137993" y="2885341"/>
                <a:ext cx="33689" cy="8143"/>
              </a:xfrm>
              <a:custGeom>
                <a:avLst/>
                <a:gdLst/>
                <a:ahLst/>
                <a:cxnLst/>
                <a:rect l="l" t="t" r="r" b="b"/>
                <a:pathLst>
                  <a:path w="513" h="124" extrusionOk="0">
                    <a:moveTo>
                      <a:pt x="54" y="1"/>
                    </a:moveTo>
                    <a:cubicBezTo>
                      <a:pt x="15" y="1"/>
                      <a:pt x="0" y="61"/>
                      <a:pt x="43" y="73"/>
                    </a:cubicBezTo>
                    <a:cubicBezTo>
                      <a:pt x="154" y="101"/>
                      <a:pt x="279" y="124"/>
                      <a:pt x="396" y="124"/>
                    </a:cubicBezTo>
                    <a:cubicBezTo>
                      <a:pt x="415" y="124"/>
                      <a:pt x="435" y="123"/>
                      <a:pt x="454" y="122"/>
                    </a:cubicBezTo>
                    <a:cubicBezTo>
                      <a:pt x="513" y="122"/>
                      <a:pt x="513" y="34"/>
                      <a:pt x="454" y="34"/>
                    </a:cubicBezTo>
                    <a:cubicBezTo>
                      <a:pt x="321" y="34"/>
                      <a:pt x="195" y="34"/>
                      <a:pt x="62" y="2"/>
                    </a:cubicBezTo>
                    <a:cubicBezTo>
                      <a:pt x="59" y="1"/>
                      <a:pt x="56"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19"/>
              <p:cNvSpPr/>
              <p:nvPr/>
            </p:nvSpPr>
            <p:spPr>
              <a:xfrm>
                <a:off x="6142130" y="2872799"/>
                <a:ext cx="40190" cy="6961"/>
              </a:xfrm>
              <a:custGeom>
                <a:avLst/>
                <a:gdLst/>
                <a:ahLst/>
                <a:cxnLst/>
                <a:rect l="l" t="t" r="r" b="b"/>
                <a:pathLst>
                  <a:path w="612" h="106" extrusionOk="0">
                    <a:moveTo>
                      <a:pt x="394" y="1"/>
                    </a:moveTo>
                    <a:cubicBezTo>
                      <a:pt x="276" y="1"/>
                      <a:pt x="156" y="13"/>
                      <a:pt x="41" y="31"/>
                    </a:cubicBezTo>
                    <a:cubicBezTo>
                      <a:pt x="0" y="40"/>
                      <a:pt x="9" y="105"/>
                      <a:pt x="45" y="105"/>
                    </a:cubicBezTo>
                    <a:cubicBezTo>
                      <a:pt x="46" y="105"/>
                      <a:pt x="47" y="105"/>
                      <a:pt x="48" y="105"/>
                    </a:cubicBezTo>
                    <a:cubicBezTo>
                      <a:pt x="113" y="101"/>
                      <a:pt x="177" y="100"/>
                      <a:pt x="241" y="100"/>
                    </a:cubicBezTo>
                    <a:cubicBezTo>
                      <a:pt x="341" y="100"/>
                      <a:pt x="441" y="103"/>
                      <a:pt x="544" y="105"/>
                    </a:cubicBezTo>
                    <a:cubicBezTo>
                      <a:pt x="545" y="105"/>
                      <a:pt x="546" y="105"/>
                      <a:pt x="547" y="105"/>
                    </a:cubicBezTo>
                    <a:cubicBezTo>
                      <a:pt x="612" y="105"/>
                      <a:pt x="610" y="14"/>
                      <a:pt x="547" y="8"/>
                    </a:cubicBezTo>
                    <a:cubicBezTo>
                      <a:pt x="497" y="3"/>
                      <a:pt x="446"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258;p19"/>
              <p:cNvSpPr/>
              <p:nvPr/>
            </p:nvSpPr>
            <p:spPr>
              <a:xfrm>
                <a:off x="6174570" y="2848567"/>
                <a:ext cx="60745" cy="64160"/>
              </a:xfrm>
              <a:custGeom>
                <a:avLst/>
                <a:gdLst/>
                <a:ahLst/>
                <a:cxnLst/>
                <a:rect l="l" t="t" r="r" b="b"/>
                <a:pathLst>
                  <a:path w="925" h="977" extrusionOk="0">
                    <a:moveTo>
                      <a:pt x="412" y="1"/>
                    </a:moveTo>
                    <a:cubicBezTo>
                      <a:pt x="271" y="1"/>
                      <a:pt x="108" y="113"/>
                      <a:pt x="20" y="205"/>
                    </a:cubicBezTo>
                    <a:cubicBezTo>
                      <a:pt x="0" y="228"/>
                      <a:pt x="19" y="255"/>
                      <a:pt x="41" y="255"/>
                    </a:cubicBezTo>
                    <a:cubicBezTo>
                      <a:pt x="47" y="255"/>
                      <a:pt x="53" y="253"/>
                      <a:pt x="59" y="247"/>
                    </a:cubicBezTo>
                    <a:cubicBezTo>
                      <a:pt x="124" y="189"/>
                      <a:pt x="237" y="98"/>
                      <a:pt x="331" y="98"/>
                    </a:cubicBezTo>
                    <a:cubicBezTo>
                      <a:pt x="626" y="98"/>
                      <a:pt x="542" y="319"/>
                      <a:pt x="487" y="455"/>
                    </a:cubicBezTo>
                    <a:cubicBezTo>
                      <a:pt x="425" y="604"/>
                      <a:pt x="344" y="746"/>
                      <a:pt x="254" y="879"/>
                    </a:cubicBezTo>
                    <a:cubicBezTo>
                      <a:pt x="231" y="914"/>
                      <a:pt x="262" y="977"/>
                      <a:pt x="308" y="977"/>
                    </a:cubicBezTo>
                    <a:cubicBezTo>
                      <a:pt x="310" y="977"/>
                      <a:pt x="311" y="976"/>
                      <a:pt x="312" y="976"/>
                    </a:cubicBezTo>
                    <a:cubicBezTo>
                      <a:pt x="450" y="964"/>
                      <a:pt x="586" y="959"/>
                      <a:pt x="723" y="959"/>
                    </a:cubicBezTo>
                    <a:cubicBezTo>
                      <a:pt x="763" y="959"/>
                      <a:pt x="803" y="959"/>
                      <a:pt x="843" y="960"/>
                    </a:cubicBezTo>
                    <a:cubicBezTo>
                      <a:pt x="844" y="960"/>
                      <a:pt x="845" y="960"/>
                      <a:pt x="846" y="960"/>
                    </a:cubicBezTo>
                    <a:cubicBezTo>
                      <a:pt x="924" y="960"/>
                      <a:pt x="923" y="837"/>
                      <a:pt x="837" y="834"/>
                    </a:cubicBezTo>
                    <a:cubicBezTo>
                      <a:pt x="776" y="831"/>
                      <a:pt x="714" y="829"/>
                      <a:pt x="652" y="829"/>
                    </a:cubicBezTo>
                    <a:cubicBezTo>
                      <a:pt x="577" y="829"/>
                      <a:pt x="502" y="832"/>
                      <a:pt x="429" y="837"/>
                    </a:cubicBezTo>
                    <a:cubicBezTo>
                      <a:pt x="558" y="623"/>
                      <a:pt x="736" y="312"/>
                      <a:pt x="600" y="105"/>
                    </a:cubicBezTo>
                    <a:cubicBezTo>
                      <a:pt x="551" y="30"/>
                      <a:pt x="484"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259;p19"/>
              <p:cNvSpPr/>
              <p:nvPr/>
            </p:nvSpPr>
            <p:spPr>
              <a:xfrm>
                <a:off x="6236430" y="2854412"/>
                <a:ext cx="56870" cy="48924"/>
              </a:xfrm>
              <a:custGeom>
                <a:avLst/>
                <a:gdLst/>
                <a:ahLst/>
                <a:cxnLst/>
                <a:rect l="l" t="t" r="r" b="b"/>
                <a:pathLst>
                  <a:path w="866" h="745" extrusionOk="0">
                    <a:moveTo>
                      <a:pt x="277" y="0"/>
                    </a:moveTo>
                    <a:cubicBezTo>
                      <a:pt x="155" y="0"/>
                      <a:pt x="62" y="104"/>
                      <a:pt x="11" y="207"/>
                    </a:cubicBezTo>
                    <a:cubicBezTo>
                      <a:pt x="0" y="232"/>
                      <a:pt x="20" y="255"/>
                      <a:pt x="42" y="255"/>
                    </a:cubicBezTo>
                    <a:cubicBezTo>
                      <a:pt x="52" y="255"/>
                      <a:pt x="62" y="250"/>
                      <a:pt x="70" y="239"/>
                    </a:cubicBezTo>
                    <a:cubicBezTo>
                      <a:pt x="110" y="181"/>
                      <a:pt x="176" y="93"/>
                      <a:pt x="255" y="93"/>
                    </a:cubicBezTo>
                    <a:cubicBezTo>
                      <a:pt x="259" y="93"/>
                      <a:pt x="263" y="93"/>
                      <a:pt x="267" y="94"/>
                    </a:cubicBezTo>
                    <a:cubicBezTo>
                      <a:pt x="290" y="94"/>
                      <a:pt x="306" y="100"/>
                      <a:pt x="316" y="110"/>
                    </a:cubicBezTo>
                    <a:cubicBezTo>
                      <a:pt x="248" y="269"/>
                      <a:pt x="212" y="479"/>
                      <a:pt x="241" y="644"/>
                    </a:cubicBezTo>
                    <a:cubicBezTo>
                      <a:pt x="244" y="668"/>
                      <a:pt x="260" y="678"/>
                      <a:pt x="278" y="678"/>
                    </a:cubicBezTo>
                    <a:cubicBezTo>
                      <a:pt x="303" y="678"/>
                      <a:pt x="330" y="659"/>
                      <a:pt x="332" y="631"/>
                    </a:cubicBezTo>
                    <a:cubicBezTo>
                      <a:pt x="342" y="550"/>
                      <a:pt x="332" y="469"/>
                      <a:pt x="342" y="388"/>
                    </a:cubicBezTo>
                    <a:cubicBezTo>
                      <a:pt x="348" y="311"/>
                      <a:pt x="361" y="239"/>
                      <a:pt x="374" y="162"/>
                    </a:cubicBezTo>
                    <a:cubicBezTo>
                      <a:pt x="381" y="175"/>
                      <a:pt x="394" y="188"/>
                      <a:pt x="403" y="197"/>
                    </a:cubicBezTo>
                    <a:cubicBezTo>
                      <a:pt x="436" y="230"/>
                      <a:pt x="468" y="259"/>
                      <a:pt x="507" y="275"/>
                    </a:cubicBezTo>
                    <a:cubicBezTo>
                      <a:pt x="497" y="418"/>
                      <a:pt x="491" y="560"/>
                      <a:pt x="494" y="696"/>
                    </a:cubicBezTo>
                    <a:cubicBezTo>
                      <a:pt x="494" y="729"/>
                      <a:pt x="520" y="745"/>
                      <a:pt x="546" y="745"/>
                    </a:cubicBezTo>
                    <a:cubicBezTo>
                      <a:pt x="572" y="745"/>
                      <a:pt x="598" y="729"/>
                      <a:pt x="598" y="696"/>
                    </a:cubicBezTo>
                    <a:cubicBezTo>
                      <a:pt x="601" y="563"/>
                      <a:pt x="598" y="431"/>
                      <a:pt x="585" y="295"/>
                    </a:cubicBezTo>
                    <a:lnTo>
                      <a:pt x="585" y="295"/>
                    </a:lnTo>
                    <a:cubicBezTo>
                      <a:pt x="599" y="297"/>
                      <a:pt x="614" y="298"/>
                      <a:pt x="628" y="298"/>
                    </a:cubicBezTo>
                    <a:cubicBezTo>
                      <a:pt x="708" y="298"/>
                      <a:pt x="788" y="267"/>
                      <a:pt x="834" y="204"/>
                    </a:cubicBezTo>
                    <a:cubicBezTo>
                      <a:pt x="865" y="170"/>
                      <a:pt x="842" y="111"/>
                      <a:pt x="807" y="111"/>
                    </a:cubicBezTo>
                    <a:cubicBezTo>
                      <a:pt x="798" y="111"/>
                      <a:pt x="789" y="115"/>
                      <a:pt x="779" y="123"/>
                    </a:cubicBezTo>
                    <a:cubicBezTo>
                      <a:pt x="726" y="161"/>
                      <a:pt x="673" y="184"/>
                      <a:pt x="620" y="184"/>
                    </a:cubicBezTo>
                    <a:cubicBezTo>
                      <a:pt x="572" y="184"/>
                      <a:pt x="525" y="166"/>
                      <a:pt x="478" y="123"/>
                    </a:cubicBezTo>
                    <a:cubicBezTo>
                      <a:pt x="426" y="74"/>
                      <a:pt x="390" y="16"/>
                      <a:pt x="313" y="3"/>
                    </a:cubicBezTo>
                    <a:cubicBezTo>
                      <a:pt x="300" y="1"/>
                      <a:pt x="289"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19"/>
              <p:cNvSpPr/>
              <p:nvPr/>
            </p:nvSpPr>
            <p:spPr>
              <a:xfrm>
                <a:off x="6288439" y="2813041"/>
                <a:ext cx="110654" cy="154784"/>
              </a:xfrm>
              <a:custGeom>
                <a:avLst/>
                <a:gdLst/>
                <a:ahLst/>
                <a:cxnLst/>
                <a:rect l="l" t="t" r="r" b="b"/>
                <a:pathLst>
                  <a:path w="1685" h="2357" extrusionOk="0">
                    <a:moveTo>
                      <a:pt x="566" y="1"/>
                    </a:moveTo>
                    <a:cubicBezTo>
                      <a:pt x="540" y="1"/>
                      <a:pt x="509" y="25"/>
                      <a:pt x="505" y="50"/>
                    </a:cubicBezTo>
                    <a:cubicBezTo>
                      <a:pt x="460" y="380"/>
                      <a:pt x="480" y="704"/>
                      <a:pt x="486" y="1031"/>
                    </a:cubicBezTo>
                    <a:cubicBezTo>
                      <a:pt x="486" y="1436"/>
                      <a:pt x="392" y="1773"/>
                      <a:pt x="230" y="2123"/>
                    </a:cubicBezTo>
                    <a:cubicBezTo>
                      <a:pt x="139" y="1822"/>
                      <a:pt x="107" y="1508"/>
                      <a:pt x="110" y="1190"/>
                    </a:cubicBezTo>
                    <a:cubicBezTo>
                      <a:pt x="110" y="1163"/>
                      <a:pt x="90" y="1149"/>
                      <a:pt x="69" y="1149"/>
                    </a:cubicBezTo>
                    <a:cubicBezTo>
                      <a:pt x="49" y="1149"/>
                      <a:pt x="28" y="1163"/>
                      <a:pt x="26" y="1190"/>
                    </a:cubicBezTo>
                    <a:cubicBezTo>
                      <a:pt x="0" y="1572"/>
                      <a:pt x="52" y="1942"/>
                      <a:pt x="156" y="2311"/>
                    </a:cubicBezTo>
                    <a:cubicBezTo>
                      <a:pt x="165" y="2339"/>
                      <a:pt x="194" y="2357"/>
                      <a:pt x="221" y="2357"/>
                    </a:cubicBezTo>
                    <a:cubicBezTo>
                      <a:pt x="241" y="2357"/>
                      <a:pt x="259" y="2348"/>
                      <a:pt x="269" y="2327"/>
                    </a:cubicBezTo>
                    <a:cubicBezTo>
                      <a:pt x="502" y="1880"/>
                      <a:pt x="619" y="1472"/>
                      <a:pt x="616" y="970"/>
                    </a:cubicBezTo>
                    <a:cubicBezTo>
                      <a:pt x="609" y="801"/>
                      <a:pt x="515" y="260"/>
                      <a:pt x="700" y="144"/>
                    </a:cubicBezTo>
                    <a:cubicBezTo>
                      <a:pt x="713" y="135"/>
                      <a:pt x="736" y="131"/>
                      <a:pt x="764" y="131"/>
                    </a:cubicBezTo>
                    <a:cubicBezTo>
                      <a:pt x="859" y="131"/>
                      <a:pt x="1017" y="171"/>
                      <a:pt x="1082" y="176"/>
                    </a:cubicBezTo>
                    <a:cubicBezTo>
                      <a:pt x="1254" y="192"/>
                      <a:pt x="1429" y="205"/>
                      <a:pt x="1597" y="222"/>
                    </a:cubicBezTo>
                    <a:cubicBezTo>
                      <a:pt x="1599" y="222"/>
                      <a:pt x="1601" y="222"/>
                      <a:pt x="1603" y="222"/>
                    </a:cubicBezTo>
                    <a:cubicBezTo>
                      <a:pt x="1684" y="222"/>
                      <a:pt x="1676" y="95"/>
                      <a:pt x="1597" y="89"/>
                    </a:cubicBezTo>
                    <a:cubicBezTo>
                      <a:pt x="1257" y="60"/>
                      <a:pt x="914" y="30"/>
                      <a:pt x="570" y="1"/>
                    </a:cubicBezTo>
                    <a:cubicBezTo>
                      <a:pt x="569" y="1"/>
                      <a:pt x="56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1;p19"/>
              <p:cNvSpPr/>
              <p:nvPr/>
            </p:nvSpPr>
            <p:spPr>
              <a:xfrm>
                <a:off x="6335128" y="2885604"/>
                <a:ext cx="70070" cy="12609"/>
              </a:xfrm>
              <a:custGeom>
                <a:avLst/>
                <a:gdLst/>
                <a:ahLst/>
                <a:cxnLst/>
                <a:rect l="l" t="t" r="r" b="b"/>
                <a:pathLst>
                  <a:path w="1067" h="192" extrusionOk="0">
                    <a:moveTo>
                      <a:pt x="982" y="1"/>
                    </a:moveTo>
                    <a:cubicBezTo>
                      <a:pt x="975" y="1"/>
                      <a:pt x="968" y="2"/>
                      <a:pt x="961" y="4"/>
                    </a:cubicBezTo>
                    <a:cubicBezTo>
                      <a:pt x="767" y="51"/>
                      <a:pt x="581" y="68"/>
                      <a:pt x="393" y="68"/>
                    </a:cubicBezTo>
                    <a:cubicBezTo>
                      <a:pt x="283" y="68"/>
                      <a:pt x="171" y="62"/>
                      <a:pt x="57" y="53"/>
                    </a:cubicBezTo>
                    <a:cubicBezTo>
                      <a:pt x="55" y="53"/>
                      <a:pt x="53" y="52"/>
                      <a:pt x="51" y="52"/>
                    </a:cubicBezTo>
                    <a:cubicBezTo>
                      <a:pt x="8" y="52"/>
                      <a:pt x="0" y="121"/>
                      <a:pt x="44" y="134"/>
                    </a:cubicBezTo>
                    <a:cubicBezTo>
                      <a:pt x="184" y="174"/>
                      <a:pt x="331" y="191"/>
                      <a:pt x="478" y="191"/>
                    </a:cubicBezTo>
                    <a:cubicBezTo>
                      <a:pt x="653" y="191"/>
                      <a:pt x="829" y="166"/>
                      <a:pt x="996" y="124"/>
                    </a:cubicBezTo>
                    <a:cubicBezTo>
                      <a:pt x="1067" y="106"/>
                      <a:pt x="1047" y="1"/>
                      <a:pt x="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2;p19"/>
              <p:cNvSpPr/>
              <p:nvPr/>
            </p:nvSpPr>
            <p:spPr>
              <a:xfrm>
                <a:off x="6347343" y="2845350"/>
                <a:ext cx="48858" cy="40978"/>
              </a:xfrm>
              <a:custGeom>
                <a:avLst/>
                <a:gdLst/>
                <a:ahLst/>
                <a:cxnLst/>
                <a:rect l="l" t="t" r="r" b="b"/>
                <a:pathLst>
                  <a:path w="744" h="624" extrusionOk="0">
                    <a:moveTo>
                      <a:pt x="399" y="115"/>
                    </a:moveTo>
                    <a:cubicBezTo>
                      <a:pt x="425" y="115"/>
                      <a:pt x="457" y="118"/>
                      <a:pt x="486" y="125"/>
                    </a:cubicBezTo>
                    <a:cubicBezTo>
                      <a:pt x="486" y="180"/>
                      <a:pt x="467" y="206"/>
                      <a:pt x="422" y="219"/>
                    </a:cubicBezTo>
                    <a:cubicBezTo>
                      <a:pt x="344" y="267"/>
                      <a:pt x="247" y="280"/>
                      <a:pt x="156" y="284"/>
                    </a:cubicBezTo>
                    <a:cubicBezTo>
                      <a:pt x="159" y="248"/>
                      <a:pt x="179" y="215"/>
                      <a:pt x="214" y="186"/>
                    </a:cubicBezTo>
                    <a:cubicBezTo>
                      <a:pt x="263" y="141"/>
                      <a:pt x="334" y="118"/>
                      <a:pt x="399" y="115"/>
                    </a:cubicBezTo>
                    <a:close/>
                    <a:moveTo>
                      <a:pt x="432" y="1"/>
                    </a:moveTo>
                    <a:cubicBezTo>
                      <a:pt x="338" y="1"/>
                      <a:pt x="234" y="30"/>
                      <a:pt x="188" y="60"/>
                    </a:cubicBezTo>
                    <a:cubicBezTo>
                      <a:pt x="107" y="115"/>
                      <a:pt x="49" y="190"/>
                      <a:pt x="33" y="277"/>
                    </a:cubicBezTo>
                    <a:cubicBezTo>
                      <a:pt x="4" y="287"/>
                      <a:pt x="0" y="332"/>
                      <a:pt x="30" y="345"/>
                    </a:cubicBezTo>
                    <a:cubicBezTo>
                      <a:pt x="33" y="410"/>
                      <a:pt x="65" y="475"/>
                      <a:pt x="127" y="526"/>
                    </a:cubicBezTo>
                    <a:cubicBezTo>
                      <a:pt x="206" y="592"/>
                      <a:pt x="307" y="623"/>
                      <a:pt x="408" y="623"/>
                    </a:cubicBezTo>
                    <a:cubicBezTo>
                      <a:pt x="513" y="623"/>
                      <a:pt x="618" y="589"/>
                      <a:pt x="700" y="523"/>
                    </a:cubicBezTo>
                    <a:cubicBezTo>
                      <a:pt x="744" y="485"/>
                      <a:pt x="702" y="419"/>
                      <a:pt x="655" y="419"/>
                    </a:cubicBezTo>
                    <a:cubicBezTo>
                      <a:pt x="646" y="419"/>
                      <a:pt x="637" y="421"/>
                      <a:pt x="629" y="426"/>
                    </a:cubicBezTo>
                    <a:cubicBezTo>
                      <a:pt x="558" y="471"/>
                      <a:pt x="482" y="500"/>
                      <a:pt x="402" y="500"/>
                    </a:cubicBezTo>
                    <a:cubicBezTo>
                      <a:pt x="372" y="500"/>
                      <a:pt x="342" y="496"/>
                      <a:pt x="311" y="488"/>
                    </a:cubicBezTo>
                    <a:cubicBezTo>
                      <a:pt x="237" y="465"/>
                      <a:pt x="175" y="413"/>
                      <a:pt x="156" y="358"/>
                    </a:cubicBezTo>
                    <a:lnTo>
                      <a:pt x="156" y="358"/>
                    </a:lnTo>
                    <a:cubicBezTo>
                      <a:pt x="162" y="358"/>
                      <a:pt x="169" y="358"/>
                      <a:pt x="175" y="358"/>
                    </a:cubicBezTo>
                    <a:cubicBezTo>
                      <a:pt x="355" y="358"/>
                      <a:pt x="597" y="313"/>
                      <a:pt x="616" y="151"/>
                    </a:cubicBezTo>
                    <a:cubicBezTo>
                      <a:pt x="631" y="37"/>
                      <a:pt x="538"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263;p19"/>
              <p:cNvSpPr/>
              <p:nvPr/>
            </p:nvSpPr>
            <p:spPr>
              <a:xfrm>
                <a:off x="6323768" y="2904122"/>
                <a:ext cx="60876" cy="83992"/>
              </a:xfrm>
              <a:custGeom>
                <a:avLst/>
                <a:gdLst/>
                <a:ahLst/>
                <a:cxnLst/>
                <a:rect l="l" t="t" r="r" b="b"/>
                <a:pathLst>
                  <a:path w="927" h="1279" extrusionOk="0">
                    <a:moveTo>
                      <a:pt x="497" y="271"/>
                    </a:moveTo>
                    <a:cubicBezTo>
                      <a:pt x="507" y="271"/>
                      <a:pt x="516" y="272"/>
                      <a:pt x="525" y="273"/>
                    </a:cubicBezTo>
                    <a:cubicBezTo>
                      <a:pt x="522" y="295"/>
                      <a:pt x="536" y="325"/>
                      <a:pt x="563" y="325"/>
                    </a:cubicBezTo>
                    <a:cubicBezTo>
                      <a:pt x="564" y="325"/>
                      <a:pt x="565" y="325"/>
                      <a:pt x="567" y="325"/>
                    </a:cubicBezTo>
                    <a:lnTo>
                      <a:pt x="570" y="325"/>
                    </a:lnTo>
                    <a:cubicBezTo>
                      <a:pt x="567" y="328"/>
                      <a:pt x="564" y="331"/>
                      <a:pt x="564" y="338"/>
                    </a:cubicBezTo>
                    <a:cubicBezTo>
                      <a:pt x="557" y="370"/>
                      <a:pt x="551" y="396"/>
                      <a:pt x="534" y="425"/>
                    </a:cubicBezTo>
                    <a:cubicBezTo>
                      <a:pt x="521" y="470"/>
                      <a:pt x="500" y="492"/>
                      <a:pt x="470" y="492"/>
                    </a:cubicBezTo>
                    <a:cubicBezTo>
                      <a:pt x="429" y="492"/>
                      <a:pt x="372" y="448"/>
                      <a:pt x="298" y="360"/>
                    </a:cubicBezTo>
                    <a:cubicBezTo>
                      <a:pt x="333" y="306"/>
                      <a:pt x="421" y="271"/>
                      <a:pt x="497" y="271"/>
                    </a:cubicBezTo>
                    <a:close/>
                    <a:moveTo>
                      <a:pt x="425" y="825"/>
                    </a:moveTo>
                    <a:cubicBezTo>
                      <a:pt x="447" y="825"/>
                      <a:pt x="471" y="827"/>
                      <a:pt x="496" y="830"/>
                    </a:cubicBezTo>
                    <a:cubicBezTo>
                      <a:pt x="486" y="843"/>
                      <a:pt x="470" y="859"/>
                      <a:pt x="457" y="879"/>
                    </a:cubicBezTo>
                    <a:cubicBezTo>
                      <a:pt x="411" y="953"/>
                      <a:pt x="450" y="1099"/>
                      <a:pt x="340" y="1135"/>
                    </a:cubicBezTo>
                    <a:cubicBezTo>
                      <a:pt x="332" y="1135"/>
                      <a:pt x="324" y="1135"/>
                      <a:pt x="316" y="1135"/>
                    </a:cubicBezTo>
                    <a:cubicBezTo>
                      <a:pt x="196" y="1135"/>
                      <a:pt x="161" y="1087"/>
                      <a:pt x="201" y="992"/>
                    </a:cubicBezTo>
                    <a:cubicBezTo>
                      <a:pt x="228" y="879"/>
                      <a:pt x="302" y="825"/>
                      <a:pt x="425" y="825"/>
                    </a:cubicBezTo>
                    <a:close/>
                    <a:moveTo>
                      <a:pt x="838" y="0"/>
                    </a:moveTo>
                    <a:cubicBezTo>
                      <a:pt x="814" y="0"/>
                      <a:pt x="792" y="13"/>
                      <a:pt x="784" y="36"/>
                    </a:cubicBezTo>
                    <a:cubicBezTo>
                      <a:pt x="777" y="56"/>
                      <a:pt x="777" y="79"/>
                      <a:pt x="787" y="95"/>
                    </a:cubicBezTo>
                    <a:cubicBezTo>
                      <a:pt x="768" y="127"/>
                      <a:pt x="732" y="153"/>
                      <a:pt x="703" y="176"/>
                    </a:cubicBezTo>
                    <a:cubicBezTo>
                      <a:pt x="677" y="195"/>
                      <a:pt x="648" y="208"/>
                      <a:pt x="619" y="218"/>
                    </a:cubicBezTo>
                    <a:cubicBezTo>
                      <a:pt x="580" y="177"/>
                      <a:pt x="528" y="160"/>
                      <a:pt x="473" y="160"/>
                    </a:cubicBezTo>
                    <a:cubicBezTo>
                      <a:pt x="301" y="160"/>
                      <a:pt x="97" y="334"/>
                      <a:pt x="159" y="506"/>
                    </a:cubicBezTo>
                    <a:cubicBezTo>
                      <a:pt x="190" y="601"/>
                      <a:pt x="293" y="665"/>
                      <a:pt x="390" y="665"/>
                    </a:cubicBezTo>
                    <a:cubicBezTo>
                      <a:pt x="403" y="665"/>
                      <a:pt x="415" y="664"/>
                      <a:pt x="427" y="662"/>
                    </a:cubicBezTo>
                    <a:cubicBezTo>
                      <a:pt x="466" y="652"/>
                      <a:pt x="502" y="639"/>
                      <a:pt x="531" y="620"/>
                    </a:cubicBezTo>
                    <a:lnTo>
                      <a:pt x="531" y="620"/>
                    </a:lnTo>
                    <a:cubicBezTo>
                      <a:pt x="521" y="652"/>
                      <a:pt x="515" y="684"/>
                      <a:pt x="502" y="717"/>
                    </a:cubicBezTo>
                    <a:cubicBezTo>
                      <a:pt x="476" y="710"/>
                      <a:pt x="450" y="707"/>
                      <a:pt x="425" y="707"/>
                    </a:cubicBezTo>
                    <a:cubicBezTo>
                      <a:pt x="208" y="707"/>
                      <a:pt x="0" y="936"/>
                      <a:pt x="87" y="1167"/>
                    </a:cubicBezTo>
                    <a:cubicBezTo>
                      <a:pt x="119" y="1243"/>
                      <a:pt x="184" y="1278"/>
                      <a:pt x="256" y="1278"/>
                    </a:cubicBezTo>
                    <a:cubicBezTo>
                      <a:pt x="280" y="1278"/>
                      <a:pt x="303" y="1275"/>
                      <a:pt x="327" y="1267"/>
                    </a:cubicBezTo>
                    <a:cubicBezTo>
                      <a:pt x="392" y="1248"/>
                      <a:pt x="450" y="1206"/>
                      <a:pt x="486" y="1154"/>
                    </a:cubicBezTo>
                    <a:cubicBezTo>
                      <a:pt x="517" y="1110"/>
                      <a:pt x="548" y="923"/>
                      <a:pt x="608" y="923"/>
                    </a:cubicBezTo>
                    <a:cubicBezTo>
                      <a:pt x="610" y="923"/>
                      <a:pt x="613" y="923"/>
                      <a:pt x="615" y="924"/>
                    </a:cubicBezTo>
                    <a:cubicBezTo>
                      <a:pt x="621" y="926"/>
                      <a:pt x="626" y="926"/>
                      <a:pt x="631" y="926"/>
                    </a:cubicBezTo>
                    <a:cubicBezTo>
                      <a:pt x="691" y="926"/>
                      <a:pt x="710" y="829"/>
                      <a:pt x="648" y="814"/>
                    </a:cubicBezTo>
                    <a:cubicBezTo>
                      <a:pt x="628" y="811"/>
                      <a:pt x="606" y="807"/>
                      <a:pt x="589" y="807"/>
                    </a:cubicBezTo>
                    <a:cubicBezTo>
                      <a:pt x="645" y="655"/>
                      <a:pt x="667" y="516"/>
                      <a:pt x="667" y="357"/>
                    </a:cubicBezTo>
                    <a:cubicBezTo>
                      <a:pt x="667" y="338"/>
                      <a:pt x="654" y="322"/>
                      <a:pt x="638" y="312"/>
                    </a:cubicBezTo>
                    <a:cubicBezTo>
                      <a:pt x="726" y="289"/>
                      <a:pt x="800" y="241"/>
                      <a:pt x="862" y="166"/>
                    </a:cubicBezTo>
                    <a:cubicBezTo>
                      <a:pt x="887" y="127"/>
                      <a:pt x="926" y="79"/>
                      <a:pt x="894" y="30"/>
                    </a:cubicBezTo>
                    <a:cubicBezTo>
                      <a:pt x="880" y="10"/>
                      <a:pt x="858"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264" name="Google Shape;2264;p19"/>
          <p:cNvGrpSpPr/>
          <p:nvPr/>
        </p:nvGrpSpPr>
        <p:grpSpPr>
          <a:xfrm>
            <a:off x="6034636" y="-551909"/>
            <a:ext cx="3827235" cy="3939496"/>
            <a:chOff x="6034636" y="-551909"/>
            <a:chExt cx="3827235" cy="3939496"/>
          </a:xfrm>
        </p:grpSpPr>
        <p:grpSp>
          <p:nvGrpSpPr>
            <p:cNvPr id="2265" name="Google Shape;2265;p19"/>
            <p:cNvGrpSpPr/>
            <p:nvPr/>
          </p:nvGrpSpPr>
          <p:grpSpPr>
            <a:xfrm rot="-1244566">
              <a:off x="8338889" y="760369"/>
              <a:ext cx="1410581" cy="892908"/>
              <a:chOff x="4808808" y="1957984"/>
              <a:chExt cx="404920" cy="256310"/>
            </a:xfrm>
          </p:grpSpPr>
          <p:sp>
            <p:nvSpPr>
              <p:cNvPr id="2266" name="Google Shape;2266;p19"/>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67;p19"/>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68" name="Google Shape;2268;p19"/>
            <p:cNvGrpSpPr/>
            <p:nvPr/>
          </p:nvGrpSpPr>
          <p:grpSpPr>
            <a:xfrm rot="-1982480">
              <a:off x="7674165" y="-270179"/>
              <a:ext cx="672277" cy="940201"/>
              <a:chOff x="3735990" y="4115688"/>
              <a:chExt cx="349166" cy="488320"/>
            </a:xfrm>
          </p:grpSpPr>
          <p:sp>
            <p:nvSpPr>
              <p:cNvPr id="2269" name="Google Shape;2269;p19"/>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0" name="Google Shape;2270;p19"/>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19"/>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2" name="Google Shape;2272;p19"/>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3" name="Google Shape;2273;p19"/>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4;p19"/>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5;p19"/>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76;p19"/>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19"/>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19"/>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19"/>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19"/>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1;p19"/>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2;p19"/>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19"/>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19"/>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19"/>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19"/>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19"/>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288;p19"/>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19"/>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0" name="Google Shape;2290;p19"/>
            <p:cNvGrpSpPr/>
            <p:nvPr/>
          </p:nvGrpSpPr>
          <p:grpSpPr>
            <a:xfrm rot="1825564">
              <a:off x="6146990" y="-227657"/>
              <a:ext cx="1513122" cy="855162"/>
              <a:chOff x="4710963" y="556836"/>
              <a:chExt cx="599550" cy="338855"/>
            </a:xfrm>
          </p:grpSpPr>
          <p:sp>
            <p:nvSpPr>
              <p:cNvPr id="2291" name="Google Shape;2291;p19"/>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19"/>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19"/>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19"/>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5" name="Google Shape;2295;p19"/>
            <p:cNvGrpSpPr/>
            <p:nvPr/>
          </p:nvGrpSpPr>
          <p:grpSpPr>
            <a:xfrm>
              <a:off x="8825080" y="2647169"/>
              <a:ext cx="811812" cy="740418"/>
              <a:chOff x="5882939" y="3323344"/>
              <a:chExt cx="444901" cy="405775"/>
            </a:xfrm>
          </p:grpSpPr>
          <p:sp>
            <p:nvSpPr>
              <p:cNvPr id="2296" name="Google Shape;2296;p19"/>
              <p:cNvSpPr/>
              <p:nvPr/>
            </p:nvSpPr>
            <p:spPr>
              <a:xfrm>
                <a:off x="5882939" y="3323344"/>
                <a:ext cx="422586" cy="405775"/>
              </a:xfrm>
              <a:custGeom>
                <a:avLst/>
                <a:gdLst/>
                <a:ahLst/>
                <a:cxnLst/>
                <a:rect l="l" t="t" r="r" b="b"/>
                <a:pathLst>
                  <a:path w="6435" h="6179" extrusionOk="0">
                    <a:moveTo>
                      <a:pt x="3180" y="140"/>
                    </a:moveTo>
                    <a:cubicBezTo>
                      <a:pt x="3910" y="140"/>
                      <a:pt x="4632" y="411"/>
                      <a:pt x="5187" y="928"/>
                    </a:cubicBezTo>
                    <a:cubicBezTo>
                      <a:pt x="5806" y="1505"/>
                      <a:pt x="6120" y="2331"/>
                      <a:pt x="6097" y="3154"/>
                    </a:cubicBezTo>
                    <a:cubicBezTo>
                      <a:pt x="6094" y="3131"/>
                      <a:pt x="6081" y="3122"/>
                      <a:pt x="6055" y="3112"/>
                    </a:cubicBezTo>
                    <a:cubicBezTo>
                      <a:pt x="6020" y="3096"/>
                      <a:pt x="5984" y="3083"/>
                      <a:pt x="5948" y="3067"/>
                    </a:cubicBezTo>
                    <a:cubicBezTo>
                      <a:pt x="5940" y="3052"/>
                      <a:pt x="5926" y="3043"/>
                      <a:pt x="5904" y="3043"/>
                    </a:cubicBezTo>
                    <a:cubicBezTo>
                      <a:pt x="5901" y="3043"/>
                      <a:pt x="5897" y="3043"/>
                      <a:pt x="5893" y="3044"/>
                    </a:cubicBezTo>
                    <a:lnTo>
                      <a:pt x="5884" y="3044"/>
                    </a:lnTo>
                    <a:cubicBezTo>
                      <a:pt x="4248" y="2409"/>
                      <a:pt x="2615" y="1735"/>
                      <a:pt x="953" y="1171"/>
                    </a:cubicBezTo>
                    <a:cubicBezTo>
                      <a:pt x="1206" y="873"/>
                      <a:pt x="1520" y="621"/>
                      <a:pt x="1886" y="443"/>
                    </a:cubicBezTo>
                    <a:cubicBezTo>
                      <a:pt x="2297" y="239"/>
                      <a:pt x="2740" y="140"/>
                      <a:pt x="3180" y="140"/>
                    </a:cubicBezTo>
                    <a:close/>
                    <a:moveTo>
                      <a:pt x="3732" y="2380"/>
                    </a:moveTo>
                    <a:lnTo>
                      <a:pt x="5579" y="3073"/>
                    </a:lnTo>
                    <a:cubicBezTo>
                      <a:pt x="5061" y="3125"/>
                      <a:pt x="4533" y="3206"/>
                      <a:pt x="4018" y="3319"/>
                    </a:cubicBezTo>
                    <a:cubicBezTo>
                      <a:pt x="4073" y="3015"/>
                      <a:pt x="3739" y="2872"/>
                      <a:pt x="3486" y="2830"/>
                    </a:cubicBezTo>
                    <a:cubicBezTo>
                      <a:pt x="3570" y="2684"/>
                      <a:pt x="3651" y="2532"/>
                      <a:pt x="3732" y="2383"/>
                    </a:cubicBezTo>
                    <a:lnTo>
                      <a:pt x="3732" y="2380"/>
                    </a:lnTo>
                    <a:close/>
                    <a:moveTo>
                      <a:pt x="3447" y="2888"/>
                    </a:moveTo>
                    <a:cubicBezTo>
                      <a:pt x="3674" y="2953"/>
                      <a:pt x="3907" y="3031"/>
                      <a:pt x="3924" y="3306"/>
                    </a:cubicBezTo>
                    <a:cubicBezTo>
                      <a:pt x="3924" y="3319"/>
                      <a:pt x="3930" y="3332"/>
                      <a:pt x="3940" y="3339"/>
                    </a:cubicBezTo>
                    <a:cubicBezTo>
                      <a:pt x="3648" y="3407"/>
                      <a:pt x="3363" y="3484"/>
                      <a:pt x="3085" y="3575"/>
                    </a:cubicBezTo>
                    <a:lnTo>
                      <a:pt x="3059" y="3536"/>
                    </a:lnTo>
                    <a:cubicBezTo>
                      <a:pt x="3195" y="3326"/>
                      <a:pt x="3324" y="3112"/>
                      <a:pt x="3447" y="2888"/>
                    </a:cubicBezTo>
                    <a:close/>
                    <a:moveTo>
                      <a:pt x="888" y="1246"/>
                    </a:moveTo>
                    <a:cubicBezTo>
                      <a:pt x="1792" y="1631"/>
                      <a:pt x="2709" y="1988"/>
                      <a:pt x="3626" y="2334"/>
                    </a:cubicBezTo>
                    <a:cubicBezTo>
                      <a:pt x="3402" y="2717"/>
                      <a:pt x="3182" y="3099"/>
                      <a:pt x="2981" y="3497"/>
                    </a:cubicBezTo>
                    <a:cubicBezTo>
                      <a:pt x="2967" y="3493"/>
                      <a:pt x="2953" y="3491"/>
                      <a:pt x="2938" y="3491"/>
                    </a:cubicBezTo>
                    <a:cubicBezTo>
                      <a:pt x="2920" y="3491"/>
                      <a:pt x="2902" y="3495"/>
                      <a:pt x="2884" y="3504"/>
                    </a:cubicBezTo>
                    <a:cubicBezTo>
                      <a:pt x="2878" y="3500"/>
                      <a:pt x="2871" y="3498"/>
                      <a:pt x="2863" y="3498"/>
                    </a:cubicBezTo>
                    <a:cubicBezTo>
                      <a:pt x="2856" y="3498"/>
                      <a:pt x="2849" y="3500"/>
                      <a:pt x="2842" y="3504"/>
                    </a:cubicBezTo>
                    <a:cubicBezTo>
                      <a:pt x="2754" y="3578"/>
                      <a:pt x="2751" y="3711"/>
                      <a:pt x="2858" y="3770"/>
                    </a:cubicBezTo>
                    <a:cubicBezTo>
                      <a:pt x="2883" y="3783"/>
                      <a:pt x="2908" y="3789"/>
                      <a:pt x="2934" y="3789"/>
                    </a:cubicBezTo>
                    <a:cubicBezTo>
                      <a:pt x="3007" y="3789"/>
                      <a:pt x="3073" y="3737"/>
                      <a:pt x="3088" y="3663"/>
                    </a:cubicBezTo>
                    <a:cubicBezTo>
                      <a:pt x="4008" y="3478"/>
                      <a:pt x="4915" y="3293"/>
                      <a:pt x="5845" y="3170"/>
                    </a:cubicBezTo>
                    <a:cubicBezTo>
                      <a:pt x="5903" y="3190"/>
                      <a:pt x="5958" y="3209"/>
                      <a:pt x="6016" y="3235"/>
                    </a:cubicBezTo>
                    <a:cubicBezTo>
                      <a:pt x="6023" y="3237"/>
                      <a:pt x="6030" y="3238"/>
                      <a:pt x="6036" y="3238"/>
                    </a:cubicBezTo>
                    <a:cubicBezTo>
                      <a:pt x="6061" y="3238"/>
                      <a:pt x="6077" y="3223"/>
                      <a:pt x="6088" y="3203"/>
                    </a:cubicBezTo>
                    <a:lnTo>
                      <a:pt x="6088" y="3203"/>
                    </a:lnTo>
                    <a:cubicBezTo>
                      <a:pt x="6078" y="3595"/>
                      <a:pt x="5984" y="3983"/>
                      <a:pt x="5809" y="4340"/>
                    </a:cubicBezTo>
                    <a:cubicBezTo>
                      <a:pt x="5305" y="5371"/>
                      <a:pt x="4209" y="6046"/>
                      <a:pt x="3086" y="6046"/>
                    </a:cubicBezTo>
                    <a:cubicBezTo>
                      <a:pt x="2816" y="6046"/>
                      <a:pt x="2544" y="6007"/>
                      <a:pt x="2278" y="5924"/>
                    </a:cubicBezTo>
                    <a:cubicBezTo>
                      <a:pt x="2270" y="5921"/>
                      <a:pt x="2262" y="5919"/>
                      <a:pt x="2255" y="5919"/>
                    </a:cubicBezTo>
                    <a:cubicBezTo>
                      <a:pt x="2232" y="5919"/>
                      <a:pt x="2214" y="5933"/>
                      <a:pt x="2207" y="5950"/>
                    </a:cubicBezTo>
                    <a:cubicBezTo>
                      <a:pt x="1163" y="5493"/>
                      <a:pt x="363" y="4563"/>
                      <a:pt x="253" y="3404"/>
                    </a:cubicBezTo>
                    <a:cubicBezTo>
                      <a:pt x="182" y="2616"/>
                      <a:pt x="418" y="1845"/>
                      <a:pt x="888" y="1246"/>
                    </a:cubicBezTo>
                    <a:close/>
                    <a:moveTo>
                      <a:pt x="3179" y="0"/>
                    </a:moveTo>
                    <a:cubicBezTo>
                      <a:pt x="2889" y="0"/>
                      <a:pt x="2596" y="42"/>
                      <a:pt x="2310" y="128"/>
                    </a:cubicBezTo>
                    <a:cubicBezTo>
                      <a:pt x="1079" y="501"/>
                      <a:pt x="218" y="1593"/>
                      <a:pt x="114" y="2872"/>
                    </a:cubicBezTo>
                    <a:cubicBezTo>
                      <a:pt x="0" y="4307"/>
                      <a:pt x="940" y="5697"/>
                      <a:pt x="2330" y="6089"/>
                    </a:cubicBezTo>
                    <a:cubicBezTo>
                      <a:pt x="2334" y="6090"/>
                      <a:pt x="2337" y="6090"/>
                      <a:pt x="2341" y="6090"/>
                    </a:cubicBezTo>
                    <a:cubicBezTo>
                      <a:pt x="2350" y="6090"/>
                      <a:pt x="2358" y="6088"/>
                      <a:pt x="2362" y="6086"/>
                    </a:cubicBezTo>
                    <a:cubicBezTo>
                      <a:pt x="2602" y="6149"/>
                      <a:pt x="2846" y="6178"/>
                      <a:pt x="3087" y="6178"/>
                    </a:cubicBezTo>
                    <a:cubicBezTo>
                      <a:pt x="4095" y="6178"/>
                      <a:pt x="5074" y="5658"/>
                      <a:pt x="5670" y="4822"/>
                    </a:cubicBezTo>
                    <a:cubicBezTo>
                      <a:pt x="6434" y="3757"/>
                      <a:pt x="6421" y="2241"/>
                      <a:pt x="5618" y="1201"/>
                    </a:cubicBezTo>
                    <a:cubicBezTo>
                      <a:pt x="5031" y="436"/>
                      <a:pt x="4118" y="0"/>
                      <a:pt x="3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19"/>
              <p:cNvSpPr/>
              <p:nvPr/>
            </p:nvSpPr>
            <p:spPr>
              <a:xfrm>
                <a:off x="5893971" y="3357162"/>
                <a:ext cx="33360" cy="38745"/>
              </a:xfrm>
              <a:custGeom>
                <a:avLst/>
                <a:gdLst/>
                <a:ahLst/>
                <a:cxnLst/>
                <a:rect l="l" t="t" r="r" b="b"/>
                <a:pathLst>
                  <a:path w="508" h="590" extrusionOk="0">
                    <a:moveTo>
                      <a:pt x="163" y="216"/>
                    </a:moveTo>
                    <a:lnTo>
                      <a:pt x="218" y="274"/>
                    </a:lnTo>
                    <a:cubicBezTo>
                      <a:pt x="205" y="277"/>
                      <a:pt x="195" y="284"/>
                      <a:pt x="182" y="294"/>
                    </a:cubicBezTo>
                    <a:cubicBezTo>
                      <a:pt x="176" y="268"/>
                      <a:pt x="169" y="242"/>
                      <a:pt x="163" y="216"/>
                    </a:cubicBezTo>
                    <a:close/>
                    <a:moveTo>
                      <a:pt x="65" y="1"/>
                    </a:moveTo>
                    <a:cubicBezTo>
                      <a:pt x="31" y="1"/>
                      <a:pt x="0" y="26"/>
                      <a:pt x="14" y="67"/>
                    </a:cubicBezTo>
                    <a:cubicBezTo>
                      <a:pt x="40" y="164"/>
                      <a:pt x="66" y="264"/>
                      <a:pt x="95" y="365"/>
                    </a:cubicBezTo>
                    <a:cubicBezTo>
                      <a:pt x="85" y="378"/>
                      <a:pt x="72" y="388"/>
                      <a:pt x="66" y="397"/>
                    </a:cubicBezTo>
                    <a:cubicBezTo>
                      <a:pt x="44" y="421"/>
                      <a:pt x="72" y="450"/>
                      <a:pt x="98" y="450"/>
                    </a:cubicBezTo>
                    <a:cubicBezTo>
                      <a:pt x="104" y="450"/>
                      <a:pt x="109" y="449"/>
                      <a:pt x="114" y="446"/>
                    </a:cubicBezTo>
                    <a:cubicBezTo>
                      <a:pt x="124" y="488"/>
                      <a:pt x="143" y="530"/>
                      <a:pt x="163" y="572"/>
                    </a:cubicBezTo>
                    <a:cubicBezTo>
                      <a:pt x="168" y="585"/>
                      <a:pt x="178" y="590"/>
                      <a:pt x="190" y="590"/>
                    </a:cubicBezTo>
                    <a:cubicBezTo>
                      <a:pt x="208" y="590"/>
                      <a:pt x="228" y="576"/>
                      <a:pt x="228" y="556"/>
                    </a:cubicBezTo>
                    <a:cubicBezTo>
                      <a:pt x="224" y="494"/>
                      <a:pt x="211" y="439"/>
                      <a:pt x="199" y="381"/>
                    </a:cubicBezTo>
                    <a:cubicBezTo>
                      <a:pt x="221" y="365"/>
                      <a:pt x="250" y="349"/>
                      <a:pt x="280" y="339"/>
                    </a:cubicBezTo>
                    <a:cubicBezTo>
                      <a:pt x="315" y="368"/>
                      <a:pt x="351" y="407"/>
                      <a:pt x="390" y="439"/>
                    </a:cubicBezTo>
                    <a:cubicBezTo>
                      <a:pt x="400" y="446"/>
                      <a:pt x="412" y="448"/>
                      <a:pt x="424" y="448"/>
                    </a:cubicBezTo>
                    <a:cubicBezTo>
                      <a:pt x="466" y="448"/>
                      <a:pt x="508" y="411"/>
                      <a:pt x="477" y="365"/>
                    </a:cubicBezTo>
                    <a:cubicBezTo>
                      <a:pt x="390" y="229"/>
                      <a:pt x="234" y="115"/>
                      <a:pt x="105" y="15"/>
                    </a:cubicBezTo>
                    <a:cubicBezTo>
                      <a:pt x="93" y="5"/>
                      <a:pt x="79"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298;p19"/>
              <p:cNvSpPr/>
              <p:nvPr/>
            </p:nvSpPr>
            <p:spPr>
              <a:xfrm>
                <a:off x="6149288" y="3441151"/>
                <a:ext cx="35265" cy="27384"/>
              </a:xfrm>
              <a:custGeom>
                <a:avLst/>
                <a:gdLst/>
                <a:ahLst/>
                <a:cxnLst/>
                <a:rect l="l" t="t" r="r" b="b"/>
                <a:pathLst>
                  <a:path w="537" h="417" extrusionOk="0">
                    <a:moveTo>
                      <a:pt x="243" y="0"/>
                    </a:moveTo>
                    <a:cubicBezTo>
                      <a:pt x="142" y="0"/>
                      <a:pt x="10" y="99"/>
                      <a:pt x="4" y="194"/>
                    </a:cubicBezTo>
                    <a:cubicBezTo>
                      <a:pt x="0" y="281"/>
                      <a:pt x="62" y="362"/>
                      <a:pt x="143" y="395"/>
                    </a:cubicBezTo>
                    <a:cubicBezTo>
                      <a:pt x="178" y="410"/>
                      <a:pt x="215" y="417"/>
                      <a:pt x="254" y="417"/>
                    </a:cubicBezTo>
                    <a:cubicBezTo>
                      <a:pt x="334" y="417"/>
                      <a:pt x="419" y="389"/>
                      <a:pt x="486" y="356"/>
                    </a:cubicBezTo>
                    <a:cubicBezTo>
                      <a:pt x="536" y="329"/>
                      <a:pt x="509" y="250"/>
                      <a:pt x="457" y="250"/>
                    </a:cubicBezTo>
                    <a:cubicBezTo>
                      <a:pt x="452" y="250"/>
                      <a:pt x="447" y="250"/>
                      <a:pt x="441" y="252"/>
                    </a:cubicBezTo>
                    <a:cubicBezTo>
                      <a:pt x="382" y="272"/>
                      <a:pt x="305" y="307"/>
                      <a:pt x="236" y="307"/>
                    </a:cubicBezTo>
                    <a:cubicBezTo>
                      <a:pt x="192" y="307"/>
                      <a:pt x="151" y="292"/>
                      <a:pt x="120" y="249"/>
                    </a:cubicBezTo>
                    <a:cubicBezTo>
                      <a:pt x="62" y="164"/>
                      <a:pt x="194" y="75"/>
                      <a:pt x="262" y="75"/>
                    </a:cubicBezTo>
                    <a:cubicBezTo>
                      <a:pt x="277" y="75"/>
                      <a:pt x="289" y="80"/>
                      <a:pt x="295" y="90"/>
                    </a:cubicBezTo>
                    <a:cubicBezTo>
                      <a:pt x="301" y="100"/>
                      <a:pt x="310" y="104"/>
                      <a:pt x="320" y="104"/>
                    </a:cubicBezTo>
                    <a:cubicBezTo>
                      <a:pt x="338" y="104"/>
                      <a:pt x="356" y="89"/>
                      <a:pt x="347" y="67"/>
                    </a:cubicBezTo>
                    <a:cubicBezTo>
                      <a:pt x="327" y="20"/>
                      <a:pt x="288" y="0"/>
                      <a:pt x="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19"/>
              <p:cNvSpPr/>
              <p:nvPr/>
            </p:nvSpPr>
            <p:spPr>
              <a:xfrm>
                <a:off x="6296516" y="3504061"/>
                <a:ext cx="31325" cy="42620"/>
              </a:xfrm>
              <a:custGeom>
                <a:avLst/>
                <a:gdLst/>
                <a:ahLst/>
                <a:cxnLst/>
                <a:rect l="l" t="t" r="r" b="b"/>
                <a:pathLst>
                  <a:path w="477" h="649" extrusionOk="0">
                    <a:moveTo>
                      <a:pt x="224" y="143"/>
                    </a:moveTo>
                    <a:cubicBezTo>
                      <a:pt x="256" y="143"/>
                      <a:pt x="224" y="182"/>
                      <a:pt x="217" y="198"/>
                    </a:cubicBezTo>
                    <a:cubicBezTo>
                      <a:pt x="201" y="230"/>
                      <a:pt x="178" y="260"/>
                      <a:pt x="156" y="292"/>
                    </a:cubicBezTo>
                    <a:cubicBezTo>
                      <a:pt x="159" y="260"/>
                      <a:pt x="169" y="230"/>
                      <a:pt x="178" y="198"/>
                    </a:cubicBezTo>
                    <a:cubicBezTo>
                      <a:pt x="188" y="169"/>
                      <a:pt x="195" y="143"/>
                      <a:pt x="224" y="143"/>
                    </a:cubicBezTo>
                    <a:close/>
                    <a:moveTo>
                      <a:pt x="143" y="428"/>
                    </a:moveTo>
                    <a:cubicBezTo>
                      <a:pt x="146" y="428"/>
                      <a:pt x="146" y="434"/>
                      <a:pt x="152" y="434"/>
                    </a:cubicBezTo>
                    <a:cubicBezTo>
                      <a:pt x="163" y="437"/>
                      <a:pt x="174" y="438"/>
                      <a:pt x="184" y="438"/>
                    </a:cubicBezTo>
                    <a:cubicBezTo>
                      <a:pt x="205" y="438"/>
                      <a:pt x="227" y="434"/>
                      <a:pt x="249" y="434"/>
                    </a:cubicBezTo>
                    <a:cubicBezTo>
                      <a:pt x="260" y="434"/>
                      <a:pt x="271" y="435"/>
                      <a:pt x="282" y="438"/>
                    </a:cubicBezTo>
                    <a:cubicBezTo>
                      <a:pt x="331" y="444"/>
                      <a:pt x="373" y="477"/>
                      <a:pt x="298" y="509"/>
                    </a:cubicBezTo>
                    <a:cubicBezTo>
                      <a:pt x="266" y="522"/>
                      <a:pt x="224" y="522"/>
                      <a:pt x="188" y="522"/>
                    </a:cubicBezTo>
                    <a:cubicBezTo>
                      <a:pt x="172" y="522"/>
                      <a:pt x="159" y="532"/>
                      <a:pt x="146" y="538"/>
                    </a:cubicBezTo>
                    <a:lnTo>
                      <a:pt x="146" y="532"/>
                    </a:lnTo>
                    <a:cubicBezTo>
                      <a:pt x="143" y="499"/>
                      <a:pt x="143" y="467"/>
                      <a:pt x="143" y="428"/>
                    </a:cubicBezTo>
                    <a:close/>
                    <a:moveTo>
                      <a:pt x="233" y="0"/>
                    </a:moveTo>
                    <a:cubicBezTo>
                      <a:pt x="231" y="0"/>
                      <a:pt x="229" y="0"/>
                      <a:pt x="227" y="0"/>
                    </a:cubicBezTo>
                    <a:cubicBezTo>
                      <a:pt x="0" y="13"/>
                      <a:pt x="16" y="396"/>
                      <a:pt x="42" y="541"/>
                    </a:cubicBezTo>
                    <a:cubicBezTo>
                      <a:pt x="46" y="569"/>
                      <a:pt x="71" y="581"/>
                      <a:pt x="95" y="581"/>
                    </a:cubicBezTo>
                    <a:cubicBezTo>
                      <a:pt x="108" y="581"/>
                      <a:pt x="121" y="577"/>
                      <a:pt x="130" y="571"/>
                    </a:cubicBezTo>
                    <a:lnTo>
                      <a:pt x="130" y="571"/>
                    </a:lnTo>
                    <a:cubicBezTo>
                      <a:pt x="123" y="606"/>
                      <a:pt x="143" y="645"/>
                      <a:pt x="188" y="648"/>
                    </a:cubicBezTo>
                    <a:cubicBezTo>
                      <a:pt x="314" y="648"/>
                      <a:pt x="476" y="606"/>
                      <a:pt x="476" y="454"/>
                    </a:cubicBezTo>
                    <a:cubicBezTo>
                      <a:pt x="473" y="396"/>
                      <a:pt x="450" y="347"/>
                      <a:pt x="402" y="324"/>
                    </a:cubicBezTo>
                    <a:cubicBezTo>
                      <a:pt x="377" y="313"/>
                      <a:pt x="354" y="310"/>
                      <a:pt x="331" y="310"/>
                    </a:cubicBezTo>
                    <a:cubicBezTo>
                      <a:pt x="320" y="310"/>
                      <a:pt x="309" y="310"/>
                      <a:pt x="298" y="311"/>
                    </a:cubicBezTo>
                    <a:cubicBezTo>
                      <a:pt x="334" y="260"/>
                      <a:pt x="366" y="198"/>
                      <a:pt x="369" y="136"/>
                    </a:cubicBezTo>
                    <a:cubicBezTo>
                      <a:pt x="373" y="58"/>
                      <a:pt x="31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2404"/>
        <p:cNvGrpSpPr/>
        <p:nvPr/>
      </p:nvGrpSpPr>
      <p:grpSpPr>
        <a:xfrm>
          <a:off x="0" y="0"/>
          <a:ext cx="0" cy="0"/>
          <a:chOff x="0" y="0"/>
          <a:chExt cx="0" cy="0"/>
        </a:xfrm>
      </p:grpSpPr>
      <p:pic>
        <p:nvPicPr>
          <p:cNvPr id="2405" name="Google Shape;2405;p21"/>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2406" name="Google Shape;2406;p21"/>
          <p:cNvGrpSpPr/>
          <p:nvPr/>
        </p:nvGrpSpPr>
        <p:grpSpPr>
          <a:xfrm>
            <a:off x="707108" y="18685"/>
            <a:ext cx="7970475" cy="4908704"/>
            <a:chOff x="707108" y="18685"/>
            <a:chExt cx="7970475" cy="4908704"/>
          </a:xfrm>
        </p:grpSpPr>
        <p:grpSp>
          <p:nvGrpSpPr>
            <p:cNvPr id="2407" name="Google Shape;2407;p21"/>
            <p:cNvGrpSpPr/>
            <p:nvPr/>
          </p:nvGrpSpPr>
          <p:grpSpPr>
            <a:xfrm rot="2567276">
              <a:off x="5492410" y="232352"/>
              <a:ext cx="733465" cy="266411"/>
              <a:chOff x="3720033" y="657636"/>
              <a:chExt cx="380942" cy="138367"/>
            </a:xfrm>
          </p:grpSpPr>
          <p:sp>
            <p:nvSpPr>
              <p:cNvPr id="2408" name="Google Shape;2408;p21"/>
              <p:cNvSpPr/>
              <p:nvPr/>
            </p:nvSpPr>
            <p:spPr>
              <a:xfrm>
                <a:off x="3720033" y="657636"/>
                <a:ext cx="84977" cy="138367"/>
              </a:xfrm>
              <a:custGeom>
                <a:avLst/>
                <a:gdLst/>
                <a:ahLst/>
                <a:cxnLst/>
                <a:rect l="l" t="t" r="r" b="b"/>
                <a:pathLst>
                  <a:path w="1294" h="2107" extrusionOk="0">
                    <a:moveTo>
                      <a:pt x="179" y="0"/>
                    </a:moveTo>
                    <a:cubicBezTo>
                      <a:pt x="136" y="0"/>
                      <a:pt x="94" y="6"/>
                      <a:pt x="69" y="33"/>
                    </a:cubicBezTo>
                    <a:cubicBezTo>
                      <a:pt x="1" y="98"/>
                      <a:pt x="43" y="299"/>
                      <a:pt x="43" y="374"/>
                    </a:cubicBezTo>
                    <a:lnTo>
                      <a:pt x="43" y="1093"/>
                    </a:lnTo>
                    <a:cubicBezTo>
                      <a:pt x="43" y="1333"/>
                      <a:pt x="36" y="1572"/>
                      <a:pt x="43" y="1815"/>
                    </a:cubicBezTo>
                    <a:cubicBezTo>
                      <a:pt x="43" y="1887"/>
                      <a:pt x="20" y="1997"/>
                      <a:pt x="82" y="2048"/>
                    </a:cubicBezTo>
                    <a:cubicBezTo>
                      <a:pt x="123" y="2088"/>
                      <a:pt x="205" y="2097"/>
                      <a:pt x="284" y="2097"/>
                    </a:cubicBezTo>
                    <a:cubicBezTo>
                      <a:pt x="349" y="2097"/>
                      <a:pt x="411" y="2091"/>
                      <a:pt x="448" y="2091"/>
                    </a:cubicBezTo>
                    <a:cubicBezTo>
                      <a:pt x="710" y="2097"/>
                      <a:pt x="969" y="2107"/>
                      <a:pt x="1232" y="2107"/>
                    </a:cubicBezTo>
                    <a:cubicBezTo>
                      <a:pt x="1293" y="2097"/>
                      <a:pt x="1290" y="2006"/>
                      <a:pt x="1228" y="2000"/>
                    </a:cubicBezTo>
                    <a:cubicBezTo>
                      <a:pt x="1054" y="1984"/>
                      <a:pt x="879" y="1977"/>
                      <a:pt x="700" y="1968"/>
                    </a:cubicBezTo>
                    <a:cubicBezTo>
                      <a:pt x="695" y="1967"/>
                      <a:pt x="690" y="1967"/>
                      <a:pt x="684" y="1967"/>
                    </a:cubicBezTo>
                    <a:cubicBezTo>
                      <a:pt x="623" y="1967"/>
                      <a:pt x="540" y="1976"/>
                      <a:pt x="464" y="1976"/>
                    </a:cubicBezTo>
                    <a:cubicBezTo>
                      <a:pt x="403" y="1976"/>
                      <a:pt x="347" y="1970"/>
                      <a:pt x="308" y="1951"/>
                    </a:cubicBezTo>
                    <a:cubicBezTo>
                      <a:pt x="59" y="1828"/>
                      <a:pt x="172" y="1313"/>
                      <a:pt x="172" y="1090"/>
                    </a:cubicBezTo>
                    <a:lnTo>
                      <a:pt x="172" y="1022"/>
                    </a:lnTo>
                    <a:cubicBezTo>
                      <a:pt x="179" y="1025"/>
                      <a:pt x="189" y="1028"/>
                      <a:pt x="195" y="1028"/>
                    </a:cubicBezTo>
                    <a:cubicBezTo>
                      <a:pt x="327" y="1042"/>
                      <a:pt x="463" y="1048"/>
                      <a:pt x="598" y="1048"/>
                    </a:cubicBezTo>
                    <a:cubicBezTo>
                      <a:pt x="712" y="1048"/>
                      <a:pt x="826" y="1044"/>
                      <a:pt x="937" y="1038"/>
                    </a:cubicBezTo>
                    <a:cubicBezTo>
                      <a:pt x="1018" y="1035"/>
                      <a:pt x="1018" y="915"/>
                      <a:pt x="937" y="911"/>
                    </a:cubicBezTo>
                    <a:cubicBezTo>
                      <a:pt x="832" y="906"/>
                      <a:pt x="725" y="903"/>
                      <a:pt x="618" y="903"/>
                    </a:cubicBezTo>
                    <a:cubicBezTo>
                      <a:pt x="476" y="903"/>
                      <a:pt x="333" y="908"/>
                      <a:pt x="195" y="921"/>
                    </a:cubicBezTo>
                    <a:cubicBezTo>
                      <a:pt x="189" y="921"/>
                      <a:pt x="179" y="924"/>
                      <a:pt x="172" y="928"/>
                    </a:cubicBezTo>
                    <a:lnTo>
                      <a:pt x="172" y="633"/>
                    </a:lnTo>
                    <a:cubicBezTo>
                      <a:pt x="172" y="526"/>
                      <a:pt x="130" y="328"/>
                      <a:pt x="172" y="241"/>
                    </a:cubicBezTo>
                    <a:cubicBezTo>
                      <a:pt x="218" y="146"/>
                      <a:pt x="367" y="120"/>
                      <a:pt x="532" y="120"/>
                    </a:cubicBezTo>
                    <a:cubicBezTo>
                      <a:pt x="730" y="120"/>
                      <a:pt x="952" y="158"/>
                      <a:pt x="1050" y="163"/>
                    </a:cubicBezTo>
                    <a:cubicBezTo>
                      <a:pt x="1051" y="163"/>
                      <a:pt x="1052" y="163"/>
                      <a:pt x="1053" y="163"/>
                    </a:cubicBezTo>
                    <a:cubicBezTo>
                      <a:pt x="1131" y="163"/>
                      <a:pt x="1130" y="40"/>
                      <a:pt x="1050" y="37"/>
                    </a:cubicBezTo>
                    <a:cubicBezTo>
                      <a:pt x="818" y="16"/>
                      <a:pt x="585" y="4"/>
                      <a:pt x="352" y="4"/>
                    </a:cubicBezTo>
                    <a:cubicBezTo>
                      <a:pt x="326" y="4"/>
                      <a:pt x="299" y="4"/>
                      <a:pt x="273" y="4"/>
                    </a:cubicBezTo>
                    <a:cubicBezTo>
                      <a:pt x="247" y="4"/>
                      <a:pt x="213"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21"/>
              <p:cNvSpPr/>
              <p:nvPr/>
            </p:nvSpPr>
            <p:spPr>
              <a:xfrm>
                <a:off x="3821293" y="728688"/>
                <a:ext cx="57658" cy="13725"/>
              </a:xfrm>
              <a:custGeom>
                <a:avLst/>
                <a:gdLst/>
                <a:ahLst/>
                <a:cxnLst/>
                <a:rect l="l" t="t" r="r" b="b"/>
                <a:pathLst>
                  <a:path w="878" h="209" extrusionOk="0">
                    <a:moveTo>
                      <a:pt x="789" y="1"/>
                    </a:moveTo>
                    <a:cubicBezTo>
                      <a:pt x="783" y="1"/>
                      <a:pt x="776" y="2"/>
                      <a:pt x="769" y="4"/>
                    </a:cubicBezTo>
                    <a:cubicBezTo>
                      <a:pt x="535" y="69"/>
                      <a:pt x="305" y="98"/>
                      <a:pt x="66" y="105"/>
                    </a:cubicBezTo>
                    <a:cubicBezTo>
                      <a:pt x="1" y="108"/>
                      <a:pt x="1" y="202"/>
                      <a:pt x="66" y="205"/>
                    </a:cubicBezTo>
                    <a:cubicBezTo>
                      <a:pt x="103" y="207"/>
                      <a:pt x="139" y="208"/>
                      <a:pt x="176" y="208"/>
                    </a:cubicBezTo>
                    <a:cubicBezTo>
                      <a:pt x="388" y="208"/>
                      <a:pt x="597" y="178"/>
                      <a:pt x="804" y="131"/>
                    </a:cubicBezTo>
                    <a:cubicBezTo>
                      <a:pt x="878" y="110"/>
                      <a:pt x="855"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21"/>
              <p:cNvSpPr/>
              <p:nvPr/>
            </p:nvSpPr>
            <p:spPr>
              <a:xfrm>
                <a:off x="3811312" y="715095"/>
                <a:ext cx="62189" cy="9062"/>
              </a:xfrm>
              <a:custGeom>
                <a:avLst/>
                <a:gdLst/>
                <a:ahLst/>
                <a:cxnLst/>
                <a:rect l="l" t="t" r="r" b="b"/>
                <a:pathLst>
                  <a:path w="947" h="138" extrusionOk="0">
                    <a:moveTo>
                      <a:pt x="875" y="1"/>
                    </a:moveTo>
                    <a:cubicBezTo>
                      <a:pt x="874" y="1"/>
                      <a:pt x="873" y="1"/>
                      <a:pt x="872" y="1"/>
                    </a:cubicBezTo>
                    <a:cubicBezTo>
                      <a:pt x="600" y="14"/>
                      <a:pt x="331" y="33"/>
                      <a:pt x="62" y="46"/>
                    </a:cubicBezTo>
                    <a:cubicBezTo>
                      <a:pt x="3" y="49"/>
                      <a:pt x="1" y="137"/>
                      <a:pt x="56" y="137"/>
                    </a:cubicBezTo>
                    <a:cubicBezTo>
                      <a:pt x="58" y="137"/>
                      <a:pt x="60" y="137"/>
                      <a:pt x="62" y="137"/>
                    </a:cubicBezTo>
                    <a:cubicBezTo>
                      <a:pt x="331" y="130"/>
                      <a:pt x="600" y="127"/>
                      <a:pt x="872" y="117"/>
                    </a:cubicBezTo>
                    <a:cubicBezTo>
                      <a:pt x="945" y="117"/>
                      <a:pt x="946" y="1"/>
                      <a:pt x="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21"/>
              <p:cNvSpPr/>
              <p:nvPr/>
            </p:nvSpPr>
            <p:spPr>
              <a:xfrm>
                <a:off x="3909879" y="703340"/>
                <a:ext cx="88720" cy="49384"/>
              </a:xfrm>
              <a:custGeom>
                <a:avLst/>
                <a:gdLst/>
                <a:ahLst/>
                <a:cxnLst/>
                <a:rect l="l" t="t" r="r" b="b"/>
                <a:pathLst>
                  <a:path w="1351" h="752" extrusionOk="0">
                    <a:moveTo>
                      <a:pt x="55" y="1"/>
                    </a:moveTo>
                    <a:cubicBezTo>
                      <a:pt x="27" y="1"/>
                      <a:pt x="1" y="18"/>
                      <a:pt x="6" y="50"/>
                    </a:cubicBezTo>
                    <a:cubicBezTo>
                      <a:pt x="35" y="274"/>
                      <a:pt x="90" y="488"/>
                      <a:pt x="174" y="698"/>
                    </a:cubicBezTo>
                    <a:cubicBezTo>
                      <a:pt x="186" y="726"/>
                      <a:pt x="218" y="743"/>
                      <a:pt x="247" y="743"/>
                    </a:cubicBezTo>
                    <a:cubicBezTo>
                      <a:pt x="272" y="743"/>
                      <a:pt x="295" y="730"/>
                      <a:pt x="301" y="698"/>
                    </a:cubicBezTo>
                    <a:cubicBezTo>
                      <a:pt x="314" y="614"/>
                      <a:pt x="330" y="526"/>
                      <a:pt x="343" y="442"/>
                    </a:cubicBezTo>
                    <a:cubicBezTo>
                      <a:pt x="362" y="344"/>
                      <a:pt x="334" y="280"/>
                      <a:pt x="448" y="280"/>
                    </a:cubicBezTo>
                    <a:cubicBezTo>
                      <a:pt x="450" y="280"/>
                      <a:pt x="453" y="280"/>
                      <a:pt x="456" y="280"/>
                    </a:cubicBezTo>
                    <a:cubicBezTo>
                      <a:pt x="608" y="290"/>
                      <a:pt x="618" y="517"/>
                      <a:pt x="638" y="646"/>
                    </a:cubicBezTo>
                    <a:cubicBezTo>
                      <a:pt x="644" y="679"/>
                      <a:pt x="667" y="693"/>
                      <a:pt x="693" y="693"/>
                    </a:cubicBezTo>
                    <a:cubicBezTo>
                      <a:pt x="724" y="693"/>
                      <a:pt x="757" y="674"/>
                      <a:pt x="767" y="646"/>
                    </a:cubicBezTo>
                    <a:cubicBezTo>
                      <a:pt x="800" y="552"/>
                      <a:pt x="884" y="339"/>
                      <a:pt x="978" y="296"/>
                    </a:cubicBezTo>
                    <a:cubicBezTo>
                      <a:pt x="1003" y="286"/>
                      <a:pt x="1025" y="281"/>
                      <a:pt x="1043" y="281"/>
                    </a:cubicBezTo>
                    <a:cubicBezTo>
                      <a:pt x="1183" y="281"/>
                      <a:pt x="1117" y="570"/>
                      <a:pt x="1088" y="679"/>
                    </a:cubicBezTo>
                    <a:cubicBezTo>
                      <a:pt x="1074" y="723"/>
                      <a:pt x="1108" y="751"/>
                      <a:pt x="1143" y="751"/>
                    </a:cubicBezTo>
                    <a:cubicBezTo>
                      <a:pt x="1168" y="751"/>
                      <a:pt x="1193" y="738"/>
                      <a:pt x="1205" y="708"/>
                    </a:cubicBezTo>
                    <a:cubicBezTo>
                      <a:pt x="1273" y="565"/>
                      <a:pt x="1350" y="154"/>
                      <a:pt x="1111" y="105"/>
                    </a:cubicBezTo>
                    <a:cubicBezTo>
                      <a:pt x="1096" y="102"/>
                      <a:pt x="1083" y="101"/>
                      <a:pt x="1069" y="101"/>
                    </a:cubicBezTo>
                    <a:cubicBezTo>
                      <a:pt x="929" y="101"/>
                      <a:pt x="811" y="259"/>
                      <a:pt x="732" y="410"/>
                    </a:cubicBezTo>
                    <a:cubicBezTo>
                      <a:pt x="689" y="258"/>
                      <a:pt x="612" y="96"/>
                      <a:pt x="459" y="66"/>
                    </a:cubicBezTo>
                    <a:cubicBezTo>
                      <a:pt x="448" y="64"/>
                      <a:pt x="437" y="63"/>
                      <a:pt x="426" y="63"/>
                    </a:cubicBezTo>
                    <a:cubicBezTo>
                      <a:pt x="286" y="63"/>
                      <a:pt x="231" y="238"/>
                      <a:pt x="203" y="407"/>
                    </a:cubicBezTo>
                    <a:cubicBezTo>
                      <a:pt x="165" y="283"/>
                      <a:pt x="132" y="164"/>
                      <a:pt x="106" y="37"/>
                    </a:cubicBezTo>
                    <a:cubicBezTo>
                      <a:pt x="100" y="12"/>
                      <a:pt x="78"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21"/>
              <p:cNvSpPr/>
              <p:nvPr/>
            </p:nvSpPr>
            <p:spPr>
              <a:xfrm>
                <a:off x="4004704" y="712009"/>
                <a:ext cx="46429" cy="43277"/>
              </a:xfrm>
              <a:custGeom>
                <a:avLst/>
                <a:gdLst/>
                <a:ahLst/>
                <a:cxnLst/>
                <a:rect l="l" t="t" r="r" b="b"/>
                <a:pathLst>
                  <a:path w="707" h="659" extrusionOk="0">
                    <a:moveTo>
                      <a:pt x="477" y="1"/>
                    </a:moveTo>
                    <a:cubicBezTo>
                      <a:pt x="441" y="1"/>
                      <a:pt x="404" y="8"/>
                      <a:pt x="373" y="19"/>
                    </a:cubicBezTo>
                    <a:cubicBezTo>
                      <a:pt x="237" y="64"/>
                      <a:pt x="104" y="148"/>
                      <a:pt x="65" y="294"/>
                    </a:cubicBezTo>
                    <a:cubicBezTo>
                      <a:pt x="0" y="527"/>
                      <a:pt x="214" y="658"/>
                      <a:pt x="421" y="658"/>
                    </a:cubicBezTo>
                    <a:cubicBezTo>
                      <a:pt x="505" y="658"/>
                      <a:pt x="588" y="637"/>
                      <a:pt x="651" y="592"/>
                    </a:cubicBezTo>
                    <a:cubicBezTo>
                      <a:pt x="706" y="557"/>
                      <a:pt x="673" y="480"/>
                      <a:pt x="617" y="480"/>
                    </a:cubicBezTo>
                    <a:cubicBezTo>
                      <a:pt x="606" y="480"/>
                      <a:pt x="595" y="482"/>
                      <a:pt x="583" y="488"/>
                    </a:cubicBezTo>
                    <a:cubicBezTo>
                      <a:pt x="533" y="514"/>
                      <a:pt x="460" y="533"/>
                      <a:pt x="390" y="533"/>
                    </a:cubicBezTo>
                    <a:cubicBezTo>
                      <a:pt x="293" y="533"/>
                      <a:pt x="200" y="497"/>
                      <a:pt x="182" y="391"/>
                    </a:cubicBezTo>
                    <a:cubicBezTo>
                      <a:pt x="165" y="307"/>
                      <a:pt x="230" y="229"/>
                      <a:pt x="295" y="184"/>
                    </a:cubicBezTo>
                    <a:cubicBezTo>
                      <a:pt x="317" y="169"/>
                      <a:pt x="431" y="109"/>
                      <a:pt x="490" y="109"/>
                    </a:cubicBezTo>
                    <a:cubicBezTo>
                      <a:pt x="510" y="109"/>
                      <a:pt x="524" y="116"/>
                      <a:pt x="525" y="135"/>
                    </a:cubicBezTo>
                    <a:cubicBezTo>
                      <a:pt x="527" y="166"/>
                      <a:pt x="550" y="181"/>
                      <a:pt x="574" y="181"/>
                    </a:cubicBezTo>
                    <a:cubicBezTo>
                      <a:pt x="597" y="181"/>
                      <a:pt x="621" y="166"/>
                      <a:pt x="622" y="135"/>
                    </a:cubicBezTo>
                    <a:cubicBezTo>
                      <a:pt x="629" y="35"/>
                      <a:pt x="55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21"/>
              <p:cNvSpPr/>
              <p:nvPr/>
            </p:nvSpPr>
            <p:spPr>
              <a:xfrm>
                <a:off x="4047388" y="673133"/>
                <a:ext cx="53587" cy="44721"/>
              </a:xfrm>
              <a:custGeom>
                <a:avLst/>
                <a:gdLst/>
                <a:ahLst/>
                <a:cxnLst/>
                <a:rect l="l" t="t" r="r" b="b"/>
                <a:pathLst>
                  <a:path w="816" h="681" extrusionOk="0">
                    <a:moveTo>
                      <a:pt x="333" y="0"/>
                    </a:moveTo>
                    <a:cubicBezTo>
                      <a:pt x="215" y="0"/>
                      <a:pt x="72" y="119"/>
                      <a:pt x="21" y="206"/>
                    </a:cubicBezTo>
                    <a:cubicBezTo>
                      <a:pt x="1" y="241"/>
                      <a:pt x="30" y="272"/>
                      <a:pt x="61" y="272"/>
                    </a:cubicBezTo>
                    <a:cubicBezTo>
                      <a:pt x="74" y="272"/>
                      <a:pt x="89" y="266"/>
                      <a:pt x="99" y="251"/>
                    </a:cubicBezTo>
                    <a:cubicBezTo>
                      <a:pt x="134" y="200"/>
                      <a:pt x="209" y="121"/>
                      <a:pt x="276" y="121"/>
                    </a:cubicBezTo>
                    <a:cubicBezTo>
                      <a:pt x="277" y="121"/>
                      <a:pt x="279" y="121"/>
                      <a:pt x="280" y="121"/>
                    </a:cubicBezTo>
                    <a:cubicBezTo>
                      <a:pt x="387" y="125"/>
                      <a:pt x="374" y="209"/>
                      <a:pt x="364" y="283"/>
                    </a:cubicBezTo>
                    <a:cubicBezTo>
                      <a:pt x="355" y="397"/>
                      <a:pt x="296" y="484"/>
                      <a:pt x="209" y="556"/>
                    </a:cubicBezTo>
                    <a:cubicBezTo>
                      <a:pt x="170" y="581"/>
                      <a:pt x="193" y="656"/>
                      <a:pt x="235" y="662"/>
                    </a:cubicBezTo>
                    <a:cubicBezTo>
                      <a:pt x="300" y="675"/>
                      <a:pt x="364" y="681"/>
                      <a:pt x="426" y="681"/>
                    </a:cubicBezTo>
                    <a:cubicBezTo>
                      <a:pt x="531" y="681"/>
                      <a:pt x="633" y="663"/>
                      <a:pt x="737" y="627"/>
                    </a:cubicBezTo>
                    <a:cubicBezTo>
                      <a:pt x="815" y="601"/>
                      <a:pt x="792" y="493"/>
                      <a:pt x="732" y="493"/>
                    </a:cubicBezTo>
                    <a:cubicBezTo>
                      <a:pt x="725" y="493"/>
                      <a:pt x="718" y="494"/>
                      <a:pt x="711" y="497"/>
                    </a:cubicBezTo>
                    <a:cubicBezTo>
                      <a:pt x="616" y="529"/>
                      <a:pt x="527" y="550"/>
                      <a:pt x="431" y="550"/>
                    </a:cubicBezTo>
                    <a:cubicBezTo>
                      <a:pt x="419" y="550"/>
                      <a:pt x="406" y="550"/>
                      <a:pt x="393" y="549"/>
                    </a:cubicBezTo>
                    <a:cubicBezTo>
                      <a:pt x="491" y="416"/>
                      <a:pt x="539" y="235"/>
                      <a:pt x="468" y="89"/>
                    </a:cubicBezTo>
                    <a:cubicBezTo>
                      <a:pt x="435" y="25"/>
                      <a:pt x="387"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14" name="Google Shape;2414;p21"/>
            <p:cNvGrpSpPr/>
            <p:nvPr/>
          </p:nvGrpSpPr>
          <p:grpSpPr>
            <a:xfrm rot="-3708110">
              <a:off x="598212" y="4250055"/>
              <a:ext cx="1053989" cy="207617"/>
              <a:chOff x="4737493" y="4305992"/>
              <a:chExt cx="547410" cy="107830"/>
            </a:xfrm>
          </p:grpSpPr>
          <p:sp>
            <p:nvSpPr>
              <p:cNvPr id="2415" name="Google Shape;2415;p21"/>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21"/>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21"/>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21"/>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21"/>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21"/>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21"/>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21"/>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21"/>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21"/>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21"/>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21"/>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21"/>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8" name="Google Shape;2428;p21"/>
            <p:cNvGrpSpPr/>
            <p:nvPr/>
          </p:nvGrpSpPr>
          <p:grpSpPr>
            <a:xfrm rot="-2367188">
              <a:off x="8184166" y="738966"/>
              <a:ext cx="493112" cy="177777"/>
              <a:chOff x="3781827" y="2039675"/>
              <a:chExt cx="256107" cy="92332"/>
            </a:xfrm>
          </p:grpSpPr>
          <p:sp>
            <p:nvSpPr>
              <p:cNvPr id="2429" name="Google Shape;2429;p21"/>
              <p:cNvSpPr/>
              <p:nvPr/>
            </p:nvSpPr>
            <p:spPr>
              <a:xfrm>
                <a:off x="3781827" y="2053399"/>
                <a:ext cx="84846" cy="78607"/>
              </a:xfrm>
              <a:custGeom>
                <a:avLst/>
                <a:gdLst/>
                <a:ahLst/>
                <a:cxnLst/>
                <a:rect l="l" t="t" r="r" b="b"/>
                <a:pathLst>
                  <a:path w="1292" h="1197" extrusionOk="0">
                    <a:moveTo>
                      <a:pt x="315" y="168"/>
                    </a:moveTo>
                    <a:cubicBezTo>
                      <a:pt x="533" y="168"/>
                      <a:pt x="723" y="562"/>
                      <a:pt x="586" y="772"/>
                    </a:cubicBezTo>
                    <a:cubicBezTo>
                      <a:pt x="530" y="707"/>
                      <a:pt x="469" y="649"/>
                      <a:pt x="407" y="597"/>
                    </a:cubicBezTo>
                    <a:cubicBezTo>
                      <a:pt x="399" y="590"/>
                      <a:pt x="391" y="587"/>
                      <a:pt x="382" y="587"/>
                    </a:cubicBezTo>
                    <a:cubicBezTo>
                      <a:pt x="352" y="587"/>
                      <a:pt x="325" y="624"/>
                      <a:pt x="352" y="652"/>
                    </a:cubicBezTo>
                    <a:cubicBezTo>
                      <a:pt x="417" y="710"/>
                      <a:pt x="472" y="775"/>
                      <a:pt x="517" y="840"/>
                    </a:cubicBezTo>
                    <a:cubicBezTo>
                      <a:pt x="511" y="843"/>
                      <a:pt x="501" y="853"/>
                      <a:pt x="495" y="856"/>
                    </a:cubicBezTo>
                    <a:cubicBezTo>
                      <a:pt x="454" y="878"/>
                      <a:pt x="416" y="887"/>
                      <a:pt x="381" y="887"/>
                    </a:cubicBezTo>
                    <a:cubicBezTo>
                      <a:pt x="237" y="887"/>
                      <a:pt x="144" y="726"/>
                      <a:pt x="138" y="577"/>
                    </a:cubicBezTo>
                    <a:cubicBezTo>
                      <a:pt x="132" y="506"/>
                      <a:pt x="145" y="438"/>
                      <a:pt x="164" y="370"/>
                    </a:cubicBezTo>
                    <a:cubicBezTo>
                      <a:pt x="174" y="338"/>
                      <a:pt x="194" y="254"/>
                      <a:pt x="229" y="189"/>
                    </a:cubicBezTo>
                    <a:cubicBezTo>
                      <a:pt x="258" y="174"/>
                      <a:pt x="286" y="168"/>
                      <a:pt x="315" y="168"/>
                    </a:cubicBezTo>
                    <a:close/>
                    <a:moveTo>
                      <a:pt x="320" y="1"/>
                    </a:moveTo>
                    <a:cubicBezTo>
                      <a:pt x="273" y="1"/>
                      <a:pt x="231" y="30"/>
                      <a:pt x="194" y="75"/>
                    </a:cubicBezTo>
                    <a:cubicBezTo>
                      <a:pt x="177" y="82"/>
                      <a:pt x="164" y="92"/>
                      <a:pt x="155" y="101"/>
                    </a:cubicBezTo>
                    <a:cubicBezTo>
                      <a:pt x="138" y="117"/>
                      <a:pt x="132" y="140"/>
                      <a:pt x="142" y="156"/>
                    </a:cubicBezTo>
                    <a:cubicBezTo>
                      <a:pt x="80" y="263"/>
                      <a:pt x="41" y="403"/>
                      <a:pt x="32" y="471"/>
                    </a:cubicBezTo>
                    <a:cubicBezTo>
                      <a:pt x="1" y="702"/>
                      <a:pt x="126" y="1007"/>
                      <a:pt x="390" y="1007"/>
                    </a:cubicBezTo>
                    <a:cubicBezTo>
                      <a:pt x="403" y="1007"/>
                      <a:pt x="416" y="1007"/>
                      <a:pt x="430" y="1005"/>
                    </a:cubicBezTo>
                    <a:cubicBezTo>
                      <a:pt x="495" y="999"/>
                      <a:pt x="547" y="976"/>
                      <a:pt x="592" y="944"/>
                    </a:cubicBezTo>
                    <a:cubicBezTo>
                      <a:pt x="631" y="1018"/>
                      <a:pt x="667" y="1089"/>
                      <a:pt x="705" y="1170"/>
                    </a:cubicBezTo>
                    <a:cubicBezTo>
                      <a:pt x="713" y="1189"/>
                      <a:pt x="729" y="1197"/>
                      <a:pt x="745" y="1197"/>
                    </a:cubicBezTo>
                    <a:cubicBezTo>
                      <a:pt x="778" y="1197"/>
                      <a:pt x="813" y="1168"/>
                      <a:pt x="803" y="1131"/>
                    </a:cubicBezTo>
                    <a:cubicBezTo>
                      <a:pt x="773" y="1041"/>
                      <a:pt x="728" y="953"/>
                      <a:pt x="673" y="872"/>
                    </a:cubicBezTo>
                    <a:cubicBezTo>
                      <a:pt x="731" y="795"/>
                      <a:pt x="764" y="694"/>
                      <a:pt x="764" y="590"/>
                    </a:cubicBezTo>
                    <a:cubicBezTo>
                      <a:pt x="770" y="597"/>
                      <a:pt x="777" y="597"/>
                      <a:pt x="786" y="597"/>
                    </a:cubicBezTo>
                    <a:cubicBezTo>
                      <a:pt x="906" y="597"/>
                      <a:pt x="1025" y="601"/>
                      <a:pt x="1144" y="601"/>
                    </a:cubicBezTo>
                    <a:cubicBezTo>
                      <a:pt x="1174" y="601"/>
                      <a:pt x="1204" y="601"/>
                      <a:pt x="1233" y="600"/>
                    </a:cubicBezTo>
                    <a:cubicBezTo>
                      <a:pt x="1236" y="601"/>
                      <a:pt x="1239" y="601"/>
                      <a:pt x="1242" y="601"/>
                    </a:cubicBezTo>
                    <a:cubicBezTo>
                      <a:pt x="1292" y="601"/>
                      <a:pt x="1289" y="516"/>
                      <a:pt x="1230" y="516"/>
                    </a:cubicBezTo>
                    <a:cubicBezTo>
                      <a:pt x="1200" y="515"/>
                      <a:pt x="1171" y="515"/>
                      <a:pt x="1141" y="515"/>
                    </a:cubicBezTo>
                    <a:cubicBezTo>
                      <a:pt x="1021" y="515"/>
                      <a:pt x="902" y="519"/>
                      <a:pt x="780" y="519"/>
                    </a:cubicBezTo>
                    <a:cubicBezTo>
                      <a:pt x="773" y="519"/>
                      <a:pt x="764" y="522"/>
                      <a:pt x="757" y="529"/>
                    </a:cubicBezTo>
                    <a:cubicBezTo>
                      <a:pt x="751" y="484"/>
                      <a:pt x="741" y="441"/>
                      <a:pt x="725" y="403"/>
                    </a:cubicBezTo>
                    <a:cubicBezTo>
                      <a:pt x="679" y="289"/>
                      <a:pt x="573" y="156"/>
                      <a:pt x="453" y="85"/>
                    </a:cubicBezTo>
                    <a:lnTo>
                      <a:pt x="453" y="82"/>
                    </a:lnTo>
                    <a:cubicBezTo>
                      <a:pt x="406" y="25"/>
                      <a:pt x="362"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21"/>
              <p:cNvSpPr/>
              <p:nvPr/>
            </p:nvSpPr>
            <p:spPr>
              <a:xfrm>
                <a:off x="3830881" y="2095623"/>
                <a:ext cx="36118" cy="9128"/>
              </a:xfrm>
              <a:custGeom>
                <a:avLst/>
                <a:gdLst/>
                <a:ahLst/>
                <a:cxnLst/>
                <a:rect l="l" t="t" r="r" b="b"/>
                <a:pathLst>
                  <a:path w="550" h="139" extrusionOk="0">
                    <a:moveTo>
                      <a:pt x="481" y="1"/>
                    </a:moveTo>
                    <a:cubicBezTo>
                      <a:pt x="476" y="1"/>
                      <a:pt x="472" y="1"/>
                      <a:pt x="467" y="2"/>
                    </a:cubicBezTo>
                    <a:cubicBezTo>
                      <a:pt x="331" y="38"/>
                      <a:pt x="195" y="54"/>
                      <a:pt x="56" y="58"/>
                    </a:cubicBezTo>
                    <a:cubicBezTo>
                      <a:pt x="1" y="64"/>
                      <a:pt x="7" y="135"/>
                      <a:pt x="56" y="135"/>
                    </a:cubicBezTo>
                    <a:cubicBezTo>
                      <a:pt x="84" y="137"/>
                      <a:pt x="113" y="138"/>
                      <a:pt x="142" y="138"/>
                    </a:cubicBezTo>
                    <a:cubicBezTo>
                      <a:pt x="260" y="138"/>
                      <a:pt x="378" y="123"/>
                      <a:pt x="493" y="100"/>
                    </a:cubicBezTo>
                    <a:cubicBezTo>
                      <a:pt x="550" y="88"/>
                      <a:pt x="535"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21"/>
              <p:cNvSpPr/>
              <p:nvPr/>
            </p:nvSpPr>
            <p:spPr>
              <a:xfrm>
                <a:off x="3864503" y="2039675"/>
                <a:ext cx="73485" cy="78279"/>
              </a:xfrm>
              <a:custGeom>
                <a:avLst/>
                <a:gdLst/>
                <a:ahLst/>
                <a:cxnLst/>
                <a:rect l="l" t="t" r="r" b="b"/>
                <a:pathLst>
                  <a:path w="1119" h="1192" extrusionOk="0">
                    <a:moveTo>
                      <a:pt x="228" y="0"/>
                    </a:moveTo>
                    <a:cubicBezTo>
                      <a:pt x="216" y="0"/>
                      <a:pt x="204" y="6"/>
                      <a:pt x="198" y="19"/>
                    </a:cubicBezTo>
                    <a:cubicBezTo>
                      <a:pt x="0" y="388"/>
                      <a:pt x="101" y="974"/>
                      <a:pt x="519" y="1159"/>
                    </a:cubicBezTo>
                    <a:cubicBezTo>
                      <a:pt x="568" y="1181"/>
                      <a:pt x="619" y="1191"/>
                      <a:pt x="668" y="1191"/>
                    </a:cubicBezTo>
                    <a:cubicBezTo>
                      <a:pt x="787" y="1191"/>
                      <a:pt x="899" y="1128"/>
                      <a:pt x="972" y="1013"/>
                    </a:cubicBezTo>
                    <a:cubicBezTo>
                      <a:pt x="1118" y="774"/>
                      <a:pt x="1040" y="450"/>
                      <a:pt x="988" y="194"/>
                    </a:cubicBezTo>
                    <a:cubicBezTo>
                      <a:pt x="982" y="161"/>
                      <a:pt x="958" y="147"/>
                      <a:pt x="932" y="147"/>
                    </a:cubicBezTo>
                    <a:cubicBezTo>
                      <a:pt x="894" y="147"/>
                      <a:pt x="852" y="179"/>
                      <a:pt x="862" y="229"/>
                    </a:cubicBezTo>
                    <a:cubicBezTo>
                      <a:pt x="894" y="398"/>
                      <a:pt x="930" y="576"/>
                      <a:pt x="914" y="744"/>
                    </a:cubicBezTo>
                    <a:cubicBezTo>
                      <a:pt x="899" y="893"/>
                      <a:pt x="827" y="1062"/>
                      <a:pt x="658" y="1062"/>
                    </a:cubicBezTo>
                    <a:cubicBezTo>
                      <a:pt x="639" y="1062"/>
                      <a:pt x="618" y="1060"/>
                      <a:pt x="596" y="1055"/>
                    </a:cubicBezTo>
                    <a:cubicBezTo>
                      <a:pt x="502" y="1036"/>
                      <a:pt x="396" y="926"/>
                      <a:pt x="341" y="851"/>
                    </a:cubicBezTo>
                    <a:cubicBezTo>
                      <a:pt x="169" y="612"/>
                      <a:pt x="159" y="310"/>
                      <a:pt x="272" y="51"/>
                    </a:cubicBezTo>
                    <a:cubicBezTo>
                      <a:pt x="281" y="23"/>
                      <a:pt x="253" y="0"/>
                      <a:pt x="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21"/>
              <p:cNvSpPr/>
              <p:nvPr/>
            </p:nvSpPr>
            <p:spPr>
              <a:xfrm>
                <a:off x="3942385" y="2067715"/>
                <a:ext cx="35133" cy="35462"/>
              </a:xfrm>
              <a:custGeom>
                <a:avLst/>
                <a:gdLst/>
                <a:ahLst/>
                <a:cxnLst/>
                <a:rect l="l" t="t" r="r" b="b"/>
                <a:pathLst>
                  <a:path w="535" h="540" extrusionOk="0">
                    <a:moveTo>
                      <a:pt x="379" y="1"/>
                    </a:moveTo>
                    <a:cubicBezTo>
                      <a:pt x="358" y="1"/>
                      <a:pt x="338" y="13"/>
                      <a:pt x="334" y="39"/>
                    </a:cubicBezTo>
                    <a:cubicBezTo>
                      <a:pt x="318" y="100"/>
                      <a:pt x="305" y="159"/>
                      <a:pt x="292" y="220"/>
                    </a:cubicBezTo>
                    <a:lnTo>
                      <a:pt x="62" y="233"/>
                    </a:lnTo>
                    <a:cubicBezTo>
                      <a:pt x="3" y="236"/>
                      <a:pt x="0" y="327"/>
                      <a:pt x="62" y="327"/>
                    </a:cubicBezTo>
                    <a:cubicBezTo>
                      <a:pt x="130" y="327"/>
                      <a:pt x="198" y="330"/>
                      <a:pt x="269" y="330"/>
                    </a:cubicBezTo>
                    <a:cubicBezTo>
                      <a:pt x="256" y="382"/>
                      <a:pt x="240" y="434"/>
                      <a:pt x="220" y="492"/>
                    </a:cubicBezTo>
                    <a:cubicBezTo>
                      <a:pt x="210" y="518"/>
                      <a:pt x="236" y="540"/>
                      <a:pt x="260" y="540"/>
                    </a:cubicBezTo>
                    <a:cubicBezTo>
                      <a:pt x="272" y="540"/>
                      <a:pt x="283" y="534"/>
                      <a:pt x="288" y="521"/>
                    </a:cubicBezTo>
                    <a:cubicBezTo>
                      <a:pt x="318" y="460"/>
                      <a:pt x="340" y="395"/>
                      <a:pt x="366" y="330"/>
                    </a:cubicBezTo>
                    <a:cubicBezTo>
                      <a:pt x="399" y="330"/>
                      <a:pt x="431" y="327"/>
                      <a:pt x="463" y="327"/>
                    </a:cubicBezTo>
                    <a:cubicBezTo>
                      <a:pt x="535" y="317"/>
                      <a:pt x="535" y="220"/>
                      <a:pt x="467" y="217"/>
                    </a:cubicBezTo>
                    <a:lnTo>
                      <a:pt x="402" y="217"/>
                    </a:lnTo>
                    <a:cubicBezTo>
                      <a:pt x="418" y="159"/>
                      <a:pt x="424" y="107"/>
                      <a:pt x="431" y="52"/>
                    </a:cubicBezTo>
                    <a:cubicBezTo>
                      <a:pt x="433" y="19"/>
                      <a:pt x="40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21"/>
              <p:cNvSpPr/>
              <p:nvPr/>
            </p:nvSpPr>
            <p:spPr>
              <a:xfrm>
                <a:off x="3986448" y="2049065"/>
                <a:ext cx="51485" cy="75718"/>
              </a:xfrm>
              <a:custGeom>
                <a:avLst/>
                <a:gdLst/>
                <a:ahLst/>
                <a:cxnLst/>
                <a:rect l="l" t="t" r="r" b="b"/>
                <a:pathLst>
                  <a:path w="784" h="1153" extrusionOk="0">
                    <a:moveTo>
                      <a:pt x="333" y="161"/>
                    </a:moveTo>
                    <a:cubicBezTo>
                      <a:pt x="427" y="258"/>
                      <a:pt x="469" y="507"/>
                      <a:pt x="505" y="611"/>
                    </a:cubicBezTo>
                    <a:cubicBezTo>
                      <a:pt x="515" y="643"/>
                      <a:pt x="528" y="676"/>
                      <a:pt x="537" y="708"/>
                    </a:cubicBezTo>
                    <a:cubicBezTo>
                      <a:pt x="517" y="708"/>
                      <a:pt x="497" y="707"/>
                      <a:pt x="476" y="707"/>
                    </a:cubicBezTo>
                    <a:cubicBezTo>
                      <a:pt x="385" y="707"/>
                      <a:pt x="290" y="713"/>
                      <a:pt x="197" y="718"/>
                    </a:cubicBezTo>
                    <a:cubicBezTo>
                      <a:pt x="246" y="533"/>
                      <a:pt x="288" y="345"/>
                      <a:pt x="333" y="161"/>
                    </a:cubicBezTo>
                    <a:close/>
                    <a:moveTo>
                      <a:pt x="300" y="1"/>
                    </a:moveTo>
                    <a:cubicBezTo>
                      <a:pt x="272" y="1"/>
                      <a:pt x="244" y="17"/>
                      <a:pt x="236" y="47"/>
                    </a:cubicBezTo>
                    <a:cubicBezTo>
                      <a:pt x="155" y="400"/>
                      <a:pt x="58" y="750"/>
                      <a:pt x="6" y="1107"/>
                    </a:cubicBezTo>
                    <a:cubicBezTo>
                      <a:pt x="0" y="1135"/>
                      <a:pt x="21" y="1153"/>
                      <a:pt x="42" y="1153"/>
                    </a:cubicBezTo>
                    <a:cubicBezTo>
                      <a:pt x="55" y="1153"/>
                      <a:pt x="68" y="1146"/>
                      <a:pt x="74" y="1129"/>
                    </a:cubicBezTo>
                    <a:cubicBezTo>
                      <a:pt x="110" y="1022"/>
                      <a:pt x="142" y="912"/>
                      <a:pt x="171" y="805"/>
                    </a:cubicBezTo>
                    <a:cubicBezTo>
                      <a:pt x="304" y="812"/>
                      <a:pt x="443" y="815"/>
                      <a:pt x="576" y="815"/>
                    </a:cubicBezTo>
                    <a:cubicBezTo>
                      <a:pt x="576" y="818"/>
                      <a:pt x="580" y="825"/>
                      <a:pt x="580" y="828"/>
                    </a:cubicBezTo>
                    <a:lnTo>
                      <a:pt x="628" y="974"/>
                    </a:lnTo>
                    <a:cubicBezTo>
                      <a:pt x="628" y="980"/>
                      <a:pt x="635" y="987"/>
                      <a:pt x="638" y="990"/>
                    </a:cubicBezTo>
                    <a:cubicBezTo>
                      <a:pt x="628" y="1010"/>
                      <a:pt x="628" y="1035"/>
                      <a:pt x="651" y="1052"/>
                    </a:cubicBezTo>
                    <a:cubicBezTo>
                      <a:pt x="669" y="1067"/>
                      <a:pt x="685" y="1077"/>
                      <a:pt x="704" y="1077"/>
                    </a:cubicBezTo>
                    <a:cubicBezTo>
                      <a:pt x="713" y="1077"/>
                      <a:pt x="722" y="1075"/>
                      <a:pt x="732" y="1071"/>
                    </a:cubicBezTo>
                    <a:cubicBezTo>
                      <a:pt x="771" y="1065"/>
                      <a:pt x="784" y="1029"/>
                      <a:pt x="780" y="993"/>
                    </a:cubicBezTo>
                    <a:cubicBezTo>
                      <a:pt x="741" y="773"/>
                      <a:pt x="618" y="533"/>
                      <a:pt x="544" y="320"/>
                    </a:cubicBezTo>
                    <a:cubicBezTo>
                      <a:pt x="499" y="190"/>
                      <a:pt x="463" y="34"/>
                      <a:pt x="314" y="2"/>
                    </a:cubicBezTo>
                    <a:cubicBezTo>
                      <a:pt x="309" y="1"/>
                      <a:pt x="30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34" name="Google Shape;2434;p21"/>
            <p:cNvGrpSpPr/>
            <p:nvPr/>
          </p:nvGrpSpPr>
          <p:grpSpPr>
            <a:xfrm rot="-1825424">
              <a:off x="6811601" y="4329076"/>
              <a:ext cx="738169" cy="441832"/>
              <a:chOff x="4884983" y="2824599"/>
              <a:chExt cx="253545" cy="151760"/>
            </a:xfrm>
          </p:grpSpPr>
          <p:sp>
            <p:nvSpPr>
              <p:cNvPr id="2435" name="Google Shape;2435;p21"/>
              <p:cNvSpPr/>
              <p:nvPr/>
            </p:nvSpPr>
            <p:spPr>
              <a:xfrm>
                <a:off x="4884983" y="2871420"/>
                <a:ext cx="43474" cy="81693"/>
              </a:xfrm>
              <a:custGeom>
                <a:avLst/>
                <a:gdLst/>
                <a:ahLst/>
                <a:cxnLst/>
                <a:rect l="l" t="t" r="r" b="b"/>
                <a:pathLst>
                  <a:path w="662" h="1244" extrusionOk="0">
                    <a:moveTo>
                      <a:pt x="140" y="1"/>
                    </a:moveTo>
                    <a:cubicBezTo>
                      <a:pt x="125" y="1"/>
                      <a:pt x="109" y="11"/>
                      <a:pt x="108" y="32"/>
                    </a:cubicBezTo>
                    <a:lnTo>
                      <a:pt x="95" y="32"/>
                    </a:lnTo>
                    <a:cubicBezTo>
                      <a:pt x="30" y="32"/>
                      <a:pt x="30" y="129"/>
                      <a:pt x="95" y="133"/>
                    </a:cubicBezTo>
                    <a:lnTo>
                      <a:pt x="104" y="133"/>
                    </a:lnTo>
                    <a:cubicBezTo>
                      <a:pt x="95" y="291"/>
                      <a:pt x="91" y="450"/>
                      <a:pt x="78" y="609"/>
                    </a:cubicBezTo>
                    <a:cubicBezTo>
                      <a:pt x="65" y="732"/>
                      <a:pt x="49" y="862"/>
                      <a:pt x="30" y="988"/>
                    </a:cubicBezTo>
                    <a:cubicBezTo>
                      <a:pt x="20" y="1030"/>
                      <a:pt x="1" y="1082"/>
                      <a:pt x="7" y="1121"/>
                    </a:cubicBezTo>
                    <a:cubicBezTo>
                      <a:pt x="19" y="1219"/>
                      <a:pt x="128" y="1244"/>
                      <a:pt x="246" y="1244"/>
                    </a:cubicBezTo>
                    <a:cubicBezTo>
                      <a:pt x="354" y="1244"/>
                      <a:pt x="469" y="1223"/>
                      <a:pt x="522" y="1218"/>
                    </a:cubicBezTo>
                    <a:cubicBezTo>
                      <a:pt x="600" y="1215"/>
                      <a:pt x="600" y="1101"/>
                      <a:pt x="522" y="1098"/>
                    </a:cubicBezTo>
                    <a:cubicBezTo>
                      <a:pt x="507" y="1097"/>
                      <a:pt x="492" y="1096"/>
                      <a:pt x="476" y="1096"/>
                    </a:cubicBezTo>
                    <a:cubicBezTo>
                      <a:pt x="418" y="1096"/>
                      <a:pt x="353" y="1104"/>
                      <a:pt x="293" y="1104"/>
                    </a:cubicBezTo>
                    <a:cubicBezTo>
                      <a:pt x="262" y="1104"/>
                      <a:pt x="231" y="1102"/>
                      <a:pt x="205" y="1095"/>
                    </a:cubicBezTo>
                    <a:cubicBezTo>
                      <a:pt x="111" y="1069"/>
                      <a:pt x="153" y="1098"/>
                      <a:pt x="143" y="1004"/>
                    </a:cubicBezTo>
                    <a:cubicBezTo>
                      <a:pt x="133" y="936"/>
                      <a:pt x="159" y="855"/>
                      <a:pt x="169" y="787"/>
                    </a:cubicBezTo>
                    <a:cubicBezTo>
                      <a:pt x="172" y="761"/>
                      <a:pt x="172" y="732"/>
                      <a:pt x="172" y="709"/>
                    </a:cubicBezTo>
                    <a:cubicBezTo>
                      <a:pt x="227" y="713"/>
                      <a:pt x="284" y="716"/>
                      <a:pt x="341" y="716"/>
                    </a:cubicBezTo>
                    <a:cubicBezTo>
                      <a:pt x="388" y="716"/>
                      <a:pt x="435" y="714"/>
                      <a:pt x="480" y="709"/>
                    </a:cubicBezTo>
                    <a:cubicBezTo>
                      <a:pt x="542" y="700"/>
                      <a:pt x="545" y="612"/>
                      <a:pt x="480" y="612"/>
                    </a:cubicBezTo>
                    <a:cubicBezTo>
                      <a:pt x="380" y="615"/>
                      <a:pt x="276" y="622"/>
                      <a:pt x="179" y="622"/>
                    </a:cubicBezTo>
                    <a:cubicBezTo>
                      <a:pt x="188" y="460"/>
                      <a:pt x="192" y="304"/>
                      <a:pt x="185" y="142"/>
                    </a:cubicBezTo>
                    <a:lnTo>
                      <a:pt x="185" y="142"/>
                    </a:lnTo>
                    <a:cubicBezTo>
                      <a:pt x="321" y="152"/>
                      <a:pt x="454" y="162"/>
                      <a:pt x="593" y="165"/>
                    </a:cubicBezTo>
                    <a:cubicBezTo>
                      <a:pt x="661" y="162"/>
                      <a:pt x="658" y="52"/>
                      <a:pt x="584" y="49"/>
                    </a:cubicBezTo>
                    <a:cubicBezTo>
                      <a:pt x="448" y="36"/>
                      <a:pt x="308" y="36"/>
                      <a:pt x="172" y="32"/>
                    </a:cubicBezTo>
                    <a:cubicBezTo>
                      <a:pt x="171" y="11"/>
                      <a:pt x="155"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21"/>
              <p:cNvSpPr/>
              <p:nvPr/>
            </p:nvSpPr>
            <p:spPr>
              <a:xfrm>
                <a:off x="4938831" y="2919357"/>
                <a:ext cx="34936" cy="31916"/>
              </a:xfrm>
              <a:custGeom>
                <a:avLst/>
                <a:gdLst/>
                <a:ahLst/>
                <a:cxnLst/>
                <a:rect l="l" t="t" r="r" b="b"/>
                <a:pathLst>
                  <a:path w="532" h="486" extrusionOk="0">
                    <a:moveTo>
                      <a:pt x="36" y="1"/>
                    </a:moveTo>
                    <a:cubicBezTo>
                      <a:pt x="17" y="1"/>
                      <a:pt x="0" y="14"/>
                      <a:pt x="0" y="41"/>
                    </a:cubicBezTo>
                    <a:cubicBezTo>
                      <a:pt x="0" y="161"/>
                      <a:pt x="16" y="277"/>
                      <a:pt x="33" y="401"/>
                    </a:cubicBezTo>
                    <a:cubicBezTo>
                      <a:pt x="33" y="413"/>
                      <a:pt x="36" y="420"/>
                      <a:pt x="36" y="433"/>
                    </a:cubicBezTo>
                    <a:cubicBezTo>
                      <a:pt x="40" y="460"/>
                      <a:pt x="61" y="471"/>
                      <a:pt x="83" y="471"/>
                    </a:cubicBezTo>
                    <a:cubicBezTo>
                      <a:pt x="111" y="471"/>
                      <a:pt x="143" y="451"/>
                      <a:pt x="143" y="420"/>
                    </a:cubicBezTo>
                    <a:cubicBezTo>
                      <a:pt x="136" y="336"/>
                      <a:pt x="159" y="161"/>
                      <a:pt x="272" y="141"/>
                    </a:cubicBezTo>
                    <a:cubicBezTo>
                      <a:pt x="278" y="140"/>
                      <a:pt x="284" y="140"/>
                      <a:pt x="290" y="140"/>
                    </a:cubicBezTo>
                    <a:cubicBezTo>
                      <a:pt x="378" y="140"/>
                      <a:pt x="395" y="280"/>
                      <a:pt x="395" y="371"/>
                    </a:cubicBezTo>
                    <a:cubicBezTo>
                      <a:pt x="386" y="384"/>
                      <a:pt x="376" y="404"/>
                      <a:pt x="379" y="430"/>
                    </a:cubicBezTo>
                    <a:cubicBezTo>
                      <a:pt x="386" y="446"/>
                      <a:pt x="392" y="456"/>
                      <a:pt x="405" y="469"/>
                    </a:cubicBezTo>
                    <a:cubicBezTo>
                      <a:pt x="418" y="481"/>
                      <a:pt x="432" y="486"/>
                      <a:pt x="447" y="486"/>
                    </a:cubicBezTo>
                    <a:cubicBezTo>
                      <a:pt x="451" y="486"/>
                      <a:pt x="456" y="485"/>
                      <a:pt x="460" y="485"/>
                    </a:cubicBezTo>
                    <a:cubicBezTo>
                      <a:pt x="467" y="485"/>
                      <a:pt x="467" y="485"/>
                      <a:pt x="470" y="482"/>
                    </a:cubicBezTo>
                    <a:cubicBezTo>
                      <a:pt x="489" y="478"/>
                      <a:pt x="509" y="462"/>
                      <a:pt x="509" y="439"/>
                    </a:cubicBezTo>
                    <a:cubicBezTo>
                      <a:pt x="531" y="279"/>
                      <a:pt x="478" y="15"/>
                      <a:pt x="280" y="15"/>
                    </a:cubicBezTo>
                    <a:cubicBezTo>
                      <a:pt x="277" y="15"/>
                      <a:pt x="275" y="15"/>
                      <a:pt x="272" y="15"/>
                    </a:cubicBezTo>
                    <a:cubicBezTo>
                      <a:pt x="185" y="18"/>
                      <a:pt x="127" y="73"/>
                      <a:pt x="84" y="141"/>
                    </a:cubicBezTo>
                    <a:cubicBezTo>
                      <a:pt x="81" y="109"/>
                      <a:pt x="78" y="77"/>
                      <a:pt x="78" y="41"/>
                    </a:cubicBezTo>
                    <a:cubicBezTo>
                      <a:pt x="75" y="15"/>
                      <a:pt x="55"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21"/>
              <p:cNvSpPr/>
              <p:nvPr/>
            </p:nvSpPr>
            <p:spPr>
              <a:xfrm>
                <a:off x="4962208" y="2901298"/>
                <a:ext cx="35265" cy="11230"/>
              </a:xfrm>
              <a:custGeom>
                <a:avLst/>
                <a:gdLst/>
                <a:ahLst/>
                <a:cxnLst/>
                <a:rect l="l" t="t" r="r" b="b"/>
                <a:pathLst>
                  <a:path w="537" h="171" extrusionOk="0">
                    <a:moveTo>
                      <a:pt x="444" y="0"/>
                    </a:moveTo>
                    <a:cubicBezTo>
                      <a:pt x="439" y="0"/>
                      <a:pt x="434" y="1"/>
                      <a:pt x="428" y="2"/>
                    </a:cubicBezTo>
                    <a:cubicBezTo>
                      <a:pt x="409" y="8"/>
                      <a:pt x="402" y="24"/>
                      <a:pt x="396" y="41"/>
                    </a:cubicBezTo>
                    <a:cubicBezTo>
                      <a:pt x="393" y="41"/>
                      <a:pt x="393" y="41"/>
                      <a:pt x="389" y="44"/>
                    </a:cubicBezTo>
                    <a:cubicBezTo>
                      <a:pt x="370" y="47"/>
                      <a:pt x="347" y="47"/>
                      <a:pt x="328" y="50"/>
                    </a:cubicBezTo>
                    <a:cubicBezTo>
                      <a:pt x="299" y="57"/>
                      <a:pt x="266" y="60"/>
                      <a:pt x="240" y="60"/>
                    </a:cubicBezTo>
                    <a:cubicBezTo>
                      <a:pt x="176" y="66"/>
                      <a:pt x="114" y="73"/>
                      <a:pt x="49" y="83"/>
                    </a:cubicBezTo>
                    <a:cubicBezTo>
                      <a:pt x="1" y="92"/>
                      <a:pt x="14" y="170"/>
                      <a:pt x="59" y="170"/>
                    </a:cubicBezTo>
                    <a:cubicBezTo>
                      <a:pt x="140" y="164"/>
                      <a:pt x="218" y="157"/>
                      <a:pt x="299" y="154"/>
                    </a:cubicBezTo>
                    <a:cubicBezTo>
                      <a:pt x="350" y="147"/>
                      <a:pt x="422" y="157"/>
                      <a:pt x="470" y="131"/>
                    </a:cubicBezTo>
                    <a:cubicBezTo>
                      <a:pt x="537" y="95"/>
                      <a:pt x="513"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21"/>
              <p:cNvSpPr/>
              <p:nvPr/>
            </p:nvSpPr>
            <p:spPr>
              <a:xfrm>
                <a:off x="4949666" y="2889216"/>
                <a:ext cx="44656" cy="8603"/>
              </a:xfrm>
              <a:custGeom>
                <a:avLst/>
                <a:gdLst/>
                <a:ahLst/>
                <a:cxnLst/>
                <a:rect l="l" t="t" r="r" b="b"/>
                <a:pathLst>
                  <a:path w="680" h="131" extrusionOk="0">
                    <a:moveTo>
                      <a:pt x="161" y="0"/>
                    </a:moveTo>
                    <a:cubicBezTo>
                      <a:pt x="123" y="0"/>
                      <a:pt x="86" y="0"/>
                      <a:pt x="49" y="1"/>
                    </a:cubicBezTo>
                    <a:cubicBezTo>
                      <a:pt x="0" y="1"/>
                      <a:pt x="0" y="72"/>
                      <a:pt x="49" y="79"/>
                    </a:cubicBezTo>
                    <a:cubicBezTo>
                      <a:pt x="237" y="95"/>
                      <a:pt x="422" y="118"/>
                      <a:pt x="606" y="131"/>
                    </a:cubicBezTo>
                    <a:cubicBezTo>
                      <a:pt x="607" y="131"/>
                      <a:pt x="608" y="131"/>
                      <a:pt x="609" y="131"/>
                    </a:cubicBezTo>
                    <a:cubicBezTo>
                      <a:pt x="665" y="131"/>
                      <a:pt x="680" y="40"/>
                      <a:pt x="626" y="30"/>
                    </a:cubicBezTo>
                    <a:cubicBezTo>
                      <a:pt x="474" y="7"/>
                      <a:pt x="316"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21"/>
              <p:cNvSpPr/>
              <p:nvPr/>
            </p:nvSpPr>
            <p:spPr>
              <a:xfrm>
                <a:off x="5008373" y="2905173"/>
                <a:ext cx="123394" cy="9653"/>
              </a:xfrm>
              <a:custGeom>
                <a:avLst/>
                <a:gdLst/>
                <a:ahLst/>
                <a:cxnLst/>
                <a:rect l="l" t="t" r="r" b="b"/>
                <a:pathLst>
                  <a:path w="1879" h="147" extrusionOk="0">
                    <a:moveTo>
                      <a:pt x="1719" y="0"/>
                    </a:moveTo>
                    <a:cubicBezTo>
                      <a:pt x="1700" y="0"/>
                      <a:pt x="1683" y="6"/>
                      <a:pt x="1675" y="17"/>
                    </a:cubicBezTo>
                    <a:cubicBezTo>
                      <a:pt x="1363" y="12"/>
                      <a:pt x="1051" y="6"/>
                      <a:pt x="739" y="6"/>
                    </a:cubicBezTo>
                    <a:cubicBezTo>
                      <a:pt x="511" y="6"/>
                      <a:pt x="283" y="9"/>
                      <a:pt x="56" y="17"/>
                    </a:cubicBezTo>
                    <a:cubicBezTo>
                      <a:pt x="1" y="17"/>
                      <a:pt x="1" y="101"/>
                      <a:pt x="56" y="101"/>
                    </a:cubicBezTo>
                    <a:cubicBezTo>
                      <a:pt x="632" y="105"/>
                      <a:pt x="1215" y="105"/>
                      <a:pt x="1795" y="147"/>
                    </a:cubicBezTo>
                    <a:cubicBezTo>
                      <a:pt x="1796" y="147"/>
                      <a:pt x="1797" y="147"/>
                      <a:pt x="1798" y="147"/>
                    </a:cubicBezTo>
                    <a:cubicBezTo>
                      <a:pt x="1870" y="147"/>
                      <a:pt x="1879" y="36"/>
                      <a:pt x="1811" y="20"/>
                    </a:cubicBezTo>
                    <a:cubicBezTo>
                      <a:pt x="1782" y="14"/>
                      <a:pt x="1756" y="7"/>
                      <a:pt x="1730" y="1"/>
                    </a:cubicBezTo>
                    <a:cubicBezTo>
                      <a:pt x="1727" y="0"/>
                      <a:pt x="1723" y="0"/>
                      <a:pt x="1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21"/>
              <p:cNvSpPr/>
              <p:nvPr/>
            </p:nvSpPr>
            <p:spPr>
              <a:xfrm>
                <a:off x="5027548" y="2830049"/>
                <a:ext cx="41306" cy="69348"/>
              </a:xfrm>
              <a:custGeom>
                <a:avLst/>
                <a:gdLst/>
                <a:ahLst/>
                <a:cxnLst/>
                <a:rect l="l" t="t" r="r" b="b"/>
                <a:pathLst>
                  <a:path w="629" h="1056" extrusionOk="0">
                    <a:moveTo>
                      <a:pt x="182" y="1"/>
                    </a:moveTo>
                    <a:cubicBezTo>
                      <a:pt x="159" y="1"/>
                      <a:pt x="137" y="14"/>
                      <a:pt x="130" y="44"/>
                    </a:cubicBezTo>
                    <a:cubicBezTo>
                      <a:pt x="55" y="364"/>
                      <a:pt x="0" y="691"/>
                      <a:pt x="10" y="1019"/>
                    </a:cubicBezTo>
                    <a:cubicBezTo>
                      <a:pt x="10" y="1043"/>
                      <a:pt x="28" y="1055"/>
                      <a:pt x="46" y="1055"/>
                    </a:cubicBezTo>
                    <a:cubicBezTo>
                      <a:pt x="65" y="1055"/>
                      <a:pt x="84" y="1043"/>
                      <a:pt x="88" y="1019"/>
                    </a:cubicBezTo>
                    <a:cubicBezTo>
                      <a:pt x="91" y="957"/>
                      <a:pt x="97" y="892"/>
                      <a:pt x="107" y="834"/>
                    </a:cubicBezTo>
                    <a:cubicBezTo>
                      <a:pt x="109" y="834"/>
                      <a:pt x="111" y="835"/>
                      <a:pt x="113" y="835"/>
                    </a:cubicBezTo>
                    <a:cubicBezTo>
                      <a:pt x="143" y="835"/>
                      <a:pt x="170" y="790"/>
                      <a:pt x="143" y="769"/>
                    </a:cubicBezTo>
                    <a:cubicBezTo>
                      <a:pt x="130" y="756"/>
                      <a:pt x="136" y="737"/>
                      <a:pt x="156" y="714"/>
                    </a:cubicBezTo>
                    <a:cubicBezTo>
                      <a:pt x="282" y="789"/>
                      <a:pt x="399" y="866"/>
                      <a:pt x="512" y="954"/>
                    </a:cubicBezTo>
                    <a:cubicBezTo>
                      <a:pt x="526" y="964"/>
                      <a:pt x="540" y="969"/>
                      <a:pt x="552" y="969"/>
                    </a:cubicBezTo>
                    <a:cubicBezTo>
                      <a:pt x="599" y="969"/>
                      <a:pt x="628" y="909"/>
                      <a:pt x="580" y="876"/>
                    </a:cubicBezTo>
                    <a:cubicBezTo>
                      <a:pt x="467" y="795"/>
                      <a:pt x="347" y="724"/>
                      <a:pt x="220" y="662"/>
                    </a:cubicBezTo>
                    <a:cubicBezTo>
                      <a:pt x="266" y="630"/>
                      <a:pt x="314" y="598"/>
                      <a:pt x="324" y="591"/>
                    </a:cubicBezTo>
                    <a:cubicBezTo>
                      <a:pt x="399" y="536"/>
                      <a:pt x="476" y="494"/>
                      <a:pt x="535" y="432"/>
                    </a:cubicBezTo>
                    <a:cubicBezTo>
                      <a:pt x="570" y="397"/>
                      <a:pt x="539" y="349"/>
                      <a:pt x="499" y="349"/>
                    </a:cubicBezTo>
                    <a:cubicBezTo>
                      <a:pt x="491" y="349"/>
                      <a:pt x="484" y="351"/>
                      <a:pt x="476" y="355"/>
                    </a:cubicBezTo>
                    <a:cubicBezTo>
                      <a:pt x="405" y="390"/>
                      <a:pt x="347" y="448"/>
                      <a:pt x="282" y="494"/>
                    </a:cubicBezTo>
                    <a:cubicBezTo>
                      <a:pt x="237" y="529"/>
                      <a:pt x="185" y="562"/>
                      <a:pt x="139" y="601"/>
                    </a:cubicBezTo>
                    <a:cubicBezTo>
                      <a:pt x="162" y="448"/>
                      <a:pt x="191" y="299"/>
                      <a:pt x="227" y="147"/>
                    </a:cubicBezTo>
                    <a:cubicBezTo>
                      <a:pt x="253" y="141"/>
                      <a:pt x="272" y="115"/>
                      <a:pt x="259" y="82"/>
                    </a:cubicBezTo>
                    <a:cubicBezTo>
                      <a:pt x="256" y="73"/>
                      <a:pt x="253" y="60"/>
                      <a:pt x="243" y="44"/>
                    </a:cubicBezTo>
                    <a:cubicBezTo>
                      <a:pt x="233" y="17"/>
                      <a:pt x="207" y="1"/>
                      <a:pt x="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21"/>
              <p:cNvSpPr/>
              <p:nvPr/>
            </p:nvSpPr>
            <p:spPr>
              <a:xfrm>
                <a:off x="5066949" y="2860913"/>
                <a:ext cx="41044" cy="27516"/>
              </a:xfrm>
              <a:custGeom>
                <a:avLst/>
                <a:gdLst/>
                <a:ahLst/>
                <a:cxnLst/>
                <a:rect l="l" t="t" r="r" b="b"/>
                <a:pathLst>
                  <a:path w="625" h="419" extrusionOk="0">
                    <a:moveTo>
                      <a:pt x="199" y="0"/>
                    </a:moveTo>
                    <a:cubicBezTo>
                      <a:pt x="171" y="0"/>
                      <a:pt x="144" y="37"/>
                      <a:pt x="158" y="66"/>
                    </a:cubicBezTo>
                    <a:cubicBezTo>
                      <a:pt x="184" y="115"/>
                      <a:pt x="210" y="160"/>
                      <a:pt x="239" y="209"/>
                    </a:cubicBezTo>
                    <a:cubicBezTo>
                      <a:pt x="178" y="244"/>
                      <a:pt x="119" y="277"/>
                      <a:pt x="48" y="302"/>
                    </a:cubicBezTo>
                    <a:cubicBezTo>
                      <a:pt x="1" y="320"/>
                      <a:pt x="13" y="389"/>
                      <a:pt x="59" y="389"/>
                    </a:cubicBezTo>
                    <a:cubicBezTo>
                      <a:pt x="64" y="389"/>
                      <a:pt x="69" y="388"/>
                      <a:pt x="74" y="387"/>
                    </a:cubicBezTo>
                    <a:cubicBezTo>
                      <a:pt x="145" y="364"/>
                      <a:pt x="223" y="328"/>
                      <a:pt x="297" y="293"/>
                    </a:cubicBezTo>
                    <a:cubicBezTo>
                      <a:pt x="304" y="306"/>
                      <a:pt x="307" y="312"/>
                      <a:pt x="314" y="322"/>
                    </a:cubicBezTo>
                    <a:cubicBezTo>
                      <a:pt x="304" y="335"/>
                      <a:pt x="301" y="351"/>
                      <a:pt x="304" y="367"/>
                    </a:cubicBezTo>
                    <a:cubicBezTo>
                      <a:pt x="312" y="403"/>
                      <a:pt x="337" y="419"/>
                      <a:pt x="363" y="419"/>
                    </a:cubicBezTo>
                    <a:cubicBezTo>
                      <a:pt x="402" y="419"/>
                      <a:pt x="444" y="383"/>
                      <a:pt x="430" y="328"/>
                    </a:cubicBezTo>
                    <a:cubicBezTo>
                      <a:pt x="421" y="302"/>
                      <a:pt x="404" y="273"/>
                      <a:pt x="385" y="244"/>
                    </a:cubicBezTo>
                    <a:cubicBezTo>
                      <a:pt x="456" y="202"/>
                      <a:pt x="531" y="150"/>
                      <a:pt x="592" y="95"/>
                    </a:cubicBezTo>
                    <a:cubicBezTo>
                      <a:pt x="625" y="65"/>
                      <a:pt x="594" y="6"/>
                      <a:pt x="555" y="6"/>
                    </a:cubicBezTo>
                    <a:cubicBezTo>
                      <a:pt x="547" y="6"/>
                      <a:pt x="539" y="9"/>
                      <a:pt x="531" y="14"/>
                    </a:cubicBezTo>
                    <a:cubicBezTo>
                      <a:pt x="463" y="63"/>
                      <a:pt x="395" y="111"/>
                      <a:pt x="323" y="157"/>
                    </a:cubicBezTo>
                    <a:cubicBezTo>
                      <a:pt x="291" y="108"/>
                      <a:pt x="259" y="59"/>
                      <a:pt x="226" y="14"/>
                    </a:cubicBezTo>
                    <a:cubicBezTo>
                      <a:pt x="218" y="4"/>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21"/>
              <p:cNvSpPr/>
              <p:nvPr/>
            </p:nvSpPr>
            <p:spPr>
              <a:xfrm>
                <a:off x="5094989" y="2824599"/>
                <a:ext cx="43539" cy="33623"/>
              </a:xfrm>
              <a:custGeom>
                <a:avLst/>
                <a:gdLst/>
                <a:ahLst/>
                <a:cxnLst/>
                <a:rect l="l" t="t" r="r" b="b"/>
                <a:pathLst>
                  <a:path w="663" h="512" extrusionOk="0">
                    <a:moveTo>
                      <a:pt x="134" y="1"/>
                    </a:moveTo>
                    <a:cubicBezTo>
                      <a:pt x="64" y="1"/>
                      <a:pt x="0" y="45"/>
                      <a:pt x="10" y="133"/>
                    </a:cubicBezTo>
                    <a:cubicBezTo>
                      <a:pt x="11" y="158"/>
                      <a:pt x="32" y="172"/>
                      <a:pt x="52" y="172"/>
                    </a:cubicBezTo>
                    <a:cubicBezTo>
                      <a:pt x="70" y="172"/>
                      <a:pt x="88" y="160"/>
                      <a:pt x="88" y="133"/>
                    </a:cubicBezTo>
                    <a:cubicBezTo>
                      <a:pt x="110" y="116"/>
                      <a:pt x="131" y="106"/>
                      <a:pt x="147" y="106"/>
                    </a:cubicBezTo>
                    <a:cubicBezTo>
                      <a:pt x="169" y="106"/>
                      <a:pt x="184" y="124"/>
                      <a:pt x="188" y="162"/>
                    </a:cubicBezTo>
                    <a:cubicBezTo>
                      <a:pt x="191" y="195"/>
                      <a:pt x="191" y="227"/>
                      <a:pt x="185" y="259"/>
                    </a:cubicBezTo>
                    <a:cubicBezTo>
                      <a:pt x="181" y="289"/>
                      <a:pt x="172" y="311"/>
                      <a:pt x="169" y="340"/>
                    </a:cubicBezTo>
                    <a:cubicBezTo>
                      <a:pt x="165" y="389"/>
                      <a:pt x="169" y="438"/>
                      <a:pt x="207" y="470"/>
                    </a:cubicBezTo>
                    <a:cubicBezTo>
                      <a:pt x="243" y="501"/>
                      <a:pt x="294" y="512"/>
                      <a:pt x="348" y="512"/>
                    </a:cubicBezTo>
                    <a:cubicBezTo>
                      <a:pt x="431" y="512"/>
                      <a:pt x="521" y="486"/>
                      <a:pt x="580" y="467"/>
                    </a:cubicBezTo>
                    <a:cubicBezTo>
                      <a:pt x="663" y="443"/>
                      <a:pt x="640" y="341"/>
                      <a:pt x="576" y="341"/>
                    </a:cubicBezTo>
                    <a:cubicBezTo>
                      <a:pt x="570" y="341"/>
                      <a:pt x="564" y="342"/>
                      <a:pt x="557" y="344"/>
                    </a:cubicBezTo>
                    <a:cubicBezTo>
                      <a:pt x="500" y="365"/>
                      <a:pt x="440" y="383"/>
                      <a:pt x="380" y="383"/>
                    </a:cubicBezTo>
                    <a:cubicBezTo>
                      <a:pt x="376" y="383"/>
                      <a:pt x="371" y="383"/>
                      <a:pt x="366" y="382"/>
                    </a:cubicBezTo>
                    <a:cubicBezTo>
                      <a:pt x="282" y="376"/>
                      <a:pt x="295" y="357"/>
                      <a:pt x="301" y="279"/>
                    </a:cubicBezTo>
                    <a:cubicBezTo>
                      <a:pt x="311" y="204"/>
                      <a:pt x="311" y="123"/>
                      <a:pt x="256" y="59"/>
                    </a:cubicBezTo>
                    <a:cubicBezTo>
                      <a:pt x="226" y="20"/>
                      <a:pt x="17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21"/>
              <p:cNvSpPr/>
              <p:nvPr/>
            </p:nvSpPr>
            <p:spPr>
              <a:xfrm>
                <a:off x="5055260" y="2918635"/>
                <a:ext cx="72303" cy="57724"/>
              </a:xfrm>
              <a:custGeom>
                <a:avLst/>
                <a:gdLst/>
                <a:ahLst/>
                <a:cxnLst/>
                <a:rect l="l" t="t" r="r" b="b"/>
                <a:pathLst>
                  <a:path w="1101" h="879" extrusionOk="0">
                    <a:moveTo>
                      <a:pt x="405" y="1"/>
                    </a:moveTo>
                    <a:cubicBezTo>
                      <a:pt x="268" y="1"/>
                      <a:pt x="103" y="144"/>
                      <a:pt x="28" y="224"/>
                    </a:cubicBezTo>
                    <a:cubicBezTo>
                      <a:pt x="1" y="256"/>
                      <a:pt x="28" y="297"/>
                      <a:pt x="61" y="297"/>
                    </a:cubicBezTo>
                    <a:cubicBezTo>
                      <a:pt x="70" y="297"/>
                      <a:pt x="80" y="293"/>
                      <a:pt x="90" y="285"/>
                    </a:cubicBezTo>
                    <a:cubicBezTo>
                      <a:pt x="135" y="240"/>
                      <a:pt x="200" y="159"/>
                      <a:pt x="262" y="143"/>
                    </a:cubicBezTo>
                    <a:cubicBezTo>
                      <a:pt x="296" y="136"/>
                      <a:pt x="324" y="133"/>
                      <a:pt x="348" y="133"/>
                    </a:cubicBezTo>
                    <a:cubicBezTo>
                      <a:pt x="515" y="133"/>
                      <a:pt x="419" y="291"/>
                      <a:pt x="382" y="382"/>
                    </a:cubicBezTo>
                    <a:cubicBezTo>
                      <a:pt x="323" y="525"/>
                      <a:pt x="249" y="654"/>
                      <a:pt x="158" y="781"/>
                    </a:cubicBezTo>
                    <a:cubicBezTo>
                      <a:pt x="130" y="819"/>
                      <a:pt x="166" y="878"/>
                      <a:pt x="210" y="878"/>
                    </a:cubicBezTo>
                    <a:cubicBezTo>
                      <a:pt x="211" y="878"/>
                      <a:pt x="212" y="878"/>
                      <a:pt x="213" y="878"/>
                    </a:cubicBezTo>
                    <a:cubicBezTo>
                      <a:pt x="485" y="852"/>
                      <a:pt x="748" y="862"/>
                      <a:pt x="1020" y="855"/>
                    </a:cubicBezTo>
                    <a:cubicBezTo>
                      <a:pt x="1101" y="855"/>
                      <a:pt x="1097" y="742"/>
                      <a:pt x="1020" y="735"/>
                    </a:cubicBezTo>
                    <a:cubicBezTo>
                      <a:pt x="924" y="723"/>
                      <a:pt x="827" y="718"/>
                      <a:pt x="728" y="718"/>
                    </a:cubicBezTo>
                    <a:cubicBezTo>
                      <a:pt x="599" y="718"/>
                      <a:pt x="468" y="726"/>
                      <a:pt x="339" y="735"/>
                    </a:cubicBezTo>
                    <a:cubicBezTo>
                      <a:pt x="401" y="635"/>
                      <a:pt x="453" y="531"/>
                      <a:pt x="498" y="424"/>
                    </a:cubicBezTo>
                    <a:cubicBezTo>
                      <a:pt x="531" y="334"/>
                      <a:pt x="608" y="191"/>
                      <a:pt x="556" y="94"/>
                    </a:cubicBezTo>
                    <a:cubicBezTo>
                      <a:pt x="517" y="26"/>
                      <a:pt x="463"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44" name="Google Shape;2444;p21"/>
            <p:cNvGrpSpPr/>
            <p:nvPr/>
          </p:nvGrpSpPr>
          <p:grpSpPr>
            <a:xfrm rot="-1659384">
              <a:off x="713143" y="646107"/>
              <a:ext cx="824112" cy="228854"/>
              <a:chOff x="4799352" y="1342220"/>
              <a:chExt cx="428026" cy="118862"/>
            </a:xfrm>
          </p:grpSpPr>
          <p:sp>
            <p:nvSpPr>
              <p:cNvPr id="2445" name="Google Shape;2445;p21"/>
              <p:cNvSpPr/>
              <p:nvPr/>
            </p:nvSpPr>
            <p:spPr>
              <a:xfrm>
                <a:off x="4799352" y="1373609"/>
                <a:ext cx="54834" cy="43211"/>
              </a:xfrm>
              <a:custGeom>
                <a:avLst/>
                <a:gdLst/>
                <a:ahLst/>
                <a:cxnLst/>
                <a:rect l="l" t="t" r="r" b="b"/>
                <a:pathLst>
                  <a:path w="835" h="658" extrusionOk="0">
                    <a:moveTo>
                      <a:pt x="136" y="0"/>
                    </a:moveTo>
                    <a:cubicBezTo>
                      <a:pt x="104" y="0"/>
                      <a:pt x="79" y="43"/>
                      <a:pt x="106" y="70"/>
                    </a:cubicBezTo>
                    <a:cubicBezTo>
                      <a:pt x="190" y="164"/>
                      <a:pt x="287" y="245"/>
                      <a:pt x="368" y="339"/>
                    </a:cubicBezTo>
                    <a:cubicBezTo>
                      <a:pt x="381" y="352"/>
                      <a:pt x="394" y="369"/>
                      <a:pt x="407" y="385"/>
                    </a:cubicBezTo>
                    <a:cubicBezTo>
                      <a:pt x="297" y="453"/>
                      <a:pt x="187" y="508"/>
                      <a:pt x="54" y="553"/>
                    </a:cubicBezTo>
                    <a:cubicBezTo>
                      <a:pt x="1" y="571"/>
                      <a:pt x="18" y="646"/>
                      <a:pt x="64" y="646"/>
                    </a:cubicBezTo>
                    <a:cubicBezTo>
                      <a:pt x="68" y="646"/>
                      <a:pt x="72" y="645"/>
                      <a:pt x="77" y="644"/>
                    </a:cubicBezTo>
                    <a:cubicBezTo>
                      <a:pt x="213" y="602"/>
                      <a:pt x="349" y="550"/>
                      <a:pt x="479" y="482"/>
                    </a:cubicBezTo>
                    <a:cubicBezTo>
                      <a:pt x="521" y="534"/>
                      <a:pt x="556" y="586"/>
                      <a:pt x="602" y="637"/>
                    </a:cubicBezTo>
                    <a:cubicBezTo>
                      <a:pt x="612" y="651"/>
                      <a:pt x="625" y="657"/>
                      <a:pt x="638" y="657"/>
                    </a:cubicBezTo>
                    <a:cubicBezTo>
                      <a:pt x="676" y="657"/>
                      <a:pt x="713" y="608"/>
                      <a:pt x="689" y="569"/>
                    </a:cubicBezTo>
                    <a:cubicBezTo>
                      <a:pt x="660" y="518"/>
                      <a:pt x="628" y="466"/>
                      <a:pt x="589" y="417"/>
                    </a:cubicBezTo>
                    <a:cubicBezTo>
                      <a:pt x="670" y="362"/>
                      <a:pt x="741" y="304"/>
                      <a:pt x="802" y="229"/>
                    </a:cubicBezTo>
                    <a:cubicBezTo>
                      <a:pt x="835" y="197"/>
                      <a:pt x="807" y="136"/>
                      <a:pt x="765" y="136"/>
                    </a:cubicBezTo>
                    <a:cubicBezTo>
                      <a:pt x="757" y="136"/>
                      <a:pt x="747" y="139"/>
                      <a:pt x="738" y="145"/>
                    </a:cubicBezTo>
                    <a:cubicBezTo>
                      <a:pt x="657" y="207"/>
                      <a:pt x="585" y="262"/>
                      <a:pt x="508" y="313"/>
                    </a:cubicBezTo>
                    <a:cubicBezTo>
                      <a:pt x="404" y="194"/>
                      <a:pt x="278" y="83"/>
                      <a:pt x="155" y="6"/>
                    </a:cubicBezTo>
                    <a:cubicBezTo>
                      <a:pt x="148" y="2"/>
                      <a:pt x="142"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21"/>
              <p:cNvSpPr/>
              <p:nvPr/>
            </p:nvSpPr>
            <p:spPr>
              <a:xfrm>
                <a:off x="4879007" y="1380570"/>
                <a:ext cx="41569" cy="36907"/>
              </a:xfrm>
              <a:custGeom>
                <a:avLst/>
                <a:gdLst/>
                <a:ahLst/>
                <a:cxnLst/>
                <a:rect l="l" t="t" r="r" b="b"/>
                <a:pathLst>
                  <a:path w="633" h="562" extrusionOk="0">
                    <a:moveTo>
                      <a:pt x="415" y="1"/>
                    </a:moveTo>
                    <a:cubicBezTo>
                      <a:pt x="383" y="1"/>
                      <a:pt x="349" y="22"/>
                      <a:pt x="351" y="58"/>
                    </a:cubicBezTo>
                    <a:cubicBezTo>
                      <a:pt x="357" y="133"/>
                      <a:pt x="351" y="198"/>
                      <a:pt x="335" y="256"/>
                    </a:cubicBezTo>
                    <a:cubicBezTo>
                      <a:pt x="244" y="256"/>
                      <a:pt x="150" y="256"/>
                      <a:pt x="59" y="253"/>
                    </a:cubicBezTo>
                    <a:cubicBezTo>
                      <a:pt x="1" y="253"/>
                      <a:pt x="1" y="347"/>
                      <a:pt x="59" y="350"/>
                    </a:cubicBezTo>
                    <a:cubicBezTo>
                      <a:pt x="134" y="353"/>
                      <a:pt x="211" y="363"/>
                      <a:pt x="283" y="369"/>
                    </a:cubicBezTo>
                    <a:cubicBezTo>
                      <a:pt x="260" y="412"/>
                      <a:pt x="228" y="444"/>
                      <a:pt x="186" y="476"/>
                    </a:cubicBezTo>
                    <a:cubicBezTo>
                      <a:pt x="148" y="503"/>
                      <a:pt x="182" y="562"/>
                      <a:pt x="223" y="562"/>
                    </a:cubicBezTo>
                    <a:cubicBezTo>
                      <a:pt x="231" y="562"/>
                      <a:pt x="239" y="559"/>
                      <a:pt x="247" y="554"/>
                    </a:cubicBezTo>
                    <a:cubicBezTo>
                      <a:pt x="312" y="509"/>
                      <a:pt x="364" y="447"/>
                      <a:pt x="406" y="379"/>
                    </a:cubicBezTo>
                    <a:cubicBezTo>
                      <a:pt x="430" y="381"/>
                      <a:pt x="455" y="382"/>
                      <a:pt x="480" y="382"/>
                    </a:cubicBezTo>
                    <a:cubicBezTo>
                      <a:pt x="505" y="382"/>
                      <a:pt x="531" y="381"/>
                      <a:pt x="555" y="379"/>
                    </a:cubicBezTo>
                    <a:cubicBezTo>
                      <a:pt x="610" y="379"/>
                      <a:pt x="633" y="285"/>
                      <a:pt x="571" y="272"/>
                    </a:cubicBezTo>
                    <a:cubicBezTo>
                      <a:pt x="535" y="269"/>
                      <a:pt x="497" y="266"/>
                      <a:pt x="458" y="263"/>
                    </a:cubicBezTo>
                    <a:cubicBezTo>
                      <a:pt x="477" y="191"/>
                      <a:pt x="480" y="117"/>
                      <a:pt x="471" y="42"/>
                    </a:cubicBezTo>
                    <a:cubicBezTo>
                      <a:pt x="465" y="14"/>
                      <a:pt x="441"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21"/>
              <p:cNvSpPr/>
              <p:nvPr/>
            </p:nvSpPr>
            <p:spPr>
              <a:xfrm>
                <a:off x="4927339" y="1370129"/>
                <a:ext cx="55688" cy="90953"/>
              </a:xfrm>
              <a:custGeom>
                <a:avLst/>
                <a:gdLst/>
                <a:ahLst/>
                <a:cxnLst/>
                <a:rect l="l" t="t" r="r" b="b"/>
                <a:pathLst>
                  <a:path w="848" h="1385" extrusionOk="0">
                    <a:moveTo>
                      <a:pt x="693" y="1"/>
                    </a:moveTo>
                    <a:cubicBezTo>
                      <a:pt x="666" y="1"/>
                      <a:pt x="639" y="16"/>
                      <a:pt x="632" y="49"/>
                    </a:cubicBezTo>
                    <a:cubicBezTo>
                      <a:pt x="600" y="198"/>
                      <a:pt x="596" y="266"/>
                      <a:pt x="425" y="282"/>
                    </a:cubicBezTo>
                    <a:cubicBezTo>
                      <a:pt x="394" y="299"/>
                      <a:pt x="367" y="308"/>
                      <a:pt x="343" y="308"/>
                    </a:cubicBezTo>
                    <a:cubicBezTo>
                      <a:pt x="305" y="308"/>
                      <a:pt x="276" y="286"/>
                      <a:pt x="256" y="243"/>
                    </a:cubicBezTo>
                    <a:cubicBezTo>
                      <a:pt x="224" y="188"/>
                      <a:pt x="178" y="149"/>
                      <a:pt x="130" y="111"/>
                    </a:cubicBezTo>
                    <a:lnTo>
                      <a:pt x="130" y="111"/>
                    </a:lnTo>
                    <a:cubicBezTo>
                      <a:pt x="132" y="111"/>
                      <a:pt x="134" y="111"/>
                      <a:pt x="136" y="111"/>
                    </a:cubicBezTo>
                    <a:cubicBezTo>
                      <a:pt x="185" y="111"/>
                      <a:pt x="190" y="35"/>
                      <a:pt x="143" y="17"/>
                    </a:cubicBezTo>
                    <a:cubicBezTo>
                      <a:pt x="136" y="17"/>
                      <a:pt x="133" y="10"/>
                      <a:pt x="130" y="10"/>
                    </a:cubicBezTo>
                    <a:cubicBezTo>
                      <a:pt x="126" y="9"/>
                      <a:pt x="123" y="8"/>
                      <a:pt x="119" y="8"/>
                    </a:cubicBezTo>
                    <a:cubicBezTo>
                      <a:pt x="101" y="8"/>
                      <a:pt x="80" y="20"/>
                      <a:pt x="75" y="36"/>
                    </a:cubicBezTo>
                    <a:cubicBezTo>
                      <a:pt x="0" y="182"/>
                      <a:pt x="214" y="428"/>
                      <a:pt x="340" y="480"/>
                    </a:cubicBezTo>
                    <a:cubicBezTo>
                      <a:pt x="374" y="495"/>
                      <a:pt x="406" y="502"/>
                      <a:pt x="436" y="502"/>
                    </a:cubicBezTo>
                    <a:cubicBezTo>
                      <a:pt x="509" y="502"/>
                      <a:pt x="571" y="461"/>
                      <a:pt x="619" y="399"/>
                    </a:cubicBezTo>
                    <a:lnTo>
                      <a:pt x="619" y="399"/>
                    </a:lnTo>
                    <a:cubicBezTo>
                      <a:pt x="616" y="716"/>
                      <a:pt x="632" y="1031"/>
                      <a:pt x="700" y="1338"/>
                    </a:cubicBezTo>
                    <a:cubicBezTo>
                      <a:pt x="710" y="1370"/>
                      <a:pt x="737" y="1384"/>
                      <a:pt x="764" y="1384"/>
                    </a:cubicBezTo>
                    <a:cubicBezTo>
                      <a:pt x="805" y="1384"/>
                      <a:pt x="848" y="1352"/>
                      <a:pt x="836" y="1303"/>
                    </a:cubicBezTo>
                    <a:cubicBezTo>
                      <a:pt x="742" y="894"/>
                      <a:pt x="749" y="480"/>
                      <a:pt x="762" y="65"/>
                    </a:cubicBezTo>
                    <a:cubicBezTo>
                      <a:pt x="762" y="24"/>
                      <a:pt x="727"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21"/>
              <p:cNvSpPr/>
              <p:nvPr/>
            </p:nvSpPr>
            <p:spPr>
              <a:xfrm>
                <a:off x="5005812" y="1404341"/>
                <a:ext cx="37498" cy="9719"/>
              </a:xfrm>
              <a:custGeom>
                <a:avLst/>
                <a:gdLst/>
                <a:ahLst/>
                <a:cxnLst/>
                <a:rect l="l" t="t" r="r" b="b"/>
                <a:pathLst>
                  <a:path w="571" h="148" extrusionOk="0">
                    <a:moveTo>
                      <a:pt x="445" y="1"/>
                    </a:moveTo>
                    <a:cubicBezTo>
                      <a:pt x="420" y="1"/>
                      <a:pt x="400" y="20"/>
                      <a:pt x="393" y="40"/>
                    </a:cubicBezTo>
                    <a:cubicBezTo>
                      <a:pt x="373" y="41"/>
                      <a:pt x="353" y="42"/>
                      <a:pt x="334" y="42"/>
                    </a:cubicBezTo>
                    <a:cubicBezTo>
                      <a:pt x="245" y="42"/>
                      <a:pt x="159" y="30"/>
                      <a:pt x="69" y="17"/>
                    </a:cubicBezTo>
                    <a:cubicBezTo>
                      <a:pt x="66" y="17"/>
                      <a:pt x="63" y="16"/>
                      <a:pt x="60" y="16"/>
                    </a:cubicBezTo>
                    <a:cubicBezTo>
                      <a:pt x="18" y="16"/>
                      <a:pt x="1" y="80"/>
                      <a:pt x="49" y="95"/>
                    </a:cubicBezTo>
                    <a:cubicBezTo>
                      <a:pt x="172" y="137"/>
                      <a:pt x="303" y="147"/>
                      <a:pt x="432" y="147"/>
                    </a:cubicBezTo>
                    <a:cubicBezTo>
                      <a:pt x="453" y="147"/>
                      <a:pt x="473" y="147"/>
                      <a:pt x="493" y="147"/>
                    </a:cubicBezTo>
                    <a:cubicBezTo>
                      <a:pt x="551" y="143"/>
                      <a:pt x="571" y="69"/>
                      <a:pt x="522" y="40"/>
                    </a:cubicBezTo>
                    <a:cubicBezTo>
                      <a:pt x="506" y="30"/>
                      <a:pt x="487" y="20"/>
                      <a:pt x="470" y="7"/>
                    </a:cubicBezTo>
                    <a:cubicBezTo>
                      <a:pt x="462" y="3"/>
                      <a:pt x="45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21"/>
              <p:cNvSpPr/>
              <p:nvPr/>
            </p:nvSpPr>
            <p:spPr>
              <a:xfrm>
                <a:off x="4998588" y="1386414"/>
                <a:ext cx="49647" cy="7224"/>
              </a:xfrm>
              <a:custGeom>
                <a:avLst/>
                <a:gdLst/>
                <a:ahLst/>
                <a:cxnLst/>
                <a:rect l="l" t="t" r="r" b="b"/>
                <a:pathLst>
                  <a:path w="756" h="110" extrusionOk="0">
                    <a:moveTo>
                      <a:pt x="467" y="0"/>
                    </a:moveTo>
                    <a:cubicBezTo>
                      <a:pt x="330" y="0"/>
                      <a:pt x="192" y="5"/>
                      <a:pt x="59" y="12"/>
                    </a:cubicBezTo>
                    <a:cubicBezTo>
                      <a:pt x="1" y="15"/>
                      <a:pt x="1" y="99"/>
                      <a:pt x="59" y="99"/>
                    </a:cubicBezTo>
                    <a:cubicBezTo>
                      <a:pt x="181" y="105"/>
                      <a:pt x="308" y="109"/>
                      <a:pt x="435" y="109"/>
                    </a:cubicBezTo>
                    <a:cubicBezTo>
                      <a:pt x="519" y="109"/>
                      <a:pt x="602" y="107"/>
                      <a:pt x="684" y="102"/>
                    </a:cubicBezTo>
                    <a:cubicBezTo>
                      <a:pt x="686" y="102"/>
                      <a:pt x="689" y="103"/>
                      <a:pt x="691" y="103"/>
                    </a:cubicBezTo>
                    <a:cubicBezTo>
                      <a:pt x="755" y="103"/>
                      <a:pt x="753" y="11"/>
                      <a:pt x="684" y="5"/>
                    </a:cubicBezTo>
                    <a:cubicBezTo>
                      <a:pt x="613" y="2"/>
                      <a:pt x="540"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21"/>
              <p:cNvSpPr/>
              <p:nvPr/>
            </p:nvSpPr>
            <p:spPr>
              <a:xfrm>
                <a:off x="5070626" y="1382343"/>
                <a:ext cx="61401" cy="41700"/>
              </a:xfrm>
              <a:custGeom>
                <a:avLst/>
                <a:gdLst/>
                <a:ahLst/>
                <a:cxnLst/>
                <a:rect l="l" t="t" r="r" b="b"/>
                <a:pathLst>
                  <a:path w="935" h="635" extrusionOk="0">
                    <a:moveTo>
                      <a:pt x="488" y="1"/>
                    </a:moveTo>
                    <a:cubicBezTo>
                      <a:pt x="427" y="1"/>
                      <a:pt x="360" y="17"/>
                      <a:pt x="322" y="31"/>
                    </a:cubicBezTo>
                    <a:cubicBezTo>
                      <a:pt x="164" y="93"/>
                      <a:pt x="34" y="239"/>
                      <a:pt x="15" y="407"/>
                    </a:cubicBezTo>
                    <a:cubicBezTo>
                      <a:pt x="1" y="550"/>
                      <a:pt x="97" y="634"/>
                      <a:pt x="222" y="634"/>
                    </a:cubicBezTo>
                    <a:cubicBezTo>
                      <a:pt x="242" y="634"/>
                      <a:pt x="263" y="632"/>
                      <a:pt x="284" y="627"/>
                    </a:cubicBezTo>
                    <a:cubicBezTo>
                      <a:pt x="407" y="598"/>
                      <a:pt x="494" y="514"/>
                      <a:pt x="559" y="407"/>
                    </a:cubicBezTo>
                    <a:cubicBezTo>
                      <a:pt x="591" y="475"/>
                      <a:pt x="646" y="537"/>
                      <a:pt x="718" y="563"/>
                    </a:cubicBezTo>
                    <a:cubicBezTo>
                      <a:pt x="735" y="568"/>
                      <a:pt x="752" y="571"/>
                      <a:pt x="768" y="571"/>
                    </a:cubicBezTo>
                    <a:cubicBezTo>
                      <a:pt x="859" y="571"/>
                      <a:pt x="934" y="494"/>
                      <a:pt x="896" y="401"/>
                    </a:cubicBezTo>
                    <a:cubicBezTo>
                      <a:pt x="885" y="373"/>
                      <a:pt x="858" y="359"/>
                      <a:pt x="833" y="359"/>
                    </a:cubicBezTo>
                    <a:cubicBezTo>
                      <a:pt x="804" y="359"/>
                      <a:pt x="778" y="377"/>
                      <a:pt x="779" y="417"/>
                    </a:cubicBezTo>
                    <a:cubicBezTo>
                      <a:pt x="776" y="417"/>
                      <a:pt x="773" y="417"/>
                      <a:pt x="770" y="417"/>
                    </a:cubicBezTo>
                    <a:cubicBezTo>
                      <a:pt x="723" y="417"/>
                      <a:pt x="694" y="394"/>
                      <a:pt x="679" y="342"/>
                    </a:cubicBezTo>
                    <a:cubicBezTo>
                      <a:pt x="656" y="304"/>
                      <a:pt x="646" y="258"/>
                      <a:pt x="640" y="213"/>
                    </a:cubicBezTo>
                    <a:cubicBezTo>
                      <a:pt x="636" y="174"/>
                      <a:pt x="602" y="150"/>
                      <a:pt x="570" y="150"/>
                    </a:cubicBezTo>
                    <a:cubicBezTo>
                      <a:pt x="545" y="150"/>
                      <a:pt x="520" y="164"/>
                      <a:pt x="510" y="197"/>
                    </a:cubicBezTo>
                    <a:cubicBezTo>
                      <a:pt x="491" y="271"/>
                      <a:pt x="462" y="339"/>
                      <a:pt x="413" y="397"/>
                    </a:cubicBezTo>
                    <a:cubicBezTo>
                      <a:pt x="383" y="433"/>
                      <a:pt x="283" y="505"/>
                      <a:pt x="214" y="505"/>
                    </a:cubicBezTo>
                    <a:cubicBezTo>
                      <a:pt x="170" y="505"/>
                      <a:pt x="138" y="476"/>
                      <a:pt x="144" y="391"/>
                    </a:cubicBezTo>
                    <a:cubicBezTo>
                      <a:pt x="151" y="307"/>
                      <a:pt x="225" y="219"/>
                      <a:pt x="293" y="167"/>
                    </a:cubicBezTo>
                    <a:cubicBezTo>
                      <a:pt x="310" y="156"/>
                      <a:pt x="486" y="95"/>
                      <a:pt x="527" y="95"/>
                    </a:cubicBezTo>
                    <a:cubicBezTo>
                      <a:pt x="533" y="95"/>
                      <a:pt x="537" y="97"/>
                      <a:pt x="536" y="99"/>
                    </a:cubicBezTo>
                    <a:cubicBezTo>
                      <a:pt x="534" y="125"/>
                      <a:pt x="558" y="141"/>
                      <a:pt x="580" y="141"/>
                    </a:cubicBezTo>
                    <a:cubicBezTo>
                      <a:pt x="597" y="141"/>
                      <a:pt x="613" y="132"/>
                      <a:pt x="617" y="112"/>
                    </a:cubicBezTo>
                    <a:cubicBezTo>
                      <a:pt x="630" y="26"/>
                      <a:pt x="564"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21"/>
              <p:cNvSpPr/>
              <p:nvPr/>
            </p:nvSpPr>
            <p:spPr>
              <a:xfrm>
                <a:off x="5111800" y="1343271"/>
                <a:ext cx="37695" cy="41109"/>
              </a:xfrm>
              <a:custGeom>
                <a:avLst/>
                <a:gdLst/>
                <a:ahLst/>
                <a:cxnLst/>
                <a:rect l="l" t="t" r="r" b="b"/>
                <a:pathLst>
                  <a:path w="574" h="626" extrusionOk="0">
                    <a:moveTo>
                      <a:pt x="201" y="1"/>
                    </a:moveTo>
                    <a:cubicBezTo>
                      <a:pt x="112" y="1"/>
                      <a:pt x="24" y="63"/>
                      <a:pt x="6" y="166"/>
                    </a:cubicBezTo>
                    <a:cubicBezTo>
                      <a:pt x="1" y="200"/>
                      <a:pt x="26" y="222"/>
                      <a:pt x="52" y="222"/>
                    </a:cubicBezTo>
                    <a:cubicBezTo>
                      <a:pt x="68" y="222"/>
                      <a:pt x="84" y="212"/>
                      <a:pt x="91" y="189"/>
                    </a:cubicBezTo>
                    <a:cubicBezTo>
                      <a:pt x="104" y="143"/>
                      <a:pt x="145" y="106"/>
                      <a:pt x="189" y="106"/>
                    </a:cubicBezTo>
                    <a:cubicBezTo>
                      <a:pt x="210" y="106"/>
                      <a:pt x="231" y="114"/>
                      <a:pt x="249" y="134"/>
                    </a:cubicBezTo>
                    <a:cubicBezTo>
                      <a:pt x="298" y="183"/>
                      <a:pt x="266" y="254"/>
                      <a:pt x="236" y="302"/>
                    </a:cubicBezTo>
                    <a:cubicBezTo>
                      <a:pt x="191" y="383"/>
                      <a:pt x="126" y="448"/>
                      <a:pt x="58" y="507"/>
                    </a:cubicBezTo>
                    <a:cubicBezTo>
                      <a:pt x="10" y="542"/>
                      <a:pt x="55" y="610"/>
                      <a:pt x="104" y="613"/>
                    </a:cubicBezTo>
                    <a:cubicBezTo>
                      <a:pt x="195" y="620"/>
                      <a:pt x="287" y="626"/>
                      <a:pt x="378" y="626"/>
                    </a:cubicBezTo>
                    <a:cubicBezTo>
                      <a:pt x="413" y="626"/>
                      <a:pt x="448" y="625"/>
                      <a:pt x="483" y="623"/>
                    </a:cubicBezTo>
                    <a:cubicBezTo>
                      <a:pt x="573" y="613"/>
                      <a:pt x="573" y="494"/>
                      <a:pt x="489" y="494"/>
                    </a:cubicBezTo>
                    <a:lnTo>
                      <a:pt x="262" y="494"/>
                    </a:lnTo>
                    <a:cubicBezTo>
                      <a:pt x="366" y="377"/>
                      <a:pt x="450" y="209"/>
                      <a:pt x="353" y="79"/>
                    </a:cubicBezTo>
                    <a:cubicBezTo>
                      <a:pt x="313" y="25"/>
                      <a:pt x="25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21"/>
              <p:cNvSpPr/>
              <p:nvPr/>
            </p:nvSpPr>
            <p:spPr>
              <a:xfrm>
                <a:off x="5171558" y="1342220"/>
                <a:ext cx="55819" cy="88917"/>
              </a:xfrm>
              <a:custGeom>
                <a:avLst/>
                <a:gdLst/>
                <a:ahLst/>
                <a:cxnLst/>
                <a:rect l="l" t="t" r="r" b="b"/>
                <a:pathLst>
                  <a:path w="850" h="1354" extrusionOk="0">
                    <a:moveTo>
                      <a:pt x="478" y="838"/>
                    </a:moveTo>
                    <a:cubicBezTo>
                      <a:pt x="599" y="838"/>
                      <a:pt x="635" y="878"/>
                      <a:pt x="583" y="963"/>
                    </a:cubicBezTo>
                    <a:cubicBezTo>
                      <a:pt x="535" y="1125"/>
                      <a:pt x="357" y="1219"/>
                      <a:pt x="195" y="1226"/>
                    </a:cubicBezTo>
                    <a:cubicBezTo>
                      <a:pt x="211" y="1128"/>
                      <a:pt x="230" y="1047"/>
                      <a:pt x="282" y="960"/>
                    </a:cubicBezTo>
                    <a:cubicBezTo>
                      <a:pt x="311" y="921"/>
                      <a:pt x="340" y="885"/>
                      <a:pt x="366" y="847"/>
                    </a:cubicBezTo>
                    <a:cubicBezTo>
                      <a:pt x="409" y="841"/>
                      <a:pt x="447" y="838"/>
                      <a:pt x="478" y="838"/>
                    </a:cubicBezTo>
                    <a:close/>
                    <a:moveTo>
                      <a:pt x="103" y="0"/>
                    </a:moveTo>
                    <a:cubicBezTo>
                      <a:pt x="68" y="0"/>
                      <a:pt x="30" y="30"/>
                      <a:pt x="42" y="69"/>
                    </a:cubicBezTo>
                    <a:cubicBezTo>
                      <a:pt x="104" y="250"/>
                      <a:pt x="81" y="451"/>
                      <a:pt x="75" y="642"/>
                    </a:cubicBezTo>
                    <a:lnTo>
                      <a:pt x="65" y="1219"/>
                    </a:lnTo>
                    <a:lnTo>
                      <a:pt x="65" y="1226"/>
                    </a:lnTo>
                    <a:cubicBezTo>
                      <a:pt x="10" y="1251"/>
                      <a:pt x="0" y="1339"/>
                      <a:pt x="68" y="1349"/>
                    </a:cubicBezTo>
                    <a:cubicBezTo>
                      <a:pt x="90" y="1352"/>
                      <a:pt x="113" y="1353"/>
                      <a:pt x="137" y="1353"/>
                    </a:cubicBezTo>
                    <a:cubicBezTo>
                      <a:pt x="434" y="1353"/>
                      <a:pt x="849" y="1117"/>
                      <a:pt x="732" y="772"/>
                    </a:cubicBezTo>
                    <a:cubicBezTo>
                      <a:pt x="700" y="672"/>
                      <a:pt x="615" y="628"/>
                      <a:pt x="524" y="628"/>
                    </a:cubicBezTo>
                    <a:cubicBezTo>
                      <a:pt x="480" y="628"/>
                      <a:pt x="434" y="638"/>
                      <a:pt x="392" y="659"/>
                    </a:cubicBezTo>
                    <a:cubicBezTo>
                      <a:pt x="311" y="701"/>
                      <a:pt x="247" y="766"/>
                      <a:pt x="198" y="840"/>
                    </a:cubicBezTo>
                    <a:cubicBezTo>
                      <a:pt x="198" y="727"/>
                      <a:pt x="198" y="613"/>
                      <a:pt x="201" y="500"/>
                    </a:cubicBezTo>
                    <a:cubicBezTo>
                      <a:pt x="201" y="335"/>
                      <a:pt x="211" y="186"/>
                      <a:pt x="146" y="27"/>
                    </a:cubicBezTo>
                    <a:cubicBezTo>
                      <a:pt x="137" y="8"/>
                      <a:pt x="12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453" name="Google Shape;2453;p21"/>
          <p:cNvGrpSpPr/>
          <p:nvPr/>
        </p:nvGrpSpPr>
        <p:grpSpPr>
          <a:xfrm>
            <a:off x="-362809" y="-450522"/>
            <a:ext cx="9757355" cy="5987067"/>
            <a:chOff x="-362809" y="-450522"/>
            <a:chExt cx="9757355" cy="5987067"/>
          </a:xfrm>
        </p:grpSpPr>
        <p:grpSp>
          <p:nvGrpSpPr>
            <p:cNvPr id="2454" name="Google Shape;2454;p21"/>
            <p:cNvGrpSpPr/>
            <p:nvPr/>
          </p:nvGrpSpPr>
          <p:grpSpPr>
            <a:xfrm rot="-1244566">
              <a:off x="7871564" y="920969"/>
              <a:ext cx="1410581" cy="892908"/>
              <a:chOff x="4808808" y="1957984"/>
              <a:chExt cx="404920" cy="256310"/>
            </a:xfrm>
          </p:grpSpPr>
          <p:sp>
            <p:nvSpPr>
              <p:cNvPr id="2455" name="Google Shape;2455;p21"/>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21"/>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57" name="Google Shape;2457;p21"/>
            <p:cNvGrpSpPr/>
            <p:nvPr/>
          </p:nvGrpSpPr>
          <p:grpSpPr>
            <a:xfrm rot="-1982480">
              <a:off x="1520890" y="-168779"/>
              <a:ext cx="672277" cy="940201"/>
              <a:chOff x="3735990" y="4115688"/>
              <a:chExt cx="349166" cy="488320"/>
            </a:xfrm>
          </p:grpSpPr>
          <p:sp>
            <p:nvSpPr>
              <p:cNvPr id="2458" name="Google Shape;2458;p21"/>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21"/>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21"/>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1;p21"/>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21"/>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21"/>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21"/>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21"/>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21"/>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21"/>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21"/>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21"/>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21"/>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21"/>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21"/>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21"/>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21"/>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21"/>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21"/>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21"/>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21"/>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79" name="Google Shape;2479;p21"/>
            <p:cNvGrpSpPr/>
            <p:nvPr/>
          </p:nvGrpSpPr>
          <p:grpSpPr>
            <a:xfrm rot="1825564">
              <a:off x="6146990" y="-126269"/>
              <a:ext cx="1513122" cy="855162"/>
              <a:chOff x="4710963" y="556836"/>
              <a:chExt cx="599550" cy="338855"/>
            </a:xfrm>
          </p:grpSpPr>
          <p:sp>
            <p:nvSpPr>
              <p:cNvPr id="2480" name="Google Shape;2480;p21"/>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21"/>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21"/>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21"/>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84" name="Google Shape;2484;p21"/>
            <p:cNvSpPr/>
            <p:nvPr/>
          </p:nvSpPr>
          <p:spPr>
            <a:xfrm rot="1849059">
              <a:off x="85141" y="1082175"/>
              <a:ext cx="984444" cy="634970"/>
            </a:xfrm>
            <a:custGeom>
              <a:avLst/>
              <a:gdLst/>
              <a:ahLst/>
              <a:cxnLst/>
              <a:rect l="l" t="t" r="r" b="b"/>
              <a:pathLst>
                <a:path w="7786" h="5022" extrusionOk="0">
                  <a:moveTo>
                    <a:pt x="7390" y="3916"/>
                  </a:moveTo>
                  <a:cubicBezTo>
                    <a:pt x="7471" y="4052"/>
                    <a:pt x="7559" y="4188"/>
                    <a:pt x="7633" y="4327"/>
                  </a:cubicBezTo>
                  <a:cubicBezTo>
                    <a:pt x="7552" y="4327"/>
                    <a:pt x="7468" y="4331"/>
                    <a:pt x="7387" y="4331"/>
                  </a:cubicBezTo>
                  <a:cubicBezTo>
                    <a:pt x="7380" y="4191"/>
                    <a:pt x="7384" y="4055"/>
                    <a:pt x="7390" y="3916"/>
                  </a:cubicBezTo>
                  <a:close/>
                  <a:moveTo>
                    <a:pt x="7011" y="3359"/>
                  </a:moveTo>
                  <a:cubicBezTo>
                    <a:pt x="7111" y="3501"/>
                    <a:pt x="7212" y="3647"/>
                    <a:pt x="7306" y="3793"/>
                  </a:cubicBezTo>
                  <a:cubicBezTo>
                    <a:pt x="7290" y="3971"/>
                    <a:pt x="7299" y="4153"/>
                    <a:pt x="7319" y="4334"/>
                  </a:cubicBezTo>
                  <a:cubicBezTo>
                    <a:pt x="7212" y="4337"/>
                    <a:pt x="7105" y="4337"/>
                    <a:pt x="6998" y="4344"/>
                  </a:cubicBezTo>
                  <a:cubicBezTo>
                    <a:pt x="7014" y="4013"/>
                    <a:pt x="7027" y="3683"/>
                    <a:pt x="7011" y="3359"/>
                  </a:cubicBezTo>
                  <a:close/>
                  <a:moveTo>
                    <a:pt x="6451" y="2659"/>
                  </a:moveTo>
                  <a:lnTo>
                    <a:pt x="6451" y="2659"/>
                  </a:lnTo>
                  <a:cubicBezTo>
                    <a:pt x="6626" y="2837"/>
                    <a:pt x="6781" y="3041"/>
                    <a:pt x="6920" y="3232"/>
                  </a:cubicBezTo>
                  <a:cubicBezTo>
                    <a:pt x="6894" y="3592"/>
                    <a:pt x="6911" y="3971"/>
                    <a:pt x="6927" y="4334"/>
                  </a:cubicBezTo>
                  <a:cubicBezTo>
                    <a:pt x="6797" y="4344"/>
                    <a:pt x="6661" y="4347"/>
                    <a:pt x="6528" y="4347"/>
                  </a:cubicBezTo>
                  <a:cubicBezTo>
                    <a:pt x="6574" y="3793"/>
                    <a:pt x="6554" y="3210"/>
                    <a:pt x="6451" y="2659"/>
                  </a:cubicBezTo>
                  <a:close/>
                  <a:moveTo>
                    <a:pt x="5890" y="2296"/>
                  </a:moveTo>
                  <a:lnTo>
                    <a:pt x="5890" y="2296"/>
                  </a:lnTo>
                  <a:cubicBezTo>
                    <a:pt x="5926" y="2309"/>
                    <a:pt x="5961" y="2322"/>
                    <a:pt x="5997" y="2338"/>
                  </a:cubicBezTo>
                  <a:cubicBezTo>
                    <a:pt x="6120" y="2390"/>
                    <a:pt x="6234" y="2468"/>
                    <a:pt x="6337" y="2555"/>
                  </a:cubicBezTo>
                  <a:cubicBezTo>
                    <a:pt x="6334" y="2565"/>
                    <a:pt x="6334" y="2568"/>
                    <a:pt x="6334" y="2578"/>
                  </a:cubicBezTo>
                  <a:cubicBezTo>
                    <a:pt x="6402" y="3171"/>
                    <a:pt x="6451" y="3754"/>
                    <a:pt x="6460" y="4353"/>
                  </a:cubicBezTo>
                  <a:cubicBezTo>
                    <a:pt x="6318" y="4353"/>
                    <a:pt x="6172" y="4360"/>
                    <a:pt x="6026" y="4363"/>
                  </a:cubicBezTo>
                  <a:cubicBezTo>
                    <a:pt x="6062" y="3686"/>
                    <a:pt x="5974" y="2967"/>
                    <a:pt x="5890" y="2296"/>
                  </a:cubicBezTo>
                  <a:close/>
                  <a:moveTo>
                    <a:pt x="5689" y="2268"/>
                  </a:moveTo>
                  <a:cubicBezTo>
                    <a:pt x="5718" y="2268"/>
                    <a:pt x="5747" y="2270"/>
                    <a:pt x="5777" y="2274"/>
                  </a:cubicBezTo>
                  <a:lnTo>
                    <a:pt x="5777" y="2280"/>
                  </a:lnTo>
                  <a:cubicBezTo>
                    <a:pt x="5864" y="2970"/>
                    <a:pt x="5848" y="3680"/>
                    <a:pt x="5955" y="4363"/>
                  </a:cubicBezTo>
                  <a:cubicBezTo>
                    <a:pt x="5835" y="4366"/>
                    <a:pt x="5718" y="4370"/>
                    <a:pt x="5599" y="4370"/>
                  </a:cubicBezTo>
                  <a:cubicBezTo>
                    <a:pt x="5592" y="3680"/>
                    <a:pt x="5550" y="2977"/>
                    <a:pt x="5501" y="2290"/>
                  </a:cubicBezTo>
                  <a:cubicBezTo>
                    <a:pt x="5561" y="2276"/>
                    <a:pt x="5624" y="2268"/>
                    <a:pt x="5689" y="2268"/>
                  </a:cubicBezTo>
                  <a:close/>
                  <a:moveTo>
                    <a:pt x="5407" y="2316"/>
                  </a:moveTo>
                  <a:cubicBezTo>
                    <a:pt x="5427" y="3002"/>
                    <a:pt x="5469" y="3693"/>
                    <a:pt x="5553" y="4370"/>
                  </a:cubicBezTo>
                  <a:cubicBezTo>
                    <a:pt x="5411" y="4379"/>
                    <a:pt x="5268" y="4379"/>
                    <a:pt x="5132" y="4383"/>
                  </a:cubicBezTo>
                  <a:cubicBezTo>
                    <a:pt x="5184" y="3761"/>
                    <a:pt x="5145" y="3132"/>
                    <a:pt x="5048" y="2513"/>
                  </a:cubicBezTo>
                  <a:lnTo>
                    <a:pt x="5048" y="2507"/>
                  </a:lnTo>
                  <a:cubicBezTo>
                    <a:pt x="5164" y="2432"/>
                    <a:pt x="5281" y="2361"/>
                    <a:pt x="5407" y="2316"/>
                  </a:cubicBezTo>
                  <a:close/>
                  <a:moveTo>
                    <a:pt x="4944" y="2581"/>
                  </a:moveTo>
                  <a:cubicBezTo>
                    <a:pt x="5048" y="3181"/>
                    <a:pt x="5071" y="3777"/>
                    <a:pt x="5064" y="4386"/>
                  </a:cubicBezTo>
                  <a:cubicBezTo>
                    <a:pt x="4960" y="4392"/>
                    <a:pt x="4860" y="4392"/>
                    <a:pt x="4756" y="4395"/>
                  </a:cubicBezTo>
                  <a:lnTo>
                    <a:pt x="4756" y="4392"/>
                  </a:lnTo>
                  <a:cubicBezTo>
                    <a:pt x="4773" y="3835"/>
                    <a:pt x="4756" y="3278"/>
                    <a:pt x="4740" y="2727"/>
                  </a:cubicBezTo>
                  <a:cubicBezTo>
                    <a:pt x="4766" y="2708"/>
                    <a:pt x="4792" y="2691"/>
                    <a:pt x="4815" y="2669"/>
                  </a:cubicBezTo>
                  <a:cubicBezTo>
                    <a:pt x="4860" y="2643"/>
                    <a:pt x="4902" y="2610"/>
                    <a:pt x="4944" y="2581"/>
                  </a:cubicBezTo>
                  <a:close/>
                  <a:moveTo>
                    <a:pt x="4643" y="2792"/>
                  </a:moveTo>
                  <a:cubicBezTo>
                    <a:pt x="4653" y="3323"/>
                    <a:pt x="4666" y="3854"/>
                    <a:pt x="4708" y="4386"/>
                  </a:cubicBezTo>
                  <a:lnTo>
                    <a:pt x="4708" y="4392"/>
                  </a:lnTo>
                  <a:cubicBezTo>
                    <a:pt x="4620" y="4395"/>
                    <a:pt x="4533" y="4399"/>
                    <a:pt x="4442" y="4399"/>
                  </a:cubicBezTo>
                  <a:lnTo>
                    <a:pt x="4442" y="4392"/>
                  </a:lnTo>
                  <a:cubicBezTo>
                    <a:pt x="4436" y="4023"/>
                    <a:pt x="4419" y="3650"/>
                    <a:pt x="4406" y="3281"/>
                  </a:cubicBezTo>
                  <a:cubicBezTo>
                    <a:pt x="4403" y="3177"/>
                    <a:pt x="4442" y="2993"/>
                    <a:pt x="4358" y="2918"/>
                  </a:cubicBezTo>
                  <a:cubicBezTo>
                    <a:pt x="4458" y="2902"/>
                    <a:pt x="4552" y="2847"/>
                    <a:pt x="4643" y="2792"/>
                  </a:cubicBezTo>
                  <a:close/>
                  <a:moveTo>
                    <a:pt x="4066" y="2853"/>
                  </a:moveTo>
                  <a:cubicBezTo>
                    <a:pt x="4092" y="2870"/>
                    <a:pt x="4118" y="2886"/>
                    <a:pt x="4147" y="2896"/>
                  </a:cubicBezTo>
                  <a:cubicBezTo>
                    <a:pt x="4193" y="2912"/>
                    <a:pt x="4232" y="2921"/>
                    <a:pt x="4277" y="2925"/>
                  </a:cubicBezTo>
                  <a:cubicBezTo>
                    <a:pt x="4277" y="2934"/>
                    <a:pt x="4280" y="2938"/>
                    <a:pt x="4290" y="2941"/>
                  </a:cubicBezTo>
                  <a:cubicBezTo>
                    <a:pt x="4400" y="2999"/>
                    <a:pt x="4342" y="3576"/>
                    <a:pt x="4342" y="3696"/>
                  </a:cubicBezTo>
                  <a:cubicBezTo>
                    <a:pt x="4345" y="3929"/>
                    <a:pt x="4351" y="4159"/>
                    <a:pt x="4358" y="4395"/>
                  </a:cubicBezTo>
                  <a:cubicBezTo>
                    <a:pt x="4358" y="4399"/>
                    <a:pt x="4358" y="4402"/>
                    <a:pt x="4361" y="4408"/>
                  </a:cubicBezTo>
                  <a:cubicBezTo>
                    <a:pt x="4328" y="4406"/>
                    <a:pt x="4294" y="4406"/>
                    <a:pt x="4261" y="4406"/>
                  </a:cubicBezTo>
                  <a:cubicBezTo>
                    <a:pt x="4194" y="4406"/>
                    <a:pt x="4127" y="4408"/>
                    <a:pt x="4060" y="4408"/>
                  </a:cubicBezTo>
                  <a:cubicBezTo>
                    <a:pt x="4099" y="3890"/>
                    <a:pt x="4092" y="3365"/>
                    <a:pt x="4066" y="2853"/>
                  </a:cubicBezTo>
                  <a:close/>
                  <a:moveTo>
                    <a:pt x="3616" y="2264"/>
                  </a:moveTo>
                  <a:cubicBezTo>
                    <a:pt x="3622" y="2274"/>
                    <a:pt x="3629" y="2280"/>
                    <a:pt x="3632" y="2290"/>
                  </a:cubicBezTo>
                  <a:cubicBezTo>
                    <a:pt x="3736" y="2436"/>
                    <a:pt x="3843" y="2653"/>
                    <a:pt x="3995" y="2792"/>
                  </a:cubicBezTo>
                  <a:cubicBezTo>
                    <a:pt x="3979" y="2795"/>
                    <a:pt x="3959" y="2811"/>
                    <a:pt x="3966" y="2837"/>
                  </a:cubicBezTo>
                  <a:cubicBezTo>
                    <a:pt x="3995" y="3359"/>
                    <a:pt x="3995" y="3880"/>
                    <a:pt x="3998" y="4408"/>
                  </a:cubicBezTo>
                  <a:cubicBezTo>
                    <a:pt x="3946" y="4412"/>
                    <a:pt x="3891" y="4412"/>
                    <a:pt x="3843" y="4412"/>
                  </a:cubicBezTo>
                  <a:lnTo>
                    <a:pt x="3661" y="4412"/>
                  </a:lnTo>
                  <a:cubicBezTo>
                    <a:pt x="3671" y="4408"/>
                    <a:pt x="3674" y="4399"/>
                    <a:pt x="3674" y="4386"/>
                  </a:cubicBezTo>
                  <a:cubicBezTo>
                    <a:pt x="3678" y="3683"/>
                    <a:pt x="3645" y="2973"/>
                    <a:pt x="3616" y="2264"/>
                  </a:cubicBezTo>
                  <a:close/>
                  <a:moveTo>
                    <a:pt x="2612" y="2037"/>
                  </a:moveTo>
                  <a:cubicBezTo>
                    <a:pt x="2605" y="2047"/>
                    <a:pt x="2602" y="2053"/>
                    <a:pt x="2602" y="2069"/>
                  </a:cubicBezTo>
                  <a:cubicBezTo>
                    <a:pt x="2596" y="2432"/>
                    <a:pt x="2651" y="2789"/>
                    <a:pt x="2709" y="3139"/>
                  </a:cubicBezTo>
                  <a:cubicBezTo>
                    <a:pt x="2783" y="3566"/>
                    <a:pt x="2822" y="3987"/>
                    <a:pt x="2855" y="4415"/>
                  </a:cubicBezTo>
                  <a:cubicBezTo>
                    <a:pt x="2754" y="4418"/>
                    <a:pt x="2654" y="4418"/>
                    <a:pt x="2547" y="4418"/>
                  </a:cubicBezTo>
                  <a:cubicBezTo>
                    <a:pt x="2557" y="3696"/>
                    <a:pt x="2515" y="2957"/>
                    <a:pt x="2443" y="2231"/>
                  </a:cubicBezTo>
                  <a:cubicBezTo>
                    <a:pt x="2443" y="2222"/>
                    <a:pt x="2434" y="2209"/>
                    <a:pt x="2427" y="2199"/>
                  </a:cubicBezTo>
                  <a:cubicBezTo>
                    <a:pt x="2482" y="2144"/>
                    <a:pt x="2547" y="2092"/>
                    <a:pt x="2612" y="2037"/>
                  </a:cubicBezTo>
                  <a:close/>
                  <a:moveTo>
                    <a:pt x="3063" y="1844"/>
                  </a:moveTo>
                  <a:cubicBezTo>
                    <a:pt x="3085" y="1844"/>
                    <a:pt x="3106" y="1846"/>
                    <a:pt x="3127" y="1849"/>
                  </a:cubicBezTo>
                  <a:cubicBezTo>
                    <a:pt x="3124" y="1856"/>
                    <a:pt x="3120" y="1865"/>
                    <a:pt x="3120" y="1875"/>
                  </a:cubicBezTo>
                  <a:cubicBezTo>
                    <a:pt x="3137" y="2711"/>
                    <a:pt x="3130" y="3556"/>
                    <a:pt x="3201" y="4392"/>
                  </a:cubicBezTo>
                  <a:cubicBezTo>
                    <a:pt x="3203" y="4406"/>
                    <a:pt x="3212" y="4415"/>
                    <a:pt x="3223" y="4417"/>
                  </a:cubicBezTo>
                  <a:lnTo>
                    <a:pt x="3223" y="4417"/>
                  </a:lnTo>
                  <a:cubicBezTo>
                    <a:pt x="3117" y="4418"/>
                    <a:pt x="3010" y="4418"/>
                    <a:pt x="2903" y="4418"/>
                  </a:cubicBezTo>
                  <a:cubicBezTo>
                    <a:pt x="2962" y="3637"/>
                    <a:pt x="2757" y="2847"/>
                    <a:pt x="2702" y="2076"/>
                  </a:cubicBezTo>
                  <a:cubicBezTo>
                    <a:pt x="2700" y="2045"/>
                    <a:pt x="2676" y="2028"/>
                    <a:pt x="2652" y="2028"/>
                  </a:cubicBezTo>
                  <a:cubicBezTo>
                    <a:pt x="2644" y="2028"/>
                    <a:pt x="2635" y="2030"/>
                    <a:pt x="2628" y="2034"/>
                  </a:cubicBezTo>
                  <a:cubicBezTo>
                    <a:pt x="2722" y="1966"/>
                    <a:pt x="2819" y="1904"/>
                    <a:pt x="2926" y="1869"/>
                  </a:cubicBezTo>
                  <a:cubicBezTo>
                    <a:pt x="2973" y="1851"/>
                    <a:pt x="3020" y="1844"/>
                    <a:pt x="3063" y="1844"/>
                  </a:cubicBezTo>
                  <a:close/>
                  <a:moveTo>
                    <a:pt x="3224" y="1875"/>
                  </a:moveTo>
                  <a:cubicBezTo>
                    <a:pt x="3354" y="1930"/>
                    <a:pt x="3454" y="2047"/>
                    <a:pt x="3545" y="2167"/>
                  </a:cubicBezTo>
                  <a:cubicBezTo>
                    <a:pt x="3525" y="2173"/>
                    <a:pt x="3512" y="2189"/>
                    <a:pt x="3512" y="2215"/>
                  </a:cubicBezTo>
                  <a:cubicBezTo>
                    <a:pt x="3532" y="2941"/>
                    <a:pt x="3551" y="3670"/>
                    <a:pt x="3606" y="4395"/>
                  </a:cubicBezTo>
                  <a:cubicBezTo>
                    <a:pt x="3606" y="4408"/>
                    <a:pt x="3613" y="4415"/>
                    <a:pt x="3622" y="4418"/>
                  </a:cubicBezTo>
                  <a:cubicBezTo>
                    <a:pt x="3543" y="4417"/>
                    <a:pt x="3463" y="4417"/>
                    <a:pt x="3383" y="4417"/>
                  </a:cubicBezTo>
                  <a:cubicBezTo>
                    <a:pt x="3334" y="4417"/>
                    <a:pt x="3285" y="4417"/>
                    <a:pt x="3236" y="4417"/>
                  </a:cubicBezTo>
                  <a:lnTo>
                    <a:pt x="3236" y="4417"/>
                  </a:lnTo>
                  <a:cubicBezTo>
                    <a:pt x="3245" y="4415"/>
                    <a:pt x="3253" y="4407"/>
                    <a:pt x="3253" y="4392"/>
                  </a:cubicBezTo>
                  <a:cubicBezTo>
                    <a:pt x="3289" y="3556"/>
                    <a:pt x="3250" y="2711"/>
                    <a:pt x="3224" y="1875"/>
                  </a:cubicBezTo>
                  <a:close/>
                  <a:moveTo>
                    <a:pt x="1928" y="2779"/>
                  </a:moveTo>
                  <a:cubicBezTo>
                    <a:pt x="1941" y="3330"/>
                    <a:pt x="1931" y="3877"/>
                    <a:pt x="1928" y="4425"/>
                  </a:cubicBezTo>
                  <a:lnTo>
                    <a:pt x="1659" y="4425"/>
                  </a:lnTo>
                  <a:cubicBezTo>
                    <a:pt x="1685" y="4026"/>
                    <a:pt x="1698" y="3618"/>
                    <a:pt x="1685" y="3220"/>
                  </a:cubicBezTo>
                  <a:cubicBezTo>
                    <a:pt x="1685" y="3203"/>
                    <a:pt x="1679" y="3197"/>
                    <a:pt x="1669" y="3187"/>
                  </a:cubicBezTo>
                  <a:cubicBezTo>
                    <a:pt x="1750" y="3048"/>
                    <a:pt x="1841" y="2912"/>
                    <a:pt x="1928" y="2779"/>
                  </a:cubicBezTo>
                  <a:close/>
                  <a:moveTo>
                    <a:pt x="2346" y="2287"/>
                  </a:moveTo>
                  <a:cubicBezTo>
                    <a:pt x="2385" y="2999"/>
                    <a:pt x="2430" y="3712"/>
                    <a:pt x="2489" y="4421"/>
                  </a:cubicBezTo>
                  <a:lnTo>
                    <a:pt x="1970" y="4425"/>
                  </a:lnTo>
                  <a:cubicBezTo>
                    <a:pt x="2038" y="3842"/>
                    <a:pt x="2051" y="3245"/>
                    <a:pt x="2022" y="2659"/>
                  </a:cubicBezTo>
                  <a:cubicBezTo>
                    <a:pt x="2123" y="2523"/>
                    <a:pt x="2229" y="2400"/>
                    <a:pt x="2346" y="2287"/>
                  </a:cubicBezTo>
                  <a:close/>
                  <a:moveTo>
                    <a:pt x="1332" y="3809"/>
                  </a:moveTo>
                  <a:lnTo>
                    <a:pt x="1332" y="3809"/>
                  </a:lnTo>
                  <a:cubicBezTo>
                    <a:pt x="1313" y="4013"/>
                    <a:pt x="1300" y="4221"/>
                    <a:pt x="1290" y="4428"/>
                  </a:cubicBezTo>
                  <a:lnTo>
                    <a:pt x="1005" y="4428"/>
                  </a:lnTo>
                  <a:cubicBezTo>
                    <a:pt x="1118" y="4224"/>
                    <a:pt x="1225" y="4013"/>
                    <a:pt x="1332" y="3809"/>
                  </a:cubicBezTo>
                  <a:close/>
                  <a:moveTo>
                    <a:pt x="1604" y="3301"/>
                  </a:moveTo>
                  <a:lnTo>
                    <a:pt x="1604" y="3301"/>
                  </a:lnTo>
                  <a:cubicBezTo>
                    <a:pt x="1588" y="3673"/>
                    <a:pt x="1591" y="4055"/>
                    <a:pt x="1607" y="4425"/>
                  </a:cubicBezTo>
                  <a:cubicBezTo>
                    <a:pt x="1520" y="4425"/>
                    <a:pt x="1429" y="4425"/>
                    <a:pt x="1342" y="4428"/>
                  </a:cubicBezTo>
                  <a:cubicBezTo>
                    <a:pt x="1381" y="4165"/>
                    <a:pt x="1416" y="3893"/>
                    <a:pt x="1429" y="3624"/>
                  </a:cubicBezTo>
                  <a:cubicBezTo>
                    <a:pt x="1488" y="3518"/>
                    <a:pt x="1546" y="3411"/>
                    <a:pt x="1604" y="3301"/>
                  </a:cubicBezTo>
                  <a:close/>
                  <a:moveTo>
                    <a:pt x="728" y="1"/>
                  </a:moveTo>
                  <a:cubicBezTo>
                    <a:pt x="713" y="1"/>
                    <a:pt x="697" y="11"/>
                    <a:pt x="697" y="29"/>
                  </a:cubicBezTo>
                  <a:cubicBezTo>
                    <a:pt x="726" y="1509"/>
                    <a:pt x="694" y="2967"/>
                    <a:pt x="853" y="4431"/>
                  </a:cubicBezTo>
                  <a:cubicBezTo>
                    <a:pt x="584" y="4434"/>
                    <a:pt x="318" y="4441"/>
                    <a:pt x="49" y="4447"/>
                  </a:cubicBezTo>
                  <a:cubicBezTo>
                    <a:pt x="1" y="4447"/>
                    <a:pt x="1" y="4522"/>
                    <a:pt x="49" y="4525"/>
                  </a:cubicBezTo>
                  <a:cubicBezTo>
                    <a:pt x="321" y="4538"/>
                    <a:pt x="593" y="4545"/>
                    <a:pt x="869" y="4554"/>
                  </a:cubicBezTo>
                  <a:cubicBezTo>
                    <a:pt x="885" y="4694"/>
                    <a:pt x="901" y="4833"/>
                    <a:pt x="921" y="4975"/>
                  </a:cubicBezTo>
                  <a:cubicBezTo>
                    <a:pt x="926" y="5007"/>
                    <a:pt x="954" y="5021"/>
                    <a:pt x="982" y="5021"/>
                  </a:cubicBezTo>
                  <a:cubicBezTo>
                    <a:pt x="1017" y="5021"/>
                    <a:pt x="1054" y="4999"/>
                    <a:pt x="1050" y="4959"/>
                  </a:cubicBezTo>
                  <a:lnTo>
                    <a:pt x="1002" y="4557"/>
                  </a:lnTo>
                  <a:lnTo>
                    <a:pt x="1002" y="4557"/>
                  </a:lnTo>
                  <a:cubicBezTo>
                    <a:pt x="1334" y="4564"/>
                    <a:pt x="1667" y="4567"/>
                    <a:pt x="1999" y="4567"/>
                  </a:cubicBezTo>
                  <a:cubicBezTo>
                    <a:pt x="2614" y="4567"/>
                    <a:pt x="3229" y="4558"/>
                    <a:pt x="3843" y="4554"/>
                  </a:cubicBezTo>
                  <a:cubicBezTo>
                    <a:pt x="4879" y="4541"/>
                    <a:pt x="5923" y="4532"/>
                    <a:pt x="6959" y="4493"/>
                  </a:cubicBezTo>
                  <a:lnTo>
                    <a:pt x="6972" y="4493"/>
                  </a:lnTo>
                  <a:cubicBezTo>
                    <a:pt x="7196" y="4483"/>
                    <a:pt x="7416" y="4473"/>
                    <a:pt x="7636" y="4464"/>
                  </a:cubicBezTo>
                  <a:cubicBezTo>
                    <a:pt x="7682" y="4460"/>
                    <a:pt x="7701" y="4425"/>
                    <a:pt x="7698" y="4392"/>
                  </a:cubicBezTo>
                  <a:cubicBezTo>
                    <a:pt x="7737" y="4383"/>
                    <a:pt x="7785" y="4337"/>
                    <a:pt x="7756" y="4289"/>
                  </a:cubicBezTo>
                  <a:cubicBezTo>
                    <a:pt x="7516" y="3877"/>
                    <a:pt x="7254" y="3475"/>
                    <a:pt x="6962" y="3100"/>
                  </a:cubicBezTo>
                  <a:cubicBezTo>
                    <a:pt x="6726" y="2795"/>
                    <a:pt x="6480" y="2465"/>
                    <a:pt x="6136" y="2280"/>
                  </a:cubicBezTo>
                  <a:cubicBezTo>
                    <a:pt x="5990" y="2201"/>
                    <a:pt x="5840" y="2162"/>
                    <a:pt x="5688" y="2162"/>
                  </a:cubicBezTo>
                  <a:cubicBezTo>
                    <a:pt x="5561" y="2162"/>
                    <a:pt x="5433" y="2190"/>
                    <a:pt x="5307" y="2244"/>
                  </a:cubicBezTo>
                  <a:cubicBezTo>
                    <a:pt x="5113" y="2329"/>
                    <a:pt x="4944" y="2465"/>
                    <a:pt x="4776" y="2585"/>
                  </a:cubicBezTo>
                  <a:cubicBezTo>
                    <a:pt x="4743" y="2604"/>
                    <a:pt x="4711" y="2636"/>
                    <a:pt x="4675" y="2666"/>
                  </a:cubicBezTo>
                  <a:cubicBezTo>
                    <a:pt x="4666" y="2669"/>
                    <a:pt x="4662" y="2675"/>
                    <a:pt x="4653" y="2679"/>
                  </a:cubicBezTo>
                  <a:cubicBezTo>
                    <a:pt x="4614" y="2711"/>
                    <a:pt x="4568" y="2734"/>
                    <a:pt x="4530" y="2747"/>
                  </a:cubicBezTo>
                  <a:cubicBezTo>
                    <a:pt x="4374" y="2730"/>
                    <a:pt x="4219" y="2717"/>
                    <a:pt x="4063" y="2701"/>
                  </a:cubicBezTo>
                  <a:cubicBezTo>
                    <a:pt x="4005" y="2630"/>
                    <a:pt x="3950" y="2552"/>
                    <a:pt x="3901" y="2471"/>
                  </a:cubicBezTo>
                  <a:cubicBezTo>
                    <a:pt x="3739" y="2238"/>
                    <a:pt x="3577" y="1872"/>
                    <a:pt x="3299" y="1752"/>
                  </a:cubicBezTo>
                  <a:cubicBezTo>
                    <a:pt x="3233" y="1724"/>
                    <a:pt x="3167" y="1711"/>
                    <a:pt x="3102" y="1711"/>
                  </a:cubicBezTo>
                  <a:cubicBezTo>
                    <a:pt x="2852" y="1711"/>
                    <a:pt x="2610" y="1890"/>
                    <a:pt x="2430" y="2044"/>
                  </a:cubicBezTo>
                  <a:cubicBezTo>
                    <a:pt x="1734" y="2643"/>
                    <a:pt x="1361" y="3527"/>
                    <a:pt x="976" y="4347"/>
                  </a:cubicBezTo>
                  <a:cubicBezTo>
                    <a:pt x="904" y="3705"/>
                    <a:pt x="856" y="3071"/>
                    <a:pt x="836" y="2426"/>
                  </a:cubicBezTo>
                  <a:cubicBezTo>
                    <a:pt x="811" y="1632"/>
                    <a:pt x="904" y="806"/>
                    <a:pt x="755" y="22"/>
                  </a:cubicBezTo>
                  <a:cubicBezTo>
                    <a:pt x="753" y="7"/>
                    <a:pt x="740" y="1"/>
                    <a:pt x="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85" name="Google Shape;2485;p21"/>
            <p:cNvGrpSpPr/>
            <p:nvPr/>
          </p:nvGrpSpPr>
          <p:grpSpPr>
            <a:xfrm rot="2179146">
              <a:off x="7615778" y="4487403"/>
              <a:ext cx="789052" cy="903211"/>
              <a:chOff x="4838621" y="3330436"/>
              <a:chExt cx="342600" cy="392181"/>
            </a:xfrm>
          </p:grpSpPr>
          <p:sp>
            <p:nvSpPr>
              <p:cNvPr id="2486" name="Google Shape;2486;p21"/>
              <p:cNvSpPr/>
              <p:nvPr/>
            </p:nvSpPr>
            <p:spPr>
              <a:xfrm>
                <a:off x="4838621" y="3330436"/>
                <a:ext cx="342600" cy="392181"/>
              </a:xfrm>
              <a:custGeom>
                <a:avLst/>
                <a:gdLst/>
                <a:ahLst/>
                <a:cxnLst/>
                <a:rect l="l" t="t" r="r" b="b"/>
                <a:pathLst>
                  <a:path w="5217" h="5972" extrusionOk="0">
                    <a:moveTo>
                      <a:pt x="2444" y="129"/>
                    </a:moveTo>
                    <a:cubicBezTo>
                      <a:pt x="2956" y="129"/>
                      <a:pt x="3632" y="198"/>
                      <a:pt x="3697" y="762"/>
                    </a:cubicBezTo>
                    <a:cubicBezTo>
                      <a:pt x="3762" y="1323"/>
                      <a:pt x="2803" y="1468"/>
                      <a:pt x="2288" y="1507"/>
                    </a:cubicBezTo>
                    <a:lnTo>
                      <a:pt x="2262" y="1446"/>
                    </a:lnTo>
                    <a:cubicBezTo>
                      <a:pt x="2259" y="1439"/>
                      <a:pt x="2255" y="1437"/>
                      <a:pt x="2250" y="1437"/>
                    </a:cubicBezTo>
                    <a:cubicBezTo>
                      <a:pt x="2240" y="1437"/>
                      <a:pt x="2227" y="1448"/>
                      <a:pt x="2229" y="1459"/>
                    </a:cubicBezTo>
                    <a:cubicBezTo>
                      <a:pt x="2236" y="1475"/>
                      <a:pt x="2239" y="1491"/>
                      <a:pt x="2239" y="1507"/>
                    </a:cubicBezTo>
                    <a:cubicBezTo>
                      <a:pt x="2197" y="1511"/>
                      <a:pt x="2158" y="1511"/>
                      <a:pt x="2126" y="1511"/>
                    </a:cubicBezTo>
                    <a:cubicBezTo>
                      <a:pt x="2085" y="1512"/>
                      <a:pt x="2038" y="1513"/>
                      <a:pt x="1985" y="1513"/>
                    </a:cubicBezTo>
                    <a:cubicBezTo>
                      <a:pt x="1470" y="1513"/>
                      <a:pt x="454" y="1423"/>
                      <a:pt x="389" y="879"/>
                    </a:cubicBezTo>
                    <a:cubicBezTo>
                      <a:pt x="409" y="879"/>
                      <a:pt x="425" y="866"/>
                      <a:pt x="431" y="843"/>
                    </a:cubicBezTo>
                    <a:cubicBezTo>
                      <a:pt x="635" y="234"/>
                      <a:pt x="1630" y="147"/>
                      <a:pt x="2161" y="134"/>
                    </a:cubicBezTo>
                    <a:cubicBezTo>
                      <a:pt x="2245" y="132"/>
                      <a:pt x="2341" y="129"/>
                      <a:pt x="2444" y="129"/>
                    </a:cubicBezTo>
                    <a:close/>
                    <a:moveTo>
                      <a:pt x="3839" y="850"/>
                    </a:moveTo>
                    <a:cubicBezTo>
                      <a:pt x="4066" y="1280"/>
                      <a:pt x="4218" y="1750"/>
                      <a:pt x="4384" y="2207"/>
                    </a:cubicBezTo>
                    <a:cubicBezTo>
                      <a:pt x="4571" y="2712"/>
                      <a:pt x="4785" y="3218"/>
                      <a:pt x="4934" y="3736"/>
                    </a:cubicBezTo>
                    <a:cubicBezTo>
                      <a:pt x="4999" y="3953"/>
                      <a:pt x="5048" y="4180"/>
                      <a:pt x="5028" y="4400"/>
                    </a:cubicBezTo>
                    <a:cubicBezTo>
                      <a:pt x="5025" y="4397"/>
                      <a:pt x="5018" y="4397"/>
                      <a:pt x="5015" y="4394"/>
                    </a:cubicBezTo>
                    <a:cubicBezTo>
                      <a:pt x="5011" y="4392"/>
                      <a:pt x="5007" y="4391"/>
                      <a:pt x="5004" y="4391"/>
                    </a:cubicBezTo>
                    <a:cubicBezTo>
                      <a:pt x="4975" y="4391"/>
                      <a:pt x="4961" y="4440"/>
                      <a:pt x="4996" y="4449"/>
                    </a:cubicBezTo>
                    <a:cubicBezTo>
                      <a:pt x="5006" y="4455"/>
                      <a:pt x="5015" y="4455"/>
                      <a:pt x="5025" y="4459"/>
                    </a:cubicBezTo>
                    <a:cubicBezTo>
                      <a:pt x="5012" y="4530"/>
                      <a:pt x="4993" y="4608"/>
                      <a:pt x="4963" y="4682"/>
                    </a:cubicBezTo>
                    <a:cubicBezTo>
                      <a:pt x="4847" y="4964"/>
                      <a:pt x="4594" y="5136"/>
                      <a:pt x="4335" y="5281"/>
                    </a:cubicBezTo>
                    <a:cubicBezTo>
                      <a:pt x="3859" y="5557"/>
                      <a:pt x="3324" y="5728"/>
                      <a:pt x="2777" y="5803"/>
                    </a:cubicBezTo>
                    <a:cubicBezTo>
                      <a:pt x="2589" y="5827"/>
                      <a:pt x="2401" y="5840"/>
                      <a:pt x="2212" y="5840"/>
                    </a:cubicBezTo>
                    <a:cubicBezTo>
                      <a:pt x="1849" y="5840"/>
                      <a:pt x="1486" y="5794"/>
                      <a:pt x="1134" y="5702"/>
                    </a:cubicBezTo>
                    <a:cubicBezTo>
                      <a:pt x="894" y="5638"/>
                      <a:pt x="622" y="5563"/>
                      <a:pt x="438" y="5395"/>
                    </a:cubicBezTo>
                    <a:cubicBezTo>
                      <a:pt x="392" y="5353"/>
                      <a:pt x="357" y="5307"/>
                      <a:pt x="328" y="5265"/>
                    </a:cubicBezTo>
                    <a:cubicBezTo>
                      <a:pt x="331" y="5265"/>
                      <a:pt x="331" y="5268"/>
                      <a:pt x="334" y="5268"/>
                    </a:cubicBezTo>
                    <a:cubicBezTo>
                      <a:pt x="365" y="5270"/>
                      <a:pt x="396" y="5271"/>
                      <a:pt x="427" y="5271"/>
                    </a:cubicBezTo>
                    <a:cubicBezTo>
                      <a:pt x="517" y="5271"/>
                      <a:pt x="608" y="5264"/>
                      <a:pt x="697" y="5252"/>
                    </a:cubicBezTo>
                    <a:cubicBezTo>
                      <a:pt x="748" y="5249"/>
                      <a:pt x="749" y="5171"/>
                      <a:pt x="700" y="5171"/>
                    </a:cubicBezTo>
                    <a:cubicBezTo>
                      <a:pt x="699" y="5171"/>
                      <a:pt x="698" y="5171"/>
                      <a:pt x="697" y="5171"/>
                    </a:cubicBezTo>
                    <a:cubicBezTo>
                      <a:pt x="574" y="5174"/>
                      <a:pt x="447" y="5184"/>
                      <a:pt x="328" y="5207"/>
                    </a:cubicBezTo>
                    <a:cubicBezTo>
                      <a:pt x="311" y="5210"/>
                      <a:pt x="308" y="5220"/>
                      <a:pt x="308" y="5233"/>
                    </a:cubicBezTo>
                    <a:cubicBezTo>
                      <a:pt x="169" y="4980"/>
                      <a:pt x="217" y="4659"/>
                      <a:pt x="230" y="4378"/>
                    </a:cubicBezTo>
                    <a:cubicBezTo>
                      <a:pt x="282" y="3305"/>
                      <a:pt x="347" y="2226"/>
                      <a:pt x="376" y="1151"/>
                    </a:cubicBezTo>
                    <a:cubicBezTo>
                      <a:pt x="652" y="1588"/>
                      <a:pt x="1597" y="1647"/>
                      <a:pt x="2009" y="1647"/>
                    </a:cubicBezTo>
                    <a:cubicBezTo>
                      <a:pt x="2090" y="1647"/>
                      <a:pt x="2171" y="1643"/>
                      <a:pt x="2252" y="1640"/>
                    </a:cubicBezTo>
                    <a:cubicBezTo>
                      <a:pt x="2255" y="1676"/>
                      <a:pt x="2255" y="1711"/>
                      <a:pt x="2255" y="1750"/>
                    </a:cubicBezTo>
                    <a:cubicBezTo>
                      <a:pt x="2255" y="1768"/>
                      <a:pt x="2271" y="1779"/>
                      <a:pt x="2287" y="1779"/>
                    </a:cubicBezTo>
                    <a:cubicBezTo>
                      <a:pt x="2300" y="1779"/>
                      <a:pt x="2312" y="1772"/>
                      <a:pt x="2317" y="1757"/>
                    </a:cubicBezTo>
                    <a:cubicBezTo>
                      <a:pt x="2323" y="1718"/>
                      <a:pt x="2323" y="1676"/>
                      <a:pt x="2320" y="1637"/>
                    </a:cubicBezTo>
                    <a:cubicBezTo>
                      <a:pt x="2683" y="1608"/>
                      <a:pt x="3049" y="1527"/>
                      <a:pt x="3379" y="1387"/>
                    </a:cubicBezTo>
                    <a:cubicBezTo>
                      <a:pt x="3616" y="1290"/>
                      <a:pt x="3817" y="1154"/>
                      <a:pt x="3839" y="879"/>
                    </a:cubicBezTo>
                    <a:lnTo>
                      <a:pt x="3839" y="850"/>
                    </a:lnTo>
                    <a:close/>
                    <a:moveTo>
                      <a:pt x="2336" y="1"/>
                    </a:moveTo>
                    <a:cubicBezTo>
                      <a:pt x="1724" y="1"/>
                      <a:pt x="554" y="69"/>
                      <a:pt x="318" y="782"/>
                    </a:cubicBezTo>
                    <a:cubicBezTo>
                      <a:pt x="311" y="788"/>
                      <a:pt x="302" y="798"/>
                      <a:pt x="298" y="811"/>
                    </a:cubicBezTo>
                    <a:lnTo>
                      <a:pt x="298" y="830"/>
                    </a:lnTo>
                    <a:cubicBezTo>
                      <a:pt x="295" y="837"/>
                      <a:pt x="292" y="843"/>
                      <a:pt x="292" y="853"/>
                    </a:cubicBezTo>
                    <a:cubicBezTo>
                      <a:pt x="201" y="2003"/>
                      <a:pt x="153" y="3159"/>
                      <a:pt x="98" y="4313"/>
                    </a:cubicBezTo>
                    <a:cubicBezTo>
                      <a:pt x="75" y="4701"/>
                      <a:pt x="0" y="5152"/>
                      <a:pt x="302" y="5453"/>
                    </a:cubicBezTo>
                    <a:cubicBezTo>
                      <a:pt x="574" y="5722"/>
                      <a:pt x="1005" y="5822"/>
                      <a:pt x="1364" y="5890"/>
                    </a:cubicBezTo>
                    <a:cubicBezTo>
                      <a:pt x="1643" y="5945"/>
                      <a:pt x="1927" y="5972"/>
                      <a:pt x="2211" y="5972"/>
                    </a:cubicBezTo>
                    <a:cubicBezTo>
                      <a:pt x="2823" y="5972"/>
                      <a:pt x="3435" y="5846"/>
                      <a:pt x="3995" y="5596"/>
                    </a:cubicBezTo>
                    <a:cubicBezTo>
                      <a:pt x="4345" y="5443"/>
                      <a:pt x="4750" y="5242"/>
                      <a:pt x="4976" y="4925"/>
                    </a:cubicBezTo>
                    <a:cubicBezTo>
                      <a:pt x="5216" y="4595"/>
                      <a:pt x="5193" y="4186"/>
                      <a:pt x="5096" y="3814"/>
                    </a:cubicBezTo>
                    <a:cubicBezTo>
                      <a:pt x="4944" y="3215"/>
                      <a:pt x="4685" y="2631"/>
                      <a:pt x="4471" y="2048"/>
                    </a:cubicBezTo>
                    <a:cubicBezTo>
                      <a:pt x="4277" y="1523"/>
                      <a:pt x="4102" y="982"/>
                      <a:pt x="3797" y="509"/>
                    </a:cubicBezTo>
                    <a:cubicBezTo>
                      <a:pt x="3784" y="493"/>
                      <a:pt x="3774" y="487"/>
                      <a:pt x="3758" y="480"/>
                    </a:cubicBezTo>
                    <a:cubicBezTo>
                      <a:pt x="3515" y="53"/>
                      <a:pt x="2786" y="1"/>
                      <a:pt x="2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21"/>
              <p:cNvSpPr/>
              <p:nvPr/>
            </p:nvSpPr>
            <p:spPr>
              <a:xfrm>
                <a:off x="4856286" y="3644523"/>
                <a:ext cx="29157" cy="20949"/>
              </a:xfrm>
              <a:custGeom>
                <a:avLst/>
                <a:gdLst/>
                <a:ahLst/>
                <a:cxnLst/>
                <a:rect l="l" t="t" r="r" b="b"/>
                <a:pathLst>
                  <a:path w="444" h="319" extrusionOk="0">
                    <a:moveTo>
                      <a:pt x="384" y="0"/>
                    </a:moveTo>
                    <a:cubicBezTo>
                      <a:pt x="377" y="0"/>
                      <a:pt x="370" y="2"/>
                      <a:pt x="363" y="6"/>
                    </a:cubicBezTo>
                    <a:cubicBezTo>
                      <a:pt x="237" y="71"/>
                      <a:pt x="120" y="161"/>
                      <a:pt x="23" y="262"/>
                    </a:cubicBezTo>
                    <a:cubicBezTo>
                      <a:pt x="0" y="287"/>
                      <a:pt x="23" y="319"/>
                      <a:pt x="49" y="319"/>
                    </a:cubicBezTo>
                    <a:cubicBezTo>
                      <a:pt x="57" y="319"/>
                      <a:pt x="64" y="316"/>
                      <a:pt x="72" y="310"/>
                    </a:cubicBezTo>
                    <a:cubicBezTo>
                      <a:pt x="175" y="223"/>
                      <a:pt x="289" y="152"/>
                      <a:pt x="405" y="80"/>
                    </a:cubicBezTo>
                    <a:cubicBezTo>
                      <a:pt x="444" y="56"/>
                      <a:pt x="421" y="0"/>
                      <a:pt x="3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21"/>
              <p:cNvSpPr/>
              <p:nvPr/>
            </p:nvSpPr>
            <p:spPr>
              <a:xfrm>
                <a:off x="4900021" y="3626005"/>
                <a:ext cx="32835" cy="14053"/>
              </a:xfrm>
              <a:custGeom>
                <a:avLst/>
                <a:gdLst/>
                <a:ahLst/>
                <a:cxnLst/>
                <a:rect l="l" t="t" r="r" b="b"/>
                <a:pathLst>
                  <a:path w="500" h="214" extrusionOk="0">
                    <a:moveTo>
                      <a:pt x="427" y="1"/>
                    </a:moveTo>
                    <a:cubicBezTo>
                      <a:pt x="419" y="1"/>
                      <a:pt x="411" y="2"/>
                      <a:pt x="403" y="6"/>
                    </a:cubicBezTo>
                    <a:cubicBezTo>
                      <a:pt x="287" y="58"/>
                      <a:pt x="167" y="103"/>
                      <a:pt x="44" y="139"/>
                    </a:cubicBezTo>
                    <a:cubicBezTo>
                      <a:pt x="1" y="154"/>
                      <a:pt x="13" y="214"/>
                      <a:pt x="56" y="214"/>
                    </a:cubicBezTo>
                    <a:cubicBezTo>
                      <a:pt x="59" y="214"/>
                      <a:pt x="61" y="214"/>
                      <a:pt x="63" y="213"/>
                    </a:cubicBezTo>
                    <a:cubicBezTo>
                      <a:pt x="199" y="184"/>
                      <a:pt x="329" y="142"/>
                      <a:pt x="452" y="87"/>
                    </a:cubicBezTo>
                    <a:cubicBezTo>
                      <a:pt x="499" y="62"/>
                      <a:pt x="472"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21"/>
              <p:cNvSpPr/>
              <p:nvPr/>
            </p:nvSpPr>
            <p:spPr>
              <a:xfrm>
                <a:off x="4950388" y="3614448"/>
                <a:ext cx="36447" cy="9653"/>
              </a:xfrm>
              <a:custGeom>
                <a:avLst/>
                <a:gdLst/>
                <a:ahLst/>
                <a:cxnLst/>
                <a:rect l="l" t="t" r="r" b="b"/>
                <a:pathLst>
                  <a:path w="555" h="147" extrusionOk="0">
                    <a:moveTo>
                      <a:pt x="500" y="0"/>
                    </a:moveTo>
                    <a:cubicBezTo>
                      <a:pt x="498" y="0"/>
                      <a:pt x="497" y="0"/>
                      <a:pt x="495" y="1"/>
                    </a:cubicBezTo>
                    <a:cubicBezTo>
                      <a:pt x="343" y="17"/>
                      <a:pt x="187" y="49"/>
                      <a:pt x="38" y="75"/>
                    </a:cubicBezTo>
                    <a:cubicBezTo>
                      <a:pt x="0" y="85"/>
                      <a:pt x="5" y="147"/>
                      <a:pt x="45" y="147"/>
                    </a:cubicBezTo>
                    <a:cubicBezTo>
                      <a:pt x="46" y="147"/>
                      <a:pt x="47" y="147"/>
                      <a:pt x="48" y="146"/>
                    </a:cubicBezTo>
                    <a:cubicBezTo>
                      <a:pt x="200" y="130"/>
                      <a:pt x="359" y="114"/>
                      <a:pt x="508" y="85"/>
                    </a:cubicBezTo>
                    <a:cubicBezTo>
                      <a:pt x="554" y="76"/>
                      <a:pt x="544" y="0"/>
                      <a:pt x="5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21"/>
              <p:cNvSpPr/>
              <p:nvPr/>
            </p:nvSpPr>
            <p:spPr>
              <a:xfrm>
                <a:off x="5019865" y="3600986"/>
                <a:ext cx="32178" cy="7224"/>
              </a:xfrm>
              <a:custGeom>
                <a:avLst/>
                <a:gdLst/>
                <a:ahLst/>
                <a:cxnLst/>
                <a:rect l="l" t="t" r="r" b="b"/>
                <a:pathLst>
                  <a:path w="490" h="110" extrusionOk="0">
                    <a:moveTo>
                      <a:pt x="361" y="1"/>
                    </a:moveTo>
                    <a:cubicBezTo>
                      <a:pt x="257" y="1"/>
                      <a:pt x="151" y="7"/>
                      <a:pt x="46" y="18"/>
                    </a:cubicBezTo>
                    <a:cubicBezTo>
                      <a:pt x="0" y="21"/>
                      <a:pt x="0" y="86"/>
                      <a:pt x="46" y="92"/>
                    </a:cubicBezTo>
                    <a:cubicBezTo>
                      <a:pt x="155" y="101"/>
                      <a:pt x="267" y="109"/>
                      <a:pt x="375" y="109"/>
                    </a:cubicBezTo>
                    <a:cubicBezTo>
                      <a:pt x="392" y="109"/>
                      <a:pt x="408" y="109"/>
                      <a:pt x="425" y="108"/>
                    </a:cubicBezTo>
                    <a:cubicBezTo>
                      <a:pt x="490" y="102"/>
                      <a:pt x="490" y="2"/>
                      <a:pt x="425" y="2"/>
                    </a:cubicBezTo>
                    <a:cubicBezTo>
                      <a:pt x="404" y="1"/>
                      <a:pt x="382" y="1"/>
                      <a:pt x="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21"/>
              <p:cNvSpPr/>
              <p:nvPr/>
            </p:nvSpPr>
            <p:spPr>
              <a:xfrm>
                <a:off x="5069641" y="3601249"/>
                <a:ext cx="41766" cy="9062"/>
              </a:xfrm>
              <a:custGeom>
                <a:avLst/>
                <a:gdLst/>
                <a:ahLst/>
                <a:cxnLst/>
                <a:rect l="l" t="t" r="r" b="b"/>
                <a:pathLst>
                  <a:path w="636" h="138" extrusionOk="0">
                    <a:moveTo>
                      <a:pt x="255" y="0"/>
                    </a:moveTo>
                    <a:cubicBezTo>
                      <a:pt x="186" y="0"/>
                      <a:pt x="116" y="4"/>
                      <a:pt x="49" y="11"/>
                    </a:cubicBezTo>
                    <a:cubicBezTo>
                      <a:pt x="1" y="14"/>
                      <a:pt x="1" y="88"/>
                      <a:pt x="49" y="88"/>
                    </a:cubicBezTo>
                    <a:cubicBezTo>
                      <a:pt x="70" y="87"/>
                      <a:pt x="92" y="87"/>
                      <a:pt x="113" y="87"/>
                    </a:cubicBezTo>
                    <a:cubicBezTo>
                      <a:pt x="261" y="87"/>
                      <a:pt x="401" y="114"/>
                      <a:pt x="551" y="137"/>
                    </a:cubicBezTo>
                    <a:cubicBezTo>
                      <a:pt x="555" y="137"/>
                      <a:pt x="558" y="138"/>
                      <a:pt x="561" y="138"/>
                    </a:cubicBezTo>
                    <a:cubicBezTo>
                      <a:pt x="618" y="138"/>
                      <a:pt x="636" y="61"/>
                      <a:pt x="580" y="43"/>
                    </a:cubicBezTo>
                    <a:cubicBezTo>
                      <a:pt x="477" y="11"/>
                      <a:pt x="366" y="0"/>
                      <a:pt x="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21"/>
              <p:cNvSpPr/>
              <p:nvPr/>
            </p:nvSpPr>
            <p:spPr>
              <a:xfrm>
                <a:off x="5127101" y="3609063"/>
                <a:ext cx="38548" cy="13659"/>
              </a:xfrm>
              <a:custGeom>
                <a:avLst/>
                <a:gdLst/>
                <a:ahLst/>
                <a:cxnLst/>
                <a:rect l="l" t="t" r="r" b="b"/>
                <a:pathLst>
                  <a:path w="587" h="208" extrusionOk="0">
                    <a:moveTo>
                      <a:pt x="96" y="1"/>
                    </a:moveTo>
                    <a:cubicBezTo>
                      <a:pt x="81" y="1"/>
                      <a:pt x="67" y="1"/>
                      <a:pt x="52" y="2"/>
                    </a:cubicBezTo>
                    <a:cubicBezTo>
                      <a:pt x="0" y="2"/>
                      <a:pt x="3" y="76"/>
                      <a:pt x="52" y="76"/>
                    </a:cubicBezTo>
                    <a:cubicBezTo>
                      <a:pt x="208" y="86"/>
                      <a:pt x="337" y="131"/>
                      <a:pt x="473" y="199"/>
                    </a:cubicBezTo>
                    <a:cubicBezTo>
                      <a:pt x="483" y="205"/>
                      <a:pt x="493" y="207"/>
                      <a:pt x="502" y="207"/>
                    </a:cubicBezTo>
                    <a:cubicBezTo>
                      <a:pt x="553" y="207"/>
                      <a:pt x="587" y="132"/>
                      <a:pt x="532" y="102"/>
                    </a:cubicBezTo>
                    <a:cubicBezTo>
                      <a:pt x="399" y="31"/>
                      <a:pt x="245"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21"/>
              <p:cNvSpPr/>
              <p:nvPr/>
            </p:nvSpPr>
            <p:spPr>
              <a:xfrm>
                <a:off x="4866399" y="3384677"/>
                <a:ext cx="28895" cy="8209"/>
              </a:xfrm>
              <a:custGeom>
                <a:avLst/>
                <a:gdLst/>
                <a:ahLst/>
                <a:cxnLst/>
                <a:rect l="l" t="t" r="r" b="b"/>
                <a:pathLst>
                  <a:path w="440" h="125" extrusionOk="0">
                    <a:moveTo>
                      <a:pt x="389" y="0"/>
                    </a:moveTo>
                    <a:cubicBezTo>
                      <a:pt x="386" y="0"/>
                      <a:pt x="384" y="0"/>
                      <a:pt x="381" y="1"/>
                    </a:cubicBezTo>
                    <a:cubicBezTo>
                      <a:pt x="267" y="11"/>
                      <a:pt x="148" y="33"/>
                      <a:pt x="37" y="56"/>
                    </a:cubicBezTo>
                    <a:cubicBezTo>
                      <a:pt x="0" y="65"/>
                      <a:pt x="4" y="125"/>
                      <a:pt x="41" y="125"/>
                    </a:cubicBezTo>
                    <a:cubicBezTo>
                      <a:pt x="43" y="125"/>
                      <a:pt x="45" y="124"/>
                      <a:pt x="47" y="124"/>
                    </a:cubicBezTo>
                    <a:cubicBezTo>
                      <a:pt x="160" y="118"/>
                      <a:pt x="280" y="101"/>
                      <a:pt x="394" y="82"/>
                    </a:cubicBezTo>
                    <a:cubicBezTo>
                      <a:pt x="440" y="73"/>
                      <a:pt x="431"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21"/>
              <p:cNvSpPr/>
              <p:nvPr/>
            </p:nvSpPr>
            <p:spPr>
              <a:xfrm>
                <a:off x="4918473" y="3378767"/>
                <a:ext cx="28238" cy="8143"/>
              </a:xfrm>
              <a:custGeom>
                <a:avLst/>
                <a:gdLst/>
                <a:ahLst/>
                <a:cxnLst/>
                <a:rect l="l" t="t" r="r" b="b"/>
                <a:pathLst>
                  <a:path w="430" h="124" extrusionOk="0">
                    <a:moveTo>
                      <a:pt x="378" y="0"/>
                    </a:moveTo>
                    <a:cubicBezTo>
                      <a:pt x="377" y="0"/>
                      <a:pt x="376" y="0"/>
                      <a:pt x="375" y="0"/>
                    </a:cubicBezTo>
                    <a:cubicBezTo>
                      <a:pt x="262" y="13"/>
                      <a:pt x="145" y="42"/>
                      <a:pt x="32" y="62"/>
                    </a:cubicBezTo>
                    <a:cubicBezTo>
                      <a:pt x="0" y="68"/>
                      <a:pt x="2" y="123"/>
                      <a:pt x="35" y="123"/>
                    </a:cubicBezTo>
                    <a:cubicBezTo>
                      <a:pt x="36" y="123"/>
                      <a:pt x="37" y="123"/>
                      <a:pt x="38" y="123"/>
                    </a:cubicBezTo>
                    <a:cubicBezTo>
                      <a:pt x="151" y="110"/>
                      <a:pt x="275" y="101"/>
                      <a:pt x="388" y="81"/>
                    </a:cubicBezTo>
                    <a:cubicBezTo>
                      <a:pt x="429" y="75"/>
                      <a:pt x="424"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21"/>
              <p:cNvSpPr/>
              <p:nvPr/>
            </p:nvSpPr>
            <p:spPr>
              <a:xfrm>
                <a:off x="4970745" y="3366750"/>
                <a:ext cx="34477" cy="20226"/>
              </a:xfrm>
              <a:custGeom>
                <a:avLst/>
                <a:gdLst/>
                <a:ahLst/>
                <a:cxnLst/>
                <a:rect l="l" t="t" r="r" b="b"/>
                <a:pathLst>
                  <a:path w="525" h="308" extrusionOk="0">
                    <a:moveTo>
                      <a:pt x="172" y="0"/>
                    </a:moveTo>
                    <a:cubicBezTo>
                      <a:pt x="120" y="0"/>
                      <a:pt x="66" y="26"/>
                      <a:pt x="33" y="73"/>
                    </a:cubicBezTo>
                    <a:cubicBezTo>
                      <a:pt x="16" y="99"/>
                      <a:pt x="7" y="122"/>
                      <a:pt x="3" y="151"/>
                    </a:cubicBezTo>
                    <a:cubicBezTo>
                      <a:pt x="0" y="186"/>
                      <a:pt x="16" y="216"/>
                      <a:pt x="46" y="242"/>
                    </a:cubicBezTo>
                    <a:cubicBezTo>
                      <a:pt x="52" y="248"/>
                      <a:pt x="65" y="258"/>
                      <a:pt x="71" y="261"/>
                    </a:cubicBezTo>
                    <a:cubicBezTo>
                      <a:pt x="100" y="289"/>
                      <a:pt x="138" y="308"/>
                      <a:pt x="177" y="308"/>
                    </a:cubicBezTo>
                    <a:cubicBezTo>
                      <a:pt x="183" y="308"/>
                      <a:pt x="189" y="307"/>
                      <a:pt x="195" y="306"/>
                    </a:cubicBezTo>
                    <a:cubicBezTo>
                      <a:pt x="279" y="297"/>
                      <a:pt x="324" y="219"/>
                      <a:pt x="314" y="144"/>
                    </a:cubicBezTo>
                    <a:cubicBezTo>
                      <a:pt x="373" y="144"/>
                      <a:pt x="434" y="138"/>
                      <a:pt x="489" y="128"/>
                    </a:cubicBezTo>
                    <a:cubicBezTo>
                      <a:pt x="525" y="122"/>
                      <a:pt x="518" y="63"/>
                      <a:pt x="476" y="63"/>
                    </a:cubicBezTo>
                    <a:cubicBezTo>
                      <a:pt x="418" y="63"/>
                      <a:pt x="357" y="67"/>
                      <a:pt x="295" y="73"/>
                    </a:cubicBezTo>
                    <a:cubicBezTo>
                      <a:pt x="268" y="23"/>
                      <a:pt x="221" y="0"/>
                      <a:pt x="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21"/>
              <p:cNvSpPr/>
              <p:nvPr/>
            </p:nvSpPr>
            <p:spPr>
              <a:xfrm>
                <a:off x="5028336" y="3359264"/>
                <a:ext cx="44590" cy="10048"/>
              </a:xfrm>
              <a:custGeom>
                <a:avLst/>
                <a:gdLst/>
                <a:ahLst/>
                <a:cxnLst/>
                <a:rect l="l" t="t" r="r" b="b"/>
                <a:pathLst>
                  <a:path w="679" h="153" extrusionOk="0">
                    <a:moveTo>
                      <a:pt x="544" y="1"/>
                    </a:moveTo>
                    <a:cubicBezTo>
                      <a:pt x="373" y="1"/>
                      <a:pt x="203" y="32"/>
                      <a:pt x="43" y="80"/>
                    </a:cubicBezTo>
                    <a:cubicBezTo>
                      <a:pt x="1" y="89"/>
                      <a:pt x="12" y="152"/>
                      <a:pt x="54" y="152"/>
                    </a:cubicBezTo>
                    <a:cubicBezTo>
                      <a:pt x="57" y="152"/>
                      <a:pt x="60" y="152"/>
                      <a:pt x="63" y="151"/>
                    </a:cubicBezTo>
                    <a:cubicBezTo>
                      <a:pt x="226" y="119"/>
                      <a:pt x="390" y="106"/>
                      <a:pt x="558" y="106"/>
                    </a:cubicBezTo>
                    <a:cubicBezTo>
                      <a:pt x="577" y="106"/>
                      <a:pt x="595" y="106"/>
                      <a:pt x="613" y="106"/>
                    </a:cubicBezTo>
                    <a:cubicBezTo>
                      <a:pt x="678" y="106"/>
                      <a:pt x="678" y="6"/>
                      <a:pt x="613" y="2"/>
                    </a:cubicBezTo>
                    <a:cubicBezTo>
                      <a:pt x="590" y="1"/>
                      <a:pt x="567"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21"/>
              <p:cNvSpPr/>
              <p:nvPr/>
            </p:nvSpPr>
            <p:spPr>
              <a:xfrm>
                <a:off x="4981121" y="3388814"/>
                <a:ext cx="6895" cy="21014"/>
              </a:xfrm>
              <a:custGeom>
                <a:avLst/>
                <a:gdLst/>
                <a:ahLst/>
                <a:cxnLst/>
                <a:rect l="l" t="t" r="r" b="b"/>
                <a:pathLst>
                  <a:path w="105" h="320" extrusionOk="0">
                    <a:moveTo>
                      <a:pt x="52" y="0"/>
                    </a:moveTo>
                    <a:cubicBezTo>
                      <a:pt x="38" y="0"/>
                      <a:pt x="25" y="8"/>
                      <a:pt x="24" y="22"/>
                    </a:cubicBezTo>
                    <a:cubicBezTo>
                      <a:pt x="7" y="103"/>
                      <a:pt x="1" y="197"/>
                      <a:pt x="11" y="278"/>
                    </a:cubicBezTo>
                    <a:cubicBezTo>
                      <a:pt x="15" y="306"/>
                      <a:pt x="35" y="319"/>
                      <a:pt x="54" y="319"/>
                    </a:cubicBezTo>
                    <a:cubicBezTo>
                      <a:pt x="74" y="319"/>
                      <a:pt x="93" y="306"/>
                      <a:pt x="98" y="278"/>
                    </a:cubicBezTo>
                    <a:cubicBezTo>
                      <a:pt x="105" y="197"/>
                      <a:pt x="98" y="103"/>
                      <a:pt x="82" y="22"/>
                    </a:cubicBezTo>
                    <a:cubicBezTo>
                      <a:pt x="79" y="8"/>
                      <a:pt x="65"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21"/>
              <p:cNvSpPr/>
              <p:nvPr/>
            </p:nvSpPr>
            <p:spPr>
              <a:xfrm>
                <a:off x="4986243" y="3459210"/>
                <a:ext cx="7946" cy="22787"/>
              </a:xfrm>
              <a:custGeom>
                <a:avLst/>
                <a:gdLst/>
                <a:ahLst/>
                <a:cxnLst/>
                <a:rect l="l" t="t" r="r" b="b"/>
                <a:pathLst>
                  <a:path w="121" h="347" extrusionOk="0">
                    <a:moveTo>
                      <a:pt x="34" y="0"/>
                    </a:moveTo>
                    <a:cubicBezTo>
                      <a:pt x="16" y="0"/>
                      <a:pt x="0" y="11"/>
                      <a:pt x="4" y="35"/>
                    </a:cubicBezTo>
                    <a:cubicBezTo>
                      <a:pt x="7" y="123"/>
                      <a:pt x="14" y="214"/>
                      <a:pt x="17" y="301"/>
                    </a:cubicBezTo>
                    <a:cubicBezTo>
                      <a:pt x="20" y="331"/>
                      <a:pt x="41" y="346"/>
                      <a:pt x="63" y="346"/>
                    </a:cubicBezTo>
                    <a:cubicBezTo>
                      <a:pt x="85" y="346"/>
                      <a:pt x="108" y="331"/>
                      <a:pt x="111" y="301"/>
                    </a:cubicBezTo>
                    <a:cubicBezTo>
                      <a:pt x="121" y="214"/>
                      <a:pt x="104" y="113"/>
                      <a:pt x="72" y="26"/>
                    </a:cubicBezTo>
                    <a:cubicBezTo>
                      <a:pt x="66" y="9"/>
                      <a:pt x="49" y="0"/>
                      <a:pt x="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21"/>
              <p:cNvSpPr/>
              <p:nvPr/>
            </p:nvSpPr>
            <p:spPr>
              <a:xfrm>
                <a:off x="4987885" y="3497560"/>
                <a:ext cx="9259" cy="24101"/>
              </a:xfrm>
              <a:custGeom>
                <a:avLst/>
                <a:gdLst/>
                <a:ahLst/>
                <a:cxnLst/>
                <a:rect l="l" t="t" r="r" b="b"/>
                <a:pathLst>
                  <a:path w="141" h="367" extrusionOk="0">
                    <a:moveTo>
                      <a:pt x="40" y="1"/>
                    </a:moveTo>
                    <a:cubicBezTo>
                      <a:pt x="20" y="1"/>
                      <a:pt x="1" y="20"/>
                      <a:pt x="5" y="48"/>
                    </a:cubicBezTo>
                    <a:cubicBezTo>
                      <a:pt x="21" y="138"/>
                      <a:pt x="44" y="232"/>
                      <a:pt x="47" y="329"/>
                    </a:cubicBezTo>
                    <a:cubicBezTo>
                      <a:pt x="47" y="353"/>
                      <a:pt x="67" y="366"/>
                      <a:pt x="86" y="366"/>
                    </a:cubicBezTo>
                    <a:cubicBezTo>
                      <a:pt x="101" y="366"/>
                      <a:pt x="115" y="358"/>
                      <a:pt x="118" y="339"/>
                    </a:cubicBezTo>
                    <a:cubicBezTo>
                      <a:pt x="141" y="229"/>
                      <a:pt x="128" y="106"/>
                      <a:pt x="70" y="18"/>
                    </a:cubicBezTo>
                    <a:cubicBezTo>
                      <a:pt x="62" y="6"/>
                      <a:pt x="51" y="1"/>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21"/>
              <p:cNvSpPr/>
              <p:nvPr/>
            </p:nvSpPr>
            <p:spPr>
              <a:xfrm>
                <a:off x="4993138" y="3531050"/>
                <a:ext cx="5845" cy="16615"/>
              </a:xfrm>
              <a:custGeom>
                <a:avLst/>
                <a:gdLst/>
                <a:ahLst/>
                <a:cxnLst/>
                <a:rect l="l" t="t" r="r" b="b"/>
                <a:pathLst>
                  <a:path w="89" h="253" extrusionOk="0">
                    <a:moveTo>
                      <a:pt x="20" y="1"/>
                    </a:moveTo>
                    <a:cubicBezTo>
                      <a:pt x="10" y="1"/>
                      <a:pt x="1" y="6"/>
                      <a:pt x="3" y="17"/>
                    </a:cubicBezTo>
                    <a:cubicBezTo>
                      <a:pt x="6" y="88"/>
                      <a:pt x="6" y="160"/>
                      <a:pt x="19" y="228"/>
                    </a:cubicBezTo>
                    <a:cubicBezTo>
                      <a:pt x="23" y="245"/>
                      <a:pt x="38" y="253"/>
                      <a:pt x="53" y="253"/>
                    </a:cubicBezTo>
                    <a:cubicBezTo>
                      <a:pt x="71" y="253"/>
                      <a:pt x="89" y="241"/>
                      <a:pt x="84" y="221"/>
                    </a:cubicBezTo>
                    <a:cubicBezTo>
                      <a:pt x="77" y="147"/>
                      <a:pt x="54" y="82"/>
                      <a:pt x="38" y="14"/>
                    </a:cubicBezTo>
                    <a:cubicBezTo>
                      <a:pt x="37" y="5"/>
                      <a:pt x="28" y="1"/>
                      <a:pt x="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21"/>
              <p:cNvSpPr/>
              <p:nvPr/>
            </p:nvSpPr>
            <p:spPr>
              <a:xfrm>
                <a:off x="4996027" y="3558630"/>
                <a:ext cx="6698" cy="19964"/>
              </a:xfrm>
              <a:custGeom>
                <a:avLst/>
                <a:gdLst/>
                <a:ahLst/>
                <a:cxnLst/>
                <a:rect l="l" t="t" r="r" b="b"/>
                <a:pathLst>
                  <a:path w="102" h="304" extrusionOk="0">
                    <a:moveTo>
                      <a:pt x="25" y="0"/>
                    </a:moveTo>
                    <a:cubicBezTo>
                      <a:pt x="14" y="0"/>
                      <a:pt x="1" y="9"/>
                      <a:pt x="1" y="25"/>
                    </a:cubicBezTo>
                    <a:cubicBezTo>
                      <a:pt x="7" y="106"/>
                      <a:pt x="7" y="190"/>
                      <a:pt x="17" y="271"/>
                    </a:cubicBezTo>
                    <a:cubicBezTo>
                      <a:pt x="19" y="291"/>
                      <a:pt x="36" y="304"/>
                      <a:pt x="52" y="304"/>
                    </a:cubicBezTo>
                    <a:cubicBezTo>
                      <a:pt x="65" y="304"/>
                      <a:pt x="77" y="296"/>
                      <a:pt x="82" y="277"/>
                    </a:cubicBezTo>
                    <a:cubicBezTo>
                      <a:pt x="101" y="187"/>
                      <a:pt x="85" y="99"/>
                      <a:pt x="43" y="12"/>
                    </a:cubicBezTo>
                    <a:cubicBezTo>
                      <a:pt x="40" y="4"/>
                      <a:pt x="33" y="0"/>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21"/>
              <p:cNvSpPr/>
              <p:nvPr/>
            </p:nvSpPr>
            <p:spPr>
              <a:xfrm>
                <a:off x="4998588" y="3589297"/>
                <a:ext cx="5582" cy="21868"/>
              </a:xfrm>
              <a:custGeom>
                <a:avLst/>
                <a:gdLst/>
                <a:ahLst/>
                <a:cxnLst/>
                <a:rect l="l" t="t" r="r" b="b"/>
                <a:pathLst>
                  <a:path w="85" h="333" extrusionOk="0">
                    <a:moveTo>
                      <a:pt x="32" y="1"/>
                    </a:moveTo>
                    <a:cubicBezTo>
                      <a:pt x="17" y="1"/>
                      <a:pt x="1" y="12"/>
                      <a:pt x="1" y="31"/>
                    </a:cubicBezTo>
                    <a:cubicBezTo>
                      <a:pt x="1" y="125"/>
                      <a:pt x="4" y="215"/>
                      <a:pt x="20" y="309"/>
                    </a:cubicBezTo>
                    <a:cubicBezTo>
                      <a:pt x="24" y="325"/>
                      <a:pt x="38" y="333"/>
                      <a:pt x="52" y="333"/>
                    </a:cubicBezTo>
                    <a:cubicBezTo>
                      <a:pt x="68" y="333"/>
                      <a:pt x="85" y="322"/>
                      <a:pt x="85" y="303"/>
                    </a:cubicBezTo>
                    <a:cubicBezTo>
                      <a:pt x="85" y="206"/>
                      <a:pt x="75" y="112"/>
                      <a:pt x="59" y="21"/>
                    </a:cubicBezTo>
                    <a:cubicBezTo>
                      <a:pt x="55" y="7"/>
                      <a:pt x="43" y="1"/>
                      <a:pt x="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21"/>
              <p:cNvSpPr/>
              <p:nvPr/>
            </p:nvSpPr>
            <p:spPr>
              <a:xfrm>
                <a:off x="5006666" y="3655293"/>
                <a:ext cx="66" cy="66"/>
              </a:xfrm>
              <a:custGeom>
                <a:avLst/>
                <a:gdLst/>
                <a:ahLst/>
                <a:cxnLst/>
                <a:rect l="l" t="t" r="r" b="b"/>
                <a:pathLst>
                  <a:path w="1" h="1" extrusionOk="0">
                    <a:moveTo>
                      <a:pt x="1" y="1"/>
                    </a:moveTo>
                    <a:lnTo>
                      <a:pt x="1"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21"/>
              <p:cNvSpPr/>
              <p:nvPr/>
            </p:nvSpPr>
            <p:spPr>
              <a:xfrm>
                <a:off x="4995371" y="3624298"/>
                <a:ext cx="20686" cy="40518"/>
              </a:xfrm>
              <a:custGeom>
                <a:avLst/>
                <a:gdLst/>
                <a:ahLst/>
                <a:cxnLst/>
                <a:rect l="l" t="t" r="r" b="b"/>
                <a:pathLst>
                  <a:path w="315" h="617" extrusionOk="0">
                    <a:moveTo>
                      <a:pt x="103" y="1"/>
                    </a:moveTo>
                    <a:cubicBezTo>
                      <a:pt x="86" y="1"/>
                      <a:pt x="69" y="16"/>
                      <a:pt x="75" y="39"/>
                    </a:cubicBezTo>
                    <a:cubicBezTo>
                      <a:pt x="95" y="129"/>
                      <a:pt x="108" y="210"/>
                      <a:pt x="114" y="298"/>
                    </a:cubicBezTo>
                    <a:cubicBezTo>
                      <a:pt x="118" y="324"/>
                      <a:pt x="140" y="340"/>
                      <a:pt x="160" y="340"/>
                    </a:cubicBezTo>
                    <a:cubicBezTo>
                      <a:pt x="131" y="340"/>
                      <a:pt x="101" y="350"/>
                      <a:pt x="79" y="375"/>
                    </a:cubicBezTo>
                    <a:cubicBezTo>
                      <a:pt x="59" y="395"/>
                      <a:pt x="50" y="427"/>
                      <a:pt x="50" y="456"/>
                    </a:cubicBezTo>
                    <a:cubicBezTo>
                      <a:pt x="33" y="469"/>
                      <a:pt x="17" y="489"/>
                      <a:pt x="14" y="508"/>
                    </a:cubicBezTo>
                    <a:cubicBezTo>
                      <a:pt x="1" y="563"/>
                      <a:pt x="69" y="602"/>
                      <a:pt x="114" y="612"/>
                    </a:cubicBezTo>
                    <a:cubicBezTo>
                      <a:pt x="127" y="615"/>
                      <a:pt x="139" y="617"/>
                      <a:pt x="152" y="617"/>
                    </a:cubicBezTo>
                    <a:cubicBezTo>
                      <a:pt x="237" y="617"/>
                      <a:pt x="315" y="543"/>
                      <a:pt x="289" y="450"/>
                    </a:cubicBezTo>
                    <a:cubicBezTo>
                      <a:pt x="273" y="388"/>
                      <a:pt x="221" y="343"/>
                      <a:pt x="163" y="340"/>
                    </a:cubicBezTo>
                    <a:cubicBezTo>
                      <a:pt x="176" y="337"/>
                      <a:pt x="189" y="327"/>
                      <a:pt x="192" y="311"/>
                    </a:cubicBezTo>
                    <a:cubicBezTo>
                      <a:pt x="212" y="214"/>
                      <a:pt x="182" y="100"/>
                      <a:pt x="131" y="16"/>
                    </a:cubicBezTo>
                    <a:cubicBezTo>
                      <a:pt x="124" y="5"/>
                      <a:pt x="113"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2505;p21"/>
              <p:cNvSpPr/>
              <p:nvPr/>
            </p:nvSpPr>
            <p:spPr>
              <a:xfrm>
                <a:off x="5006666" y="3655293"/>
                <a:ext cx="66" cy="66"/>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21"/>
              <p:cNvSpPr/>
              <p:nvPr/>
            </p:nvSpPr>
            <p:spPr>
              <a:xfrm>
                <a:off x="4901137" y="3663567"/>
                <a:ext cx="31587" cy="9916"/>
              </a:xfrm>
              <a:custGeom>
                <a:avLst/>
                <a:gdLst/>
                <a:ahLst/>
                <a:cxnLst/>
                <a:rect l="l" t="t" r="r" b="b"/>
                <a:pathLst>
                  <a:path w="481" h="151" extrusionOk="0">
                    <a:moveTo>
                      <a:pt x="412" y="0"/>
                    </a:moveTo>
                    <a:cubicBezTo>
                      <a:pt x="409" y="0"/>
                      <a:pt x="406" y="0"/>
                      <a:pt x="403" y="1"/>
                    </a:cubicBezTo>
                    <a:cubicBezTo>
                      <a:pt x="283" y="20"/>
                      <a:pt x="166" y="50"/>
                      <a:pt x="46" y="79"/>
                    </a:cubicBezTo>
                    <a:cubicBezTo>
                      <a:pt x="1" y="88"/>
                      <a:pt x="18" y="151"/>
                      <a:pt x="60" y="151"/>
                    </a:cubicBezTo>
                    <a:cubicBezTo>
                      <a:pt x="63" y="151"/>
                      <a:pt x="66" y="151"/>
                      <a:pt x="69" y="150"/>
                    </a:cubicBezTo>
                    <a:cubicBezTo>
                      <a:pt x="189" y="131"/>
                      <a:pt x="312" y="114"/>
                      <a:pt x="428" y="85"/>
                    </a:cubicBezTo>
                    <a:cubicBezTo>
                      <a:pt x="480" y="70"/>
                      <a:pt x="463" y="0"/>
                      <a:pt x="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21"/>
              <p:cNvSpPr/>
              <p:nvPr/>
            </p:nvSpPr>
            <p:spPr>
              <a:xfrm>
                <a:off x="4939684" y="3657591"/>
                <a:ext cx="28107" cy="8800"/>
              </a:xfrm>
              <a:custGeom>
                <a:avLst/>
                <a:gdLst/>
                <a:ahLst/>
                <a:cxnLst/>
                <a:rect l="l" t="t" r="r" b="b"/>
                <a:pathLst>
                  <a:path w="428" h="134" extrusionOk="0">
                    <a:moveTo>
                      <a:pt x="366" y="0"/>
                    </a:moveTo>
                    <a:cubicBezTo>
                      <a:pt x="363" y="0"/>
                      <a:pt x="360" y="1"/>
                      <a:pt x="357" y="1"/>
                    </a:cubicBezTo>
                    <a:cubicBezTo>
                      <a:pt x="253" y="27"/>
                      <a:pt x="156" y="43"/>
                      <a:pt x="52" y="50"/>
                    </a:cubicBezTo>
                    <a:cubicBezTo>
                      <a:pt x="0" y="56"/>
                      <a:pt x="0" y="128"/>
                      <a:pt x="52" y="131"/>
                    </a:cubicBezTo>
                    <a:cubicBezTo>
                      <a:pt x="73" y="133"/>
                      <a:pt x="94" y="134"/>
                      <a:pt x="116" y="134"/>
                    </a:cubicBezTo>
                    <a:cubicBezTo>
                      <a:pt x="205" y="134"/>
                      <a:pt x="295" y="118"/>
                      <a:pt x="376" y="89"/>
                    </a:cubicBezTo>
                    <a:cubicBezTo>
                      <a:pt x="428" y="67"/>
                      <a:pt x="414"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21"/>
              <p:cNvSpPr/>
              <p:nvPr/>
            </p:nvSpPr>
            <p:spPr>
              <a:xfrm>
                <a:off x="5021704" y="3641371"/>
                <a:ext cx="29420" cy="11689"/>
              </a:xfrm>
              <a:custGeom>
                <a:avLst/>
                <a:gdLst/>
                <a:ahLst/>
                <a:cxnLst/>
                <a:rect l="l" t="t" r="r" b="b"/>
                <a:pathLst>
                  <a:path w="448" h="178" extrusionOk="0">
                    <a:moveTo>
                      <a:pt x="378" y="0"/>
                    </a:moveTo>
                    <a:cubicBezTo>
                      <a:pt x="374" y="0"/>
                      <a:pt x="369" y="1"/>
                      <a:pt x="364" y="2"/>
                    </a:cubicBezTo>
                    <a:cubicBezTo>
                      <a:pt x="261" y="28"/>
                      <a:pt x="154" y="54"/>
                      <a:pt x="50" y="93"/>
                    </a:cubicBezTo>
                    <a:cubicBezTo>
                      <a:pt x="1" y="108"/>
                      <a:pt x="16" y="177"/>
                      <a:pt x="66" y="177"/>
                    </a:cubicBezTo>
                    <a:cubicBezTo>
                      <a:pt x="68" y="177"/>
                      <a:pt x="71" y="177"/>
                      <a:pt x="73" y="177"/>
                    </a:cubicBezTo>
                    <a:cubicBezTo>
                      <a:pt x="180" y="158"/>
                      <a:pt x="290" y="128"/>
                      <a:pt x="390" y="99"/>
                    </a:cubicBezTo>
                    <a:cubicBezTo>
                      <a:pt x="447" y="81"/>
                      <a:pt x="430" y="0"/>
                      <a:pt x="3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2509;p21"/>
              <p:cNvSpPr/>
              <p:nvPr/>
            </p:nvSpPr>
            <p:spPr>
              <a:xfrm>
                <a:off x="5076011" y="3635330"/>
                <a:ext cx="34542" cy="7092"/>
              </a:xfrm>
              <a:custGeom>
                <a:avLst/>
                <a:gdLst/>
                <a:ahLst/>
                <a:cxnLst/>
                <a:rect l="l" t="t" r="r" b="b"/>
                <a:pathLst>
                  <a:path w="526" h="108" extrusionOk="0">
                    <a:moveTo>
                      <a:pt x="473" y="0"/>
                    </a:moveTo>
                    <a:cubicBezTo>
                      <a:pt x="472" y="0"/>
                      <a:pt x="471" y="0"/>
                      <a:pt x="470" y="0"/>
                    </a:cubicBezTo>
                    <a:cubicBezTo>
                      <a:pt x="328" y="7"/>
                      <a:pt x="185" y="26"/>
                      <a:pt x="46" y="39"/>
                    </a:cubicBezTo>
                    <a:cubicBezTo>
                      <a:pt x="1" y="42"/>
                      <a:pt x="1" y="107"/>
                      <a:pt x="46" y="107"/>
                    </a:cubicBezTo>
                    <a:cubicBezTo>
                      <a:pt x="185" y="104"/>
                      <a:pt x="328" y="107"/>
                      <a:pt x="470" y="94"/>
                    </a:cubicBezTo>
                    <a:cubicBezTo>
                      <a:pt x="525" y="88"/>
                      <a:pt x="526" y="0"/>
                      <a:pt x="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21"/>
              <p:cNvSpPr/>
              <p:nvPr/>
            </p:nvSpPr>
            <p:spPr>
              <a:xfrm>
                <a:off x="5126116" y="3629223"/>
                <a:ext cx="33163" cy="7224"/>
              </a:xfrm>
              <a:custGeom>
                <a:avLst/>
                <a:gdLst/>
                <a:ahLst/>
                <a:cxnLst/>
                <a:rect l="l" t="t" r="r" b="b"/>
                <a:pathLst>
                  <a:path w="505" h="110" extrusionOk="0">
                    <a:moveTo>
                      <a:pt x="386" y="0"/>
                    </a:moveTo>
                    <a:cubicBezTo>
                      <a:pt x="267" y="0"/>
                      <a:pt x="153" y="22"/>
                      <a:pt x="35" y="41"/>
                    </a:cubicBezTo>
                    <a:cubicBezTo>
                      <a:pt x="1" y="51"/>
                      <a:pt x="5" y="110"/>
                      <a:pt x="39" y="110"/>
                    </a:cubicBezTo>
                    <a:cubicBezTo>
                      <a:pt x="41" y="110"/>
                      <a:pt x="43" y="110"/>
                      <a:pt x="44" y="109"/>
                    </a:cubicBezTo>
                    <a:cubicBezTo>
                      <a:pt x="177" y="100"/>
                      <a:pt x="310" y="103"/>
                      <a:pt x="449" y="93"/>
                    </a:cubicBezTo>
                    <a:cubicBezTo>
                      <a:pt x="504" y="90"/>
                      <a:pt x="504" y="6"/>
                      <a:pt x="449" y="2"/>
                    </a:cubicBezTo>
                    <a:cubicBezTo>
                      <a:pt x="428" y="1"/>
                      <a:pt x="407"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11" name="Google Shape;2511;p21"/>
            <p:cNvGrpSpPr/>
            <p:nvPr/>
          </p:nvGrpSpPr>
          <p:grpSpPr>
            <a:xfrm rot="-1218756">
              <a:off x="1633646" y="4646052"/>
              <a:ext cx="738177" cy="696830"/>
              <a:chOff x="3712416" y="2719728"/>
              <a:chExt cx="383381" cy="361907"/>
            </a:xfrm>
          </p:grpSpPr>
          <p:sp>
            <p:nvSpPr>
              <p:cNvPr id="2512" name="Google Shape;2512;p21"/>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21"/>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21"/>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21"/>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21"/>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21"/>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21"/>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21"/>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21"/>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21"/>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21"/>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21"/>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21"/>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21"/>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21"/>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21"/>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21"/>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21"/>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0" name="Google Shape;2530;p21"/>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1" name="Google Shape;2531;p21"/>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21"/>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21"/>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21"/>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5" name="Google Shape;2535;p21"/>
            <p:cNvGrpSpPr/>
            <p:nvPr/>
          </p:nvGrpSpPr>
          <p:grpSpPr>
            <a:xfrm rot="1964156">
              <a:off x="-202992" y="3757239"/>
              <a:ext cx="1046684" cy="898494"/>
              <a:chOff x="3639393" y="3293465"/>
              <a:chExt cx="543616" cy="466651"/>
            </a:xfrm>
          </p:grpSpPr>
          <p:sp>
            <p:nvSpPr>
              <p:cNvPr id="2536" name="Google Shape;2536;p21"/>
              <p:cNvSpPr/>
              <p:nvPr/>
            </p:nvSpPr>
            <p:spPr>
              <a:xfrm>
                <a:off x="3639393" y="3293465"/>
                <a:ext cx="543616" cy="466651"/>
              </a:xfrm>
              <a:custGeom>
                <a:avLst/>
                <a:gdLst/>
                <a:ahLst/>
                <a:cxnLst/>
                <a:rect l="l" t="t" r="r" b="b"/>
                <a:pathLst>
                  <a:path w="8278" h="7106" extrusionOk="0">
                    <a:moveTo>
                      <a:pt x="4199" y="4720"/>
                    </a:moveTo>
                    <a:cubicBezTo>
                      <a:pt x="4212" y="4931"/>
                      <a:pt x="4229" y="5141"/>
                      <a:pt x="4238" y="5352"/>
                    </a:cubicBezTo>
                    <a:cubicBezTo>
                      <a:pt x="4245" y="5514"/>
                      <a:pt x="4245" y="5676"/>
                      <a:pt x="4245" y="5838"/>
                    </a:cubicBezTo>
                    <a:cubicBezTo>
                      <a:pt x="3166" y="5831"/>
                      <a:pt x="2084" y="5815"/>
                      <a:pt x="1002" y="5802"/>
                    </a:cubicBezTo>
                    <a:cubicBezTo>
                      <a:pt x="2165" y="5718"/>
                      <a:pt x="3279" y="5446"/>
                      <a:pt x="4199" y="4720"/>
                    </a:cubicBezTo>
                    <a:close/>
                    <a:moveTo>
                      <a:pt x="6658" y="1"/>
                    </a:moveTo>
                    <a:cubicBezTo>
                      <a:pt x="6634" y="1"/>
                      <a:pt x="6611" y="14"/>
                      <a:pt x="6603" y="46"/>
                    </a:cubicBezTo>
                    <a:cubicBezTo>
                      <a:pt x="6179" y="1545"/>
                      <a:pt x="5667" y="3094"/>
                      <a:pt x="4562" y="4241"/>
                    </a:cubicBezTo>
                    <a:cubicBezTo>
                      <a:pt x="4478" y="4328"/>
                      <a:pt x="4391" y="4409"/>
                      <a:pt x="4300" y="4490"/>
                    </a:cubicBezTo>
                    <a:cubicBezTo>
                      <a:pt x="4290" y="4257"/>
                      <a:pt x="4287" y="4020"/>
                      <a:pt x="4290" y="3787"/>
                    </a:cubicBezTo>
                    <a:cubicBezTo>
                      <a:pt x="4303" y="2657"/>
                      <a:pt x="4274" y="1558"/>
                      <a:pt x="4063" y="444"/>
                    </a:cubicBezTo>
                    <a:cubicBezTo>
                      <a:pt x="4067" y="443"/>
                      <a:pt x="4071" y="443"/>
                      <a:pt x="4076" y="443"/>
                    </a:cubicBezTo>
                    <a:cubicBezTo>
                      <a:pt x="4181" y="443"/>
                      <a:pt x="4386" y="703"/>
                      <a:pt x="4446" y="774"/>
                    </a:cubicBezTo>
                    <a:cubicBezTo>
                      <a:pt x="4458" y="790"/>
                      <a:pt x="4473" y="796"/>
                      <a:pt x="4487" y="796"/>
                    </a:cubicBezTo>
                    <a:cubicBezTo>
                      <a:pt x="4534" y="796"/>
                      <a:pt x="4578" y="730"/>
                      <a:pt x="4536" y="680"/>
                    </a:cubicBezTo>
                    <a:cubicBezTo>
                      <a:pt x="4400" y="509"/>
                      <a:pt x="4245" y="376"/>
                      <a:pt x="4060" y="263"/>
                    </a:cubicBezTo>
                    <a:cubicBezTo>
                      <a:pt x="4051" y="257"/>
                      <a:pt x="4040" y="255"/>
                      <a:pt x="4029" y="255"/>
                    </a:cubicBezTo>
                    <a:cubicBezTo>
                      <a:pt x="4005" y="255"/>
                      <a:pt x="3980" y="266"/>
                      <a:pt x="3969" y="289"/>
                    </a:cubicBezTo>
                    <a:cubicBezTo>
                      <a:pt x="3882" y="467"/>
                      <a:pt x="3798" y="638"/>
                      <a:pt x="3707" y="817"/>
                    </a:cubicBezTo>
                    <a:cubicBezTo>
                      <a:pt x="3683" y="868"/>
                      <a:pt x="3727" y="916"/>
                      <a:pt x="3769" y="916"/>
                    </a:cubicBezTo>
                    <a:cubicBezTo>
                      <a:pt x="3789" y="916"/>
                      <a:pt x="3808" y="906"/>
                      <a:pt x="3820" y="881"/>
                    </a:cubicBezTo>
                    <a:cubicBezTo>
                      <a:pt x="3869" y="794"/>
                      <a:pt x="3918" y="703"/>
                      <a:pt x="3966" y="609"/>
                    </a:cubicBezTo>
                    <a:cubicBezTo>
                      <a:pt x="4157" y="1688"/>
                      <a:pt x="4173" y="2747"/>
                      <a:pt x="4170" y="3842"/>
                    </a:cubicBezTo>
                    <a:cubicBezTo>
                      <a:pt x="4170" y="4089"/>
                      <a:pt x="4180" y="4331"/>
                      <a:pt x="4196" y="4574"/>
                    </a:cubicBezTo>
                    <a:cubicBezTo>
                      <a:pt x="3749" y="4950"/>
                      <a:pt x="3234" y="5239"/>
                      <a:pt x="2667" y="5413"/>
                    </a:cubicBezTo>
                    <a:cubicBezTo>
                      <a:pt x="1860" y="5663"/>
                      <a:pt x="1018" y="5695"/>
                      <a:pt x="186" y="5776"/>
                    </a:cubicBezTo>
                    <a:cubicBezTo>
                      <a:pt x="173" y="5776"/>
                      <a:pt x="163" y="5786"/>
                      <a:pt x="160" y="5793"/>
                    </a:cubicBezTo>
                    <a:lnTo>
                      <a:pt x="49" y="5793"/>
                    </a:lnTo>
                    <a:cubicBezTo>
                      <a:pt x="1" y="5793"/>
                      <a:pt x="1" y="5867"/>
                      <a:pt x="49" y="5870"/>
                    </a:cubicBezTo>
                    <a:cubicBezTo>
                      <a:pt x="1449" y="5961"/>
                      <a:pt x="2848" y="5993"/>
                      <a:pt x="4254" y="6000"/>
                    </a:cubicBezTo>
                    <a:cubicBezTo>
                      <a:pt x="4251" y="6356"/>
                      <a:pt x="4229" y="6719"/>
                      <a:pt x="4196" y="7075"/>
                    </a:cubicBezTo>
                    <a:cubicBezTo>
                      <a:pt x="4194" y="7095"/>
                      <a:pt x="4212" y="7106"/>
                      <a:pt x="4229" y="7106"/>
                    </a:cubicBezTo>
                    <a:cubicBezTo>
                      <a:pt x="4244" y="7106"/>
                      <a:pt x="4258" y="7098"/>
                      <a:pt x="4261" y="7082"/>
                    </a:cubicBezTo>
                    <a:cubicBezTo>
                      <a:pt x="4319" y="6719"/>
                      <a:pt x="4339" y="6363"/>
                      <a:pt x="4342" y="6000"/>
                    </a:cubicBezTo>
                    <a:cubicBezTo>
                      <a:pt x="4515" y="6001"/>
                      <a:pt x="4689" y="6001"/>
                      <a:pt x="4863" y="6001"/>
                    </a:cubicBezTo>
                    <a:cubicBezTo>
                      <a:pt x="5852" y="6001"/>
                      <a:pt x="6841" y="5986"/>
                      <a:pt x="7831" y="5964"/>
                    </a:cubicBezTo>
                    <a:lnTo>
                      <a:pt x="7831" y="5964"/>
                    </a:lnTo>
                    <a:cubicBezTo>
                      <a:pt x="7769" y="6010"/>
                      <a:pt x="7701" y="6055"/>
                      <a:pt x="7630" y="6091"/>
                    </a:cubicBezTo>
                    <a:lnTo>
                      <a:pt x="7497" y="6155"/>
                    </a:lnTo>
                    <a:cubicBezTo>
                      <a:pt x="7429" y="6187"/>
                      <a:pt x="7475" y="6275"/>
                      <a:pt x="7538" y="6275"/>
                    </a:cubicBezTo>
                    <a:cubicBezTo>
                      <a:pt x="7547" y="6275"/>
                      <a:pt x="7556" y="6273"/>
                      <a:pt x="7565" y="6269"/>
                    </a:cubicBezTo>
                    <a:cubicBezTo>
                      <a:pt x="7614" y="6246"/>
                      <a:pt x="7662" y="6223"/>
                      <a:pt x="7711" y="6197"/>
                    </a:cubicBezTo>
                    <a:cubicBezTo>
                      <a:pt x="7886" y="6113"/>
                      <a:pt x="8058" y="6032"/>
                      <a:pt x="8229" y="5948"/>
                    </a:cubicBezTo>
                    <a:cubicBezTo>
                      <a:pt x="8278" y="5912"/>
                      <a:pt x="8246" y="5818"/>
                      <a:pt x="8181" y="5818"/>
                    </a:cubicBezTo>
                    <a:lnTo>
                      <a:pt x="8165" y="5818"/>
                    </a:lnTo>
                    <a:cubicBezTo>
                      <a:pt x="8197" y="5783"/>
                      <a:pt x="8187" y="5721"/>
                      <a:pt x="8139" y="5708"/>
                    </a:cubicBezTo>
                    <a:cubicBezTo>
                      <a:pt x="8019" y="5676"/>
                      <a:pt x="7902" y="5640"/>
                      <a:pt x="7782" y="5608"/>
                    </a:cubicBezTo>
                    <a:cubicBezTo>
                      <a:pt x="7776" y="5606"/>
                      <a:pt x="7769" y="5605"/>
                      <a:pt x="7763" y="5605"/>
                    </a:cubicBezTo>
                    <a:cubicBezTo>
                      <a:pt x="7696" y="5605"/>
                      <a:pt x="7669" y="5714"/>
                      <a:pt x="7743" y="5737"/>
                    </a:cubicBezTo>
                    <a:cubicBezTo>
                      <a:pt x="7831" y="5763"/>
                      <a:pt x="7912" y="5786"/>
                      <a:pt x="7996" y="5812"/>
                    </a:cubicBezTo>
                    <a:cubicBezTo>
                      <a:pt x="7993" y="5815"/>
                      <a:pt x="7983" y="5822"/>
                      <a:pt x="7977" y="5828"/>
                    </a:cubicBezTo>
                    <a:cubicBezTo>
                      <a:pt x="7185" y="5843"/>
                      <a:pt x="6393" y="5848"/>
                      <a:pt x="5602" y="5848"/>
                    </a:cubicBezTo>
                    <a:cubicBezTo>
                      <a:pt x="5179" y="5848"/>
                      <a:pt x="4755" y="5847"/>
                      <a:pt x="4332" y="5844"/>
                    </a:cubicBezTo>
                    <a:cubicBezTo>
                      <a:pt x="4332" y="5443"/>
                      <a:pt x="4310" y="5044"/>
                      <a:pt x="4300" y="4646"/>
                    </a:cubicBezTo>
                    <a:cubicBezTo>
                      <a:pt x="4391" y="4568"/>
                      <a:pt x="4481" y="4487"/>
                      <a:pt x="4569" y="4403"/>
                    </a:cubicBezTo>
                    <a:cubicBezTo>
                      <a:pt x="5745" y="3240"/>
                      <a:pt x="6279" y="1626"/>
                      <a:pt x="6720" y="78"/>
                    </a:cubicBezTo>
                    <a:cubicBezTo>
                      <a:pt x="6731" y="31"/>
                      <a:pt x="6694" y="1"/>
                      <a:pt x="6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21"/>
              <p:cNvSpPr/>
              <p:nvPr/>
            </p:nvSpPr>
            <p:spPr>
              <a:xfrm>
                <a:off x="4076610" y="3331158"/>
                <a:ext cx="6436" cy="22853"/>
              </a:xfrm>
              <a:custGeom>
                <a:avLst/>
                <a:gdLst/>
                <a:ahLst/>
                <a:cxnLst/>
                <a:rect l="l" t="t" r="r" b="b"/>
                <a:pathLst>
                  <a:path w="98" h="348" extrusionOk="0">
                    <a:moveTo>
                      <a:pt x="49" y="0"/>
                    </a:moveTo>
                    <a:cubicBezTo>
                      <a:pt x="32" y="0"/>
                      <a:pt x="15" y="11"/>
                      <a:pt x="13" y="32"/>
                    </a:cubicBezTo>
                    <a:cubicBezTo>
                      <a:pt x="7" y="123"/>
                      <a:pt x="0" y="210"/>
                      <a:pt x="7" y="304"/>
                    </a:cubicBezTo>
                    <a:cubicBezTo>
                      <a:pt x="7" y="333"/>
                      <a:pt x="29" y="348"/>
                      <a:pt x="50" y="348"/>
                    </a:cubicBezTo>
                    <a:cubicBezTo>
                      <a:pt x="72" y="348"/>
                      <a:pt x="94" y="333"/>
                      <a:pt x="94" y="304"/>
                    </a:cubicBezTo>
                    <a:cubicBezTo>
                      <a:pt x="97" y="217"/>
                      <a:pt x="94" y="123"/>
                      <a:pt x="88" y="32"/>
                    </a:cubicBezTo>
                    <a:cubicBezTo>
                      <a:pt x="84" y="11"/>
                      <a:pt x="67" y="0"/>
                      <a:pt x="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8" name="Google Shape;2538;p21"/>
              <p:cNvSpPr/>
              <p:nvPr/>
            </p:nvSpPr>
            <p:spPr>
              <a:xfrm>
                <a:off x="4075560" y="3372923"/>
                <a:ext cx="5976" cy="26137"/>
              </a:xfrm>
              <a:custGeom>
                <a:avLst/>
                <a:gdLst/>
                <a:ahLst/>
                <a:cxnLst/>
                <a:rect l="l" t="t" r="r" b="b"/>
                <a:pathLst>
                  <a:path w="91" h="398" extrusionOk="0">
                    <a:moveTo>
                      <a:pt x="45" y="0"/>
                    </a:moveTo>
                    <a:cubicBezTo>
                      <a:pt x="33" y="0"/>
                      <a:pt x="23" y="8"/>
                      <a:pt x="23" y="24"/>
                    </a:cubicBezTo>
                    <a:cubicBezTo>
                      <a:pt x="13" y="138"/>
                      <a:pt x="0" y="248"/>
                      <a:pt x="10" y="361"/>
                    </a:cubicBezTo>
                    <a:cubicBezTo>
                      <a:pt x="11" y="386"/>
                      <a:pt x="29" y="398"/>
                      <a:pt x="47" y="398"/>
                    </a:cubicBezTo>
                    <a:cubicBezTo>
                      <a:pt x="65" y="398"/>
                      <a:pt x="83" y="386"/>
                      <a:pt x="84" y="361"/>
                    </a:cubicBezTo>
                    <a:cubicBezTo>
                      <a:pt x="91" y="251"/>
                      <a:pt x="78" y="138"/>
                      <a:pt x="71" y="24"/>
                    </a:cubicBezTo>
                    <a:cubicBezTo>
                      <a:pt x="68" y="8"/>
                      <a:pt x="56" y="0"/>
                      <a:pt x="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9" name="Google Shape;2539;p21"/>
              <p:cNvSpPr/>
              <p:nvPr/>
            </p:nvSpPr>
            <p:spPr>
              <a:xfrm>
                <a:off x="4074180" y="3419941"/>
                <a:ext cx="7158" cy="20489"/>
              </a:xfrm>
              <a:custGeom>
                <a:avLst/>
                <a:gdLst/>
                <a:ahLst/>
                <a:cxnLst/>
                <a:rect l="l" t="t" r="r" b="b"/>
                <a:pathLst>
                  <a:path w="109" h="312" extrusionOk="0">
                    <a:moveTo>
                      <a:pt x="63" y="0"/>
                    </a:moveTo>
                    <a:cubicBezTo>
                      <a:pt x="48" y="0"/>
                      <a:pt x="34" y="10"/>
                      <a:pt x="34" y="31"/>
                    </a:cubicBezTo>
                    <a:cubicBezTo>
                      <a:pt x="34" y="112"/>
                      <a:pt x="18" y="186"/>
                      <a:pt x="5" y="264"/>
                    </a:cubicBezTo>
                    <a:cubicBezTo>
                      <a:pt x="1" y="293"/>
                      <a:pt x="24" y="312"/>
                      <a:pt x="46" y="312"/>
                    </a:cubicBezTo>
                    <a:cubicBezTo>
                      <a:pt x="61" y="312"/>
                      <a:pt x="76" y="303"/>
                      <a:pt x="83" y="284"/>
                    </a:cubicBezTo>
                    <a:cubicBezTo>
                      <a:pt x="108" y="199"/>
                      <a:pt x="108" y="115"/>
                      <a:pt x="96" y="31"/>
                    </a:cubicBezTo>
                    <a:cubicBezTo>
                      <a:pt x="94" y="11"/>
                      <a:pt x="78" y="0"/>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21"/>
              <p:cNvSpPr/>
              <p:nvPr/>
            </p:nvSpPr>
            <p:spPr>
              <a:xfrm>
                <a:off x="4073852" y="3462296"/>
                <a:ext cx="6961" cy="32835"/>
              </a:xfrm>
              <a:custGeom>
                <a:avLst/>
                <a:gdLst/>
                <a:ahLst/>
                <a:cxnLst/>
                <a:rect l="l" t="t" r="r" b="b"/>
                <a:pathLst>
                  <a:path w="106" h="500" extrusionOk="0">
                    <a:moveTo>
                      <a:pt x="52" y="1"/>
                    </a:moveTo>
                    <a:cubicBezTo>
                      <a:pt x="36" y="1"/>
                      <a:pt x="18" y="12"/>
                      <a:pt x="16" y="34"/>
                    </a:cubicBezTo>
                    <a:cubicBezTo>
                      <a:pt x="0" y="180"/>
                      <a:pt x="0" y="325"/>
                      <a:pt x="23" y="471"/>
                    </a:cubicBezTo>
                    <a:cubicBezTo>
                      <a:pt x="27" y="490"/>
                      <a:pt x="44" y="499"/>
                      <a:pt x="62" y="499"/>
                    </a:cubicBezTo>
                    <a:cubicBezTo>
                      <a:pt x="84" y="499"/>
                      <a:pt x="106" y="485"/>
                      <a:pt x="104" y="458"/>
                    </a:cubicBezTo>
                    <a:cubicBezTo>
                      <a:pt x="88" y="319"/>
                      <a:pt x="81" y="180"/>
                      <a:pt x="84" y="34"/>
                    </a:cubicBezTo>
                    <a:cubicBezTo>
                      <a:pt x="84" y="12"/>
                      <a:pt x="69"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21"/>
              <p:cNvSpPr/>
              <p:nvPr/>
            </p:nvSpPr>
            <p:spPr>
              <a:xfrm>
                <a:off x="4077333" y="3510036"/>
                <a:ext cx="6107" cy="27778"/>
              </a:xfrm>
              <a:custGeom>
                <a:avLst/>
                <a:gdLst/>
                <a:ahLst/>
                <a:cxnLst/>
                <a:rect l="l" t="t" r="r" b="b"/>
                <a:pathLst>
                  <a:path w="93" h="423" extrusionOk="0">
                    <a:moveTo>
                      <a:pt x="69" y="0"/>
                    </a:moveTo>
                    <a:cubicBezTo>
                      <a:pt x="55" y="0"/>
                      <a:pt x="41" y="9"/>
                      <a:pt x="38" y="26"/>
                    </a:cubicBezTo>
                    <a:cubicBezTo>
                      <a:pt x="28" y="143"/>
                      <a:pt x="12" y="266"/>
                      <a:pt x="2" y="386"/>
                    </a:cubicBezTo>
                    <a:cubicBezTo>
                      <a:pt x="1" y="410"/>
                      <a:pt x="18" y="422"/>
                      <a:pt x="36" y="422"/>
                    </a:cubicBezTo>
                    <a:cubicBezTo>
                      <a:pt x="54" y="422"/>
                      <a:pt x="73" y="410"/>
                      <a:pt x="77" y="386"/>
                    </a:cubicBezTo>
                    <a:cubicBezTo>
                      <a:pt x="86" y="269"/>
                      <a:pt x="86" y="149"/>
                      <a:pt x="93" y="26"/>
                    </a:cubicBezTo>
                    <a:cubicBezTo>
                      <a:pt x="93" y="9"/>
                      <a:pt x="81"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21"/>
              <p:cNvSpPr/>
              <p:nvPr/>
            </p:nvSpPr>
            <p:spPr>
              <a:xfrm>
                <a:off x="4075757" y="3558696"/>
                <a:ext cx="7289" cy="24692"/>
              </a:xfrm>
              <a:custGeom>
                <a:avLst/>
                <a:gdLst/>
                <a:ahLst/>
                <a:cxnLst/>
                <a:rect l="l" t="t" r="r" b="b"/>
                <a:pathLst>
                  <a:path w="111" h="376" extrusionOk="0">
                    <a:moveTo>
                      <a:pt x="62" y="1"/>
                    </a:moveTo>
                    <a:cubicBezTo>
                      <a:pt x="50" y="1"/>
                      <a:pt x="38" y="10"/>
                      <a:pt x="36" y="27"/>
                    </a:cubicBezTo>
                    <a:cubicBezTo>
                      <a:pt x="29" y="130"/>
                      <a:pt x="26" y="228"/>
                      <a:pt x="7" y="335"/>
                    </a:cubicBezTo>
                    <a:cubicBezTo>
                      <a:pt x="1" y="358"/>
                      <a:pt x="21" y="376"/>
                      <a:pt x="41" y="376"/>
                    </a:cubicBezTo>
                    <a:cubicBezTo>
                      <a:pt x="54" y="376"/>
                      <a:pt x="66" y="369"/>
                      <a:pt x="72" y="351"/>
                    </a:cubicBezTo>
                    <a:cubicBezTo>
                      <a:pt x="104" y="241"/>
                      <a:pt x="110" y="127"/>
                      <a:pt x="84" y="17"/>
                    </a:cubicBezTo>
                    <a:cubicBezTo>
                      <a:pt x="80" y="6"/>
                      <a:pt x="71" y="1"/>
                      <a:pt x="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3" name="Google Shape;2543;p21"/>
              <p:cNvSpPr/>
              <p:nvPr/>
            </p:nvSpPr>
            <p:spPr>
              <a:xfrm>
                <a:off x="4076348" y="3601052"/>
                <a:ext cx="6698" cy="20555"/>
              </a:xfrm>
              <a:custGeom>
                <a:avLst/>
                <a:gdLst/>
                <a:ahLst/>
                <a:cxnLst/>
                <a:rect l="l" t="t" r="r" b="b"/>
                <a:pathLst>
                  <a:path w="102" h="313" extrusionOk="0">
                    <a:moveTo>
                      <a:pt x="35" y="0"/>
                    </a:moveTo>
                    <a:cubicBezTo>
                      <a:pt x="18" y="0"/>
                      <a:pt x="0" y="15"/>
                      <a:pt x="4" y="36"/>
                    </a:cubicBezTo>
                    <a:cubicBezTo>
                      <a:pt x="27" y="114"/>
                      <a:pt x="20" y="195"/>
                      <a:pt x="17" y="276"/>
                    </a:cubicBezTo>
                    <a:cubicBezTo>
                      <a:pt x="15" y="299"/>
                      <a:pt x="37" y="313"/>
                      <a:pt x="57" y="313"/>
                    </a:cubicBezTo>
                    <a:cubicBezTo>
                      <a:pt x="73" y="313"/>
                      <a:pt x="89" y="304"/>
                      <a:pt x="92" y="286"/>
                    </a:cubicBezTo>
                    <a:cubicBezTo>
                      <a:pt x="101" y="195"/>
                      <a:pt x="92" y="111"/>
                      <a:pt x="63" y="20"/>
                    </a:cubicBezTo>
                    <a:cubicBezTo>
                      <a:pt x="57" y="6"/>
                      <a:pt x="46"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4" name="Google Shape;2544;p21"/>
              <p:cNvSpPr/>
              <p:nvPr/>
            </p:nvSpPr>
            <p:spPr>
              <a:xfrm>
                <a:off x="4080419" y="3638088"/>
                <a:ext cx="6239" cy="20686"/>
              </a:xfrm>
              <a:custGeom>
                <a:avLst/>
                <a:gdLst/>
                <a:ahLst/>
                <a:cxnLst/>
                <a:rect l="l" t="t" r="r" b="b"/>
                <a:pathLst>
                  <a:path w="95" h="315" extrusionOk="0">
                    <a:moveTo>
                      <a:pt x="55" y="0"/>
                    </a:moveTo>
                    <a:cubicBezTo>
                      <a:pt x="41" y="0"/>
                      <a:pt x="26" y="10"/>
                      <a:pt x="23" y="29"/>
                    </a:cubicBezTo>
                    <a:cubicBezTo>
                      <a:pt x="17" y="110"/>
                      <a:pt x="1" y="191"/>
                      <a:pt x="4" y="276"/>
                    </a:cubicBezTo>
                    <a:cubicBezTo>
                      <a:pt x="4" y="302"/>
                      <a:pt x="23" y="315"/>
                      <a:pt x="43" y="315"/>
                    </a:cubicBezTo>
                    <a:cubicBezTo>
                      <a:pt x="63" y="315"/>
                      <a:pt x="83" y="302"/>
                      <a:pt x="85" y="276"/>
                    </a:cubicBezTo>
                    <a:cubicBezTo>
                      <a:pt x="94" y="191"/>
                      <a:pt x="85" y="110"/>
                      <a:pt x="82" y="29"/>
                    </a:cubicBezTo>
                    <a:cubicBezTo>
                      <a:pt x="82" y="10"/>
                      <a:pt x="69" y="0"/>
                      <a:pt x="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21"/>
              <p:cNvSpPr/>
              <p:nvPr/>
            </p:nvSpPr>
            <p:spPr>
              <a:xfrm>
                <a:off x="4084031" y="3665274"/>
                <a:ext cx="7749" cy="10442"/>
              </a:xfrm>
              <a:custGeom>
                <a:avLst/>
                <a:gdLst/>
                <a:ahLst/>
                <a:cxnLst/>
                <a:rect l="l" t="t" r="r" b="b"/>
                <a:pathLst>
                  <a:path w="118" h="159" extrusionOk="0">
                    <a:moveTo>
                      <a:pt x="27" y="1"/>
                    </a:moveTo>
                    <a:cubicBezTo>
                      <a:pt x="18" y="1"/>
                      <a:pt x="9" y="7"/>
                      <a:pt x="7" y="20"/>
                    </a:cubicBezTo>
                    <a:cubicBezTo>
                      <a:pt x="1" y="62"/>
                      <a:pt x="17" y="108"/>
                      <a:pt x="46" y="143"/>
                    </a:cubicBezTo>
                    <a:cubicBezTo>
                      <a:pt x="54" y="154"/>
                      <a:pt x="64" y="159"/>
                      <a:pt x="73" y="159"/>
                    </a:cubicBezTo>
                    <a:cubicBezTo>
                      <a:pt x="97" y="159"/>
                      <a:pt x="118" y="129"/>
                      <a:pt x="95" y="108"/>
                    </a:cubicBezTo>
                    <a:cubicBezTo>
                      <a:pt x="65" y="85"/>
                      <a:pt x="49" y="56"/>
                      <a:pt x="46" y="20"/>
                    </a:cubicBezTo>
                    <a:cubicBezTo>
                      <a:pt x="44" y="7"/>
                      <a:pt x="35"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546" name="Google Shape;2546;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b="0">
                <a:solidFill>
                  <a:srgbClr val="2627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7" name="Google Shape;2547;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1pPr>
            <a:lvl2pPr lvl="1"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2pPr>
            <a:lvl3pPr lvl="2"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3pPr>
            <a:lvl4pPr lvl="3"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4pPr>
            <a:lvl5pPr lvl="4"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5pPr>
            <a:lvl6pPr lvl="5"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6pPr>
            <a:lvl7pPr lvl="6"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7pPr>
            <a:lvl8pPr lvl="7"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8pPr>
            <a:lvl9pPr lvl="8" rtl="0">
              <a:spcBef>
                <a:spcPts val="0"/>
              </a:spcBef>
              <a:spcAft>
                <a:spcPts val="0"/>
              </a:spcAft>
              <a:buClr>
                <a:schemeClr val="dk1"/>
              </a:buClr>
              <a:buSzPts val="3500"/>
              <a:buFont typeface="Vazirmatn"/>
              <a:buNone/>
              <a:defRPr sz="3500" b="1">
                <a:solidFill>
                  <a:schemeClr val="dk1"/>
                </a:solidFill>
                <a:latin typeface="Vazirmatn"/>
                <a:ea typeface="Vazirmatn"/>
                <a:cs typeface="Vazirmatn"/>
                <a:sym typeface="Vazirmat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1pPr>
            <a:lvl2pPr marL="914400" lvl="1"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60" r:id="rId7"/>
    <p:sldLayoutId id="2147483665" r:id="rId8"/>
    <p:sldLayoutId id="2147483667" r:id="rId9"/>
    <p:sldLayoutId id="2147483669" r:id="rId10"/>
    <p:sldLayoutId id="2147483670" r:id="rId11"/>
    <p:sldLayoutId id="2147483672"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microsoft.com/office/2007/relationships/hdphoto" Target="../media/hdphoto6.wdp"/><Relationship Id="rId5" Type="http://schemas.openxmlformats.org/officeDocument/2006/relationships/image" Target="../media/image7.png"/><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microsoft.com/office/2007/relationships/hdphoto" Target="../media/hdphoto8.wdp"/><Relationship Id="rId5" Type="http://schemas.openxmlformats.org/officeDocument/2006/relationships/image" Target="../media/image9.png"/><Relationship Id="rId4" Type="http://schemas.microsoft.com/office/2007/relationships/hdphoto" Target="../media/hdphoto7.wdp"/></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microsoft.com/office/2007/relationships/hdphoto" Target="../media/hdphoto10.wdp"/><Relationship Id="rId5" Type="http://schemas.openxmlformats.org/officeDocument/2006/relationships/image" Target="../media/image11.png"/><Relationship Id="rId4" Type="http://schemas.microsoft.com/office/2007/relationships/hdphoto" Target="../media/hdphoto9.wdp"/></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microsoft.com/office/2007/relationships/hdphoto" Target="../media/hdphoto1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microsoft.com/office/2007/relationships/hdphoto" Target="../media/hdphoto12.wdp"/></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microsoft.com/office/2007/relationships/hdphoto" Target="../media/hdphoto13.wdp"/></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microsoft.com/office/2007/relationships/hdphoto" Target="../media/hdphoto14.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0"/>
        <p:cNvGrpSpPr/>
        <p:nvPr/>
      </p:nvGrpSpPr>
      <p:grpSpPr>
        <a:xfrm>
          <a:off x="0" y="0"/>
          <a:ext cx="0" cy="0"/>
          <a:chOff x="0" y="0"/>
          <a:chExt cx="0" cy="0"/>
        </a:xfrm>
      </p:grpSpPr>
      <p:sp>
        <p:nvSpPr>
          <p:cNvPr id="4041" name="Google Shape;4041;p37"/>
          <p:cNvSpPr txBox="1">
            <a:spLocks noGrp="1"/>
          </p:cNvSpPr>
          <p:nvPr>
            <p:ph type="ctrTitle"/>
          </p:nvPr>
        </p:nvSpPr>
        <p:spPr>
          <a:xfrm>
            <a:off x="371139" y="1269999"/>
            <a:ext cx="8401722" cy="19799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800" dirty="0">
                <a:latin typeface="+mj-lt"/>
                <a:cs typeface="Vazirmatn" panose="020B0604020202020204" charset="-78"/>
              </a:rPr>
              <a:t>Stochastic Processes</a:t>
            </a:r>
            <a:r>
              <a:rPr lang="en" sz="5800" dirty="0">
                <a:latin typeface="+mj-lt"/>
                <a:cs typeface="Vazirmatn" panose="020B0604020202020204" charset="-78"/>
              </a:rPr>
              <a:t/>
            </a:r>
            <a:br>
              <a:rPr lang="en" sz="5800" dirty="0">
                <a:latin typeface="+mj-lt"/>
                <a:cs typeface="Vazirmatn" panose="020B0604020202020204" charset="-78"/>
              </a:rPr>
            </a:br>
            <a:r>
              <a:rPr lang="en" dirty="0">
                <a:latin typeface="+mj-lt"/>
                <a:cs typeface="Vazirmatn" panose="020B0604020202020204" charset="-78"/>
              </a:rPr>
              <a:t>- Baum welch algorithm -</a:t>
            </a:r>
            <a:endParaRPr dirty="0">
              <a:latin typeface="+mj-lt"/>
              <a:cs typeface="Vazirmatn" panose="020B0604020202020204" charset="-78"/>
            </a:endParaRPr>
          </a:p>
        </p:txBody>
      </p:sp>
      <p:sp>
        <p:nvSpPr>
          <p:cNvPr id="4042" name="Google Shape;4042;p37"/>
          <p:cNvSpPr txBox="1">
            <a:spLocks noGrp="1"/>
          </p:cNvSpPr>
          <p:nvPr>
            <p:ph type="subTitle" idx="1"/>
          </p:nvPr>
        </p:nvSpPr>
        <p:spPr>
          <a:xfrm>
            <a:off x="1817250" y="3249931"/>
            <a:ext cx="5509500" cy="46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444444"/>
                </a:solidFill>
                <a:effectLst/>
                <a:latin typeface="+mj-lt"/>
              </a:rPr>
              <a:t>In my presentation I’ll focus on this algorithm</a:t>
            </a:r>
            <a:endParaRPr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41"/>
                                        </p:tgtEl>
                                        <p:attrNameLst>
                                          <p:attrName>style.visibility</p:attrName>
                                        </p:attrNameLst>
                                      </p:cBhvr>
                                      <p:to>
                                        <p:strVal val="visible"/>
                                      </p:to>
                                    </p:set>
                                    <p:animEffect transition="in" filter="wipe(down)">
                                      <p:cBhvr>
                                        <p:cTn id="7" dur="580">
                                          <p:stCondLst>
                                            <p:cond delay="0"/>
                                          </p:stCondLst>
                                        </p:cTn>
                                        <p:tgtEl>
                                          <p:spTgt spid="4041"/>
                                        </p:tgtEl>
                                      </p:cBhvr>
                                    </p:animEffect>
                                    <p:anim calcmode="lin" valueType="num">
                                      <p:cBhvr>
                                        <p:cTn id="8" dur="1822" tmFilter="0,0; 0.14,0.36; 0.43,0.73; 0.71,0.91; 1.0,1.0">
                                          <p:stCondLst>
                                            <p:cond delay="0"/>
                                          </p:stCondLst>
                                        </p:cTn>
                                        <p:tgtEl>
                                          <p:spTgt spid="404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4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4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4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41"/>
                                        </p:tgtEl>
                                        <p:attrNameLst>
                                          <p:attrName>ppt_y</p:attrName>
                                        </p:attrNameLst>
                                      </p:cBhvr>
                                      <p:tavLst>
                                        <p:tav tm="0" fmla="#ppt_y-sin(pi*$)/81">
                                          <p:val>
                                            <p:fltVal val="0"/>
                                          </p:val>
                                        </p:tav>
                                        <p:tav tm="100000">
                                          <p:val>
                                            <p:fltVal val="1"/>
                                          </p:val>
                                        </p:tav>
                                      </p:tavLst>
                                    </p:anim>
                                    <p:animScale>
                                      <p:cBhvr>
                                        <p:cTn id="13" dur="26">
                                          <p:stCondLst>
                                            <p:cond delay="650"/>
                                          </p:stCondLst>
                                        </p:cTn>
                                        <p:tgtEl>
                                          <p:spTgt spid="4041"/>
                                        </p:tgtEl>
                                      </p:cBhvr>
                                      <p:to x="100000" y="60000"/>
                                    </p:animScale>
                                    <p:animScale>
                                      <p:cBhvr>
                                        <p:cTn id="14" dur="166" decel="50000">
                                          <p:stCondLst>
                                            <p:cond delay="676"/>
                                          </p:stCondLst>
                                        </p:cTn>
                                        <p:tgtEl>
                                          <p:spTgt spid="4041"/>
                                        </p:tgtEl>
                                      </p:cBhvr>
                                      <p:to x="100000" y="100000"/>
                                    </p:animScale>
                                    <p:animScale>
                                      <p:cBhvr>
                                        <p:cTn id="15" dur="26">
                                          <p:stCondLst>
                                            <p:cond delay="1312"/>
                                          </p:stCondLst>
                                        </p:cTn>
                                        <p:tgtEl>
                                          <p:spTgt spid="4041"/>
                                        </p:tgtEl>
                                      </p:cBhvr>
                                      <p:to x="100000" y="80000"/>
                                    </p:animScale>
                                    <p:animScale>
                                      <p:cBhvr>
                                        <p:cTn id="16" dur="166" decel="50000">
                                          <p:stCondLst>
                                            <p:cond delay="1338"/>
                                          </p:stCondLst>
                                        </p:cTn>
                                        <p:tgtEl>
                                          <p:spTgt spid="4041"/>
                                        </p:tgtEl>
                                      </p:cBhvr>
                                      <p:to x="100000" y="100000"/>
                                    </p:animScale>
                                    <p:animScale>
                                      <p:cBhvr>
                                        <p:cTn id="17" dur="26">
                                          <p:stCondLst>
                                            <p:cond delay="1642"/>
                                          </p:stCondLst>
                                        </p:cTn>
                                        <p:tgtEl>
                                          <p:spTgt spid="4041"/>
                                        </p:tgtEl>
                                      </p:cBhvr>
                                      <p:to x="100000" y="90000"/>
                                    </p:animScale>
                                    <p:animScale>
                                      <p:cBhvr>
                                        <p:cTn id="18" dur="166" decel="50000">
                                          <p:stCondLst>
                                            <p:cond delay="1668"/>
                                          </p:stCondLst>
                                        </p:cTn>
                                        <p:tgtEl>
                                          <p:spTgt spid="4041"/>
                                        </p:tgtEl>
                                      </p:cBhvr>
                                      <p:to x="100000" y="100000"/>
                                    </p:animScale>
                                    <p:animScale>
                                      <p:cBhvr>
                                        <p:cTn id="19" dur="26">
                                          <p:stCondLst>
                                            <p:cond delay="1808"/>
                                          </p:stCondLst>
                                        </p:cTn>
                                        <p:tgtEl>
                                          <p:spTgt spid="4041"/>
                                        </p:tgtEl>
                                      </p:cBhvr>
                                      <p:to x="100000" y="95000"/>
                                    </p:animScale>
                                    <p:animScale>
                                      <p:cBhvr>
                                        <p:cTn id="20" dur="166" decel="50000">
                                          <p:stCondLst>
                                            <p:cond delay="1834"/>
                                          </p:stCondLst>
                                        </p:cTn>
                                        <p:tgtEl>
                                          <p:spTgt spid="404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4042">
                                            <p:txEl>
                                              <p:pRg st="0" end="0"/>
                                            </p:txEl>
                                          </p:spTgt>
                                        </p:tgtEl>
                                        <p:attrNameLst>
                                          <p:attrName>style.visibility</p:attrName>
                                        </p:attrNameLst>
                                      </p:cBhvr>
                                      <p:to>
                                        <p:strVal val="visible"/>
                                      </p:to>
                                    </p:set>
                                    <p:animEffect transition="in" filter="wheel(1)">
                                      <p:cBhvr>
                                        <p:cTn id="25" dur="2000"/>
                                        <p:tgtEl>
                                          <p:spTgt spid="40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1" grpId="0"/>
      <p:bldP spid="404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0"/>
        <p:cNvGrpSpPr/>
        <p:nvPr/>
      </p:nvGrpSpPr>
      <p:grpSpPr>
        <a:xfrm>
          <a:off x="0" y="0"/>
          <a:ext cx="0" cy="0"/>
          <a:chOff x="0" y="0"/>
          <a:chExt cx="0" cy="0"/>
        </a:xfrm>
      </p:grpSpPr>
      <p:sp>
        <p:nvSpPr>
          <p:cNvPr id="4191" name="Google Shape;4191;p46"/>
          <p:cNvSpPr txBox="1">
            <a:spLocks noGrp="1"/>
          </p:cNvSpPr>
          <p:nvPr>
            <p:ph type="title"/>
          </p:nvPr>
        </p:nvSpPr>
        <p:spPr>
          <a:xfrm>
            <a:off x="451822" y="208357"/>
            <a:ext cx="46257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2- Forward phase</a:t>
            </a:r>
            <a:br>
              <a:rPr lang="en-US" dirty="0">
                <a:latin typeface="+mj-lt"/>
              </a:rPr>
            </a:br>
            <a:endParaRPr lang="en-US" dirty="0">
              <a:latin typeface="+mj-lt"/>
            </a:endParaRPr>
          </a:p>
        </p:txBody>
      </p:sp>
      <p:sp>
        <p:nvSpPr>
          <p:cNvPr id="4192" name="Google Shape;4192;p46"/>
          <p:cNvSpPr txBox="1">
            <a:spLocks noGrp="1"/>
          </p:cNvSpPr>
          <p:nvPr>
            <p:ph type="subTitle" idx="1"/>
          </p:nvPr>
        </p:nvSpPr>
        <p:spPr>
          <a:xfrm>
            <a:off x="107577" y="781056"/>
            <a:ext cx="4346088" cy="38662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mn-lt"/>
              </a:rPr>
              <a:t>In the forward phase, the following recursive alpha function is calculated.        </a:t>
            </a:r>
            <a:endParaRPr lang="en-US" b="1" dirty="0">
              <a:latin typeface="+mn-lt"/>
            </a:endParaRPr>
          </a:p>
          <a:p>
            <a:pPr marL="0" indent="0" algn="ctr"/>
            <a:r>
              <a:rPr lang="en-US" sz="1800" b="1" dirty="0">
                <a:effectLst/>
                <a:latin typeface="Arial" panose="020B0604020202020204" pitchFamily="34" charset="0"/>
                <a:ea typeface="Arial MT"/>
                <a:cs typeface="Arial MT"/>
              </a:rPr>
              <a:t>α</a:t>
            </a:r>
            <a:r>
              <a:rPr lang="en-US" sz="1800" b="1" baseline="30000" dirty="0">
                <a:effectLst/>
                <a:latin typeface="Arial" panose="020B0604020202020204" pitchFamily="34" charset="0"/>
                <a:ea typeface="Arial MT"/>
                <a:cs typeface="Arial MT"/>
              </a:rPr>
              <a:t>j</a:t>
            </a:r>
            <a:r>
              <a:rPr lang="en-US" sz="1800" b="1" baseline="-25000" dirty="0">
                <a:effectLst/>
                <a:latin typeface="Arial" panose="020B0604020202020204" pitchFamily="34" charset="0"/>
                <a:ea typeface="Arial MT"/>
                <a:cs typeface="Arial MT"/>
              </a:rPr>
              <a:t>t</a:t>
            </a:r>
            <a:r>
              <a:rPr lang="en-US" sz="1800" b="1" dirty="0">
                <a:effectLst/>
                <a:latin typeface="Arial" panose="020B0604020202020204" pitchFamily="34" charset="0"/>
                <a:ea typeface="Arial MT"/>
                <a:cs typeface="Arial MT"/>
              </a:rPr>
              <a:t> = ∑  α</a:t>
            </a:r>
            <a:r>
              <a:rPr lang="en-US" sz="1800" b="1" baseline="30000" dirty="0">
                <a:effectLst/>
                <a:latin typeface="Arial" panose="020B0604020202020204" pitchFamily="34" charset="0"/>
                <a:ea typeface="Arial MT"/>
                <a:cs typeface="Arial MT"/>
              </a:rPr>
              <a:t>i</a:t>
            </a:r>
            <a:r>
              <a:rPr lang="en-US" sz="1800" b="1" baseline="-25000" dirty="0">
                <a:effectLst/>
                <a:latin typeface="Arial" panose="020B0604020202020204" pitchFamily="34" charset="0"/>
                <a:ea typeface="Arial MT"/>
                <a:cs typeface="Arial MT"/>
              </a:rPr>
              <a:t>t-1</a:t>
            </a:r>
            <a:r>
              <a:rPr lang="en-US" sz="1800" b="1" dirty="0">
                <a:effectLst/>
                <a:latin typeface="Arial" panose="020B0604020202020204" pitchFamily="34" charset="0"/>
                <a:ea typeface="Arial MT"/>
                <a:cs typeface="Arial MT"/>
              </a:rPr>
              <a:t> * p</a:t>
            </a:r>
            <a:r>
              <a:rPr lang="en-US" sz="1800" b="1" baseline="-25000" dirty="0">
                <a:effectLst/>
                <a:latin typeface="Arial" panose="020B0604020202020204" pitchFamily="34" charset="0"/>
                <a:ea typeface="Arial MT"/>
                <a:cs typeface="Arial MT"/>
              </a:rPr>
              <a:t>ij</a:t>
            </a:r>
            <a:r>
              <a:rPr lang="en-US" sz="1800" b="1" dirty="0">
                <a:effectLst/>
                <a:latin typeface="Arial" panose="020B0604020202020204" pitchFamily="34" charset="0"/>
                <a:ea typeface="Arial MT"/>
                <a:cs typeface="Arial MT"/>
              </a:rPr>
              <a:t> * E</a:t>
            </a:r>
            <a:r>
              <a:rPr lang="en-US" sz="1800" b="1" baseline="-25000" dirty="0">
                <a:effectLst/>
                <a:latin typeface="Arial" panose="020B0604020202020204" pitchFamily="34" charset="0"/>
                <a:ea typeface="Arial MT"/>
                <a:cs typeface="Arial MT"/>
              </a:rPr>
              <a:t>J</a:t>
            </a:r>
            <a:r>
              <a:rPr lang="en-US" sz="1800" b="1" dirty="0">
                <a:effectLst/>
                <a:latin typeface="Arial" panose="020B0604020202020204" pitchFamily="34" charset="0"/>
                <a:ea typeface="Arial MT"/>
                <a:cs typeface="Arial MT"/>
              </a:rPr>
              <a:t>(O</a:t>
            </a:r>
            <a:r>
              <a:rPr lang="en-US" sz="1800" b="1" baseline="-25000" dirty="0">
                <a:effectLst/>
                <a:latin typeface="Arial" panose="020B0604020202020204" pitchFamily="34" charset="0"/>
                <a:ea typeface="Arial MT"/>
                <a:cs typeface="Arial MT"/>
              </a:rPr>
              <a:t>t</a:t>
            </a:r>
            <a:r>
              <a:rPr lang="en-US" sz="1800" b="1" dirty="0">
                <a:effectLst/>
                <a:latin typeface="Arial" panose="020B0604020202020204" pitchFamily="34" charset="0"/>
                <a:ea typeface="Arial MT"/>
                <a:cs typeface="Arial MT"/>
              </a:rPr>
              <a:t>) </a:t>
            </a:r>
            <a:r>
              <a:rPr lang="en-US" sz="1800" b="1" baseline="-25000" dirty="0">
                <a:effectLst/>
                <a:latin typeface="Arial" panose="020B0604020202020204" pitchFamily="34" charset="0"/>
                <a:ea typeface="Arial MT"/>
                <a:cs typeface="Arial MT"/>
              </a:rPr>
              <a:t> </a:t>
            </a:r>
            <a:endParaRPr lang="en-US" sz="1800" dirty="0">
              <a:effectLst/>
              <a:latin typeface="Arial MT"/>
              <a:ea typeface="Arial MT"/>
              <a:cs typeface="Arial MT"/>
            </a:endParaRPr>
          </a:p>
          <a:p>
            <a:pPr marL="742950" lvl="1" indent="-285750" algn="l">
              <a:buFont typeface="Courier New" panose="02070309020205020404" pitchFamily="49" charset="0"/>
              <a:buChar char="o"/>
            </a:pPr>
            <a:r>
              <a:rPr lang="en-US" dirty="0">
                <a:latin typeface="+mn-lt"/>
              </a:rPr>
              <a:t>The alpha function is defined as the joint probability of the observed data up to time k and the state at time k</a:t>
            </a:r>
          </a:p>
          <a:p>
            <a:pPr marL="742950" lvl="1" indent="-285750" algn="l">
              <a:buFont typeface="Courier New" panose="02070309020205020404" pitchFamily="49" charset="0"/>
              <a:buChar char="o"/>
            </a:pPr>
            <a:r>
              <a:rPr lang="en-US" dirty="0">
                <a:latin typeface="+mn-lt"/>
              </a:rPr>
              <a:t>alpha contains the information from the observed data up to time k, and to get the next alpha, we only need to reuse the current alpha, and add information about the transition to the next state and the next observed variable. This recursive behavior saves computations of getting the next alpha </a:t>
            </a:r>
          </a:p>
          <a:p>
            <a:pPr marL="0" lvl="0" indent="0" algn="l" rtl="0">
              <a:spcBef>
                <a:spcPts val="0"/>
              </a:spcBef>
              <a:spcAft>
                <a:spcPts val="0"/>
              </a:spcAft>
              <a:buNone/>
            </a:pPr>
            <a:endParaRPr lang="en-US" b="1" dirty="0">
              <a:latin typeface="+mn-lt"/>
            </a:endParaRPr>
          </a:p>
          <a:p>
            <a:pPr marL="0" lvl="0" indent="0" algn="l" rtl="0">
              <a:spcBef>
                <a:spcPts val="0"/>
              </a:spcBef>
              <a:spcAft>
                <a:spcPts val="0"/>
              </a:spcAft>
              <a:buNone/>
            </a:pPr>
            <a:endParaRPr lang="en-US" b="1" dirty="0">
              <a:latin typeface="+mn-lt"/>
            </a:endParaRP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dirty="0">
                <a:latin typeface="+mn-lt"/>
              </a:rPr>
              <a:t>	</a:t>
            </a:r>
          </a:p>
        </p:txBody>
      </p:sp>
      <p:sp>
        <p:nvSpPr>
          <p:cNvPr id="32" name="Google Shape;4191;p46">
            <a:extLst>
              <a:ext uri="{FF2B5EF4-FFF2-40B4-BE49-F238E27FC236}">
                <a16:creationId xmlns:a16="http://schemas.microsoft.com/office/drawing/2014/main" id="{2E5C1B4B-26D8-DD8B-0832-CC0FB0ECA3AA}"/>
              </a:ext>
            </a:extLst>
          </p:cNvPr>
          <p:cNvSpPr txBox="1">
            <a:spLocks/>
          </p:cNvSpPr>
          <p:nvPr/>
        </p:nvSpPr>
        <p:spPr>
          <a:xfrm>
            <a:off x="1921674" y="3139080"/>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endParaRPr lang="en-US" sz="1400" dirty="0">
              <a:latin typeface="+mj-lt"/>
            </a:endParaRPr>
          </a:p>
        </p:txBody>
      </p:sp>
      <p:pic>
        <p:nvPicPr>
          <p:cNvPr id="5" name="Picture 4">
            <a:extLst>
              <a:ext uri="{FF2B5EF4-FFF2-40B4-BE49-F238E27FC236}">
                <a16:creationId xmlns:a16="http://schemas.microsoft.com/office/drawing/2014/main" id="{AFEDB0A8-AD06-6580-C6CB-F86D0F4B870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734" r="4545"/>
          <a:stretch/>
        </p:blipFill>
        <p:spPr>
          <a:xfrm>
            <a:off x="4453665" y="585510"/>
            <a:ext cx="4582758" cy="39724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281187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91"/>
                                        </p:tgtEl>
                                        <p:attrNameLst>
                                          <p:attrName>style.visibility</p:attrName>
                                        </p:attrNameLst>
                                      </p:cBhvr>
                                      <p:to>
                                        <p:strVal val="visible"/>
                                      </p:to>
                                    </p:set>
                                    <p:animEffect transition="in" filter="fade">
                                      <p:cBhvr>
                                        <p:cTn id="7" dur="1000"/>
                                        <p:tgtEl>
                                          <p:spTgt spid="4191"/>
                                        </p:tgtEl>
                                      </p:cBhvr>
                                    </p:animEffect>
                                    <p:anim calcmode="lin" valueType="num">
                                      <p:cBhvr>
                                        <p:cTn id="8" dur="1000" fill="hold"/>
                                        <p:tgtEl>
                                          <p:spTgt spid="4191"/>
                                        </p:tgtEl>
                                        <p:attrNameLst>
                                          <p:attrName>ppt_x</p:attrName>
                                        </p:attrNameLst>
                                      </p:cBhvr>
                                      <p:tavLst>
                                        <p:tav tm="0">
                                          <p:val>
                                            <p:strVal val="#ppt_x"/>
                                          </p:val>
                                        </p:tav>
                                        <p:tav tm="100000">
                                          <p:val>
                                            <p:strVal val="#ppt_x"/>
                                          </p:val>
                                        </p:tav>
                                      </p:tavLst>
                                    </p:anim>
                                    <p:anim calcmode="lin" valueType="num">
                                      <p:cBhvr>
                                        <p:cTn id="9" dur="1000" fill="hold"/>
                                        <p:tgtEl>
                                          <p:spTgt spid="419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2">
                                            <p:txEl>
                                              <p:pRg st="0" end="0"/>
                                            </p:txEl>
                                          </p:spTgt>
                                        </p:tgtEl>
                                        <p:attrNameLst>
                                          <p:attrName>style.visibility</p:attrName>
                                        </p:attrNameLst>
                                      </p:cBhvr>
                                      <p:to>
                                        <p:strVal val="visible"/>
                                      </p:to>
                                    </p:set>
                                    <p:animEffect transition="in" filter="fade">
                                      <p:cBhvr>
                                        <p:cTn id="14" dur="1000"/>
                                        <p:tgtEl>
                                          <p:spTgt spid="4192">
                                            <p:txEl>
                                              <p:pRg st="0" end="0"/>
                                            </p:txEl>
                                          </p:spTgt>
                                        </p:tgtEl>
                                      </p:cBhvr>
                                    </p:animEffect>
                                    <p:anim calcmode="lin" valueType="num">
                                      <p:cBhvr>
                                        <p:cTn id="15" dur="1000" fill="hold"/>
                                        <p:tgtEl>
                                          <p:spTgt spid="419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9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192">
                                            <p:txEl>
                                              <p:pRg st="1" end="1"/>
                                            </p:txEl>
                                          </p:spTgt>
                                        </p:tgtEl>
                                        <p:attrNameLst>
                                          <p:attrName>style.visibility</p:attrName>
                                        </p:attrNameLst>
                                      </p:cBhvr>
                                      <p:to>
                                        <p:strVal val="visible"/>
                                      </p:to>
                                    </p:set>
                                    <p:animEffect transition="in" filter="fade">
                                      <p:cBhvr>
                                        <p:cTn id="19" dur="1000"/>
                                        <p:tgtEl>
                                          <p:spTgt spid="4192">
                                            <p:txEl>
                                              <p:pRg st="1" end="1"/>
                                            </p:txEl>
                                          </p:spTgt>
                                        </p:tgtEl>
                                      </p:cBhvr>
                                    </p:animEffect>
                                    <p:anim calcmode="lin" valueType="num">
                                      <p:cBhvr>
                                        <p:cTn id="20" dur="1000" fill="hold"/>
                                        <p:tgtEl>
                                          <p:spTgt spid="419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1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192">
                                            <p:txEl>
                                              <p:pRg st="2" end="2"/>
                                            </p:txEl>
                                          </p:spTgt>
                                        </p:tgtEl>
                                        <p:attrNameLst>
                                          <p:attrName>style.visibility</p:attrName>
                                        </p:attrNameLst>
                                      </p:cBhvr>
                                      <p:to>
                                        <p:strVal val="visible"/>
                                      </p:to>
                                    </p:set>
                                    <p:animEffect transition="in" filter="fade">
                                      <p:cBhvr>
                                        <p:cTn id="26" dur="1000"/>
                                        <p:tgtEl>
                                          <p:spTgt spid="4192">
                                            <p:txEl>
                                              <p:pRg st="2" end="2"/>
                                            </p:txEl>
                                          </p:spTgt>
                                        </p:tgtEl>
                                      </p:cBhvr>
                                    </p:animEffect>
                                    <p:anim calcmode="lin" valueType="num">
                                      <p:cBhvr>
                                        <p:cTn id="27" dur="1000" fill="hold"/>
                                        <p:tgtEl>
                                          <p:spTgt spid="419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19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192">
                                            <p:txEl>
                                              <p:pRg st="3" end="3"/>
                                            </p:txEl>
                                          </p:spTgt>
                                        </p:tgtEl>
                                        <p:attrNameLst>
                                          <p:attrName>style.visibility</p:attrName>
                                        </p:attrNameLst>
                                      </p:cBhvr>
                                      <p:to>
                                        <p:strVal val="visible"/>
                                      </p:to>
                                    </p:set>
                                    <p:animEffect transition="in" filter="fade">
                                      <p:cBhvr>
                                        <p:cTn id="31" dur="1000"/>
                                        <p:tgtEl>
                                          <p:spTgt spid="4192">
                                            <p:txEl>
                                              <p:pRg st="3" end="3"/>
                                            </p:txEl>
                                          </p:spTgt>
                                        </p:tgtEl>
                                      </p:cBhvr>
                                    </p:animEffect>
                                    <p:anim calcmode="lin" valueType="num">
                                      <p:cBhvr>
                                        <p:cTn id="32" dur="1000" fill="hold"/>
                                        <p:tgtEl>
                                          <p:spTgt spid="419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19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0"/>
        <p:cNvGrpSpPr/>
        <p:nvPr/>
      </p:nvGrpSpPr>
      <p:grpSpPr>
        <a:xfrm>
          <a:off x="0" y="0"/>
          <a:ext cx="0" cy="0"/>
          <a:chOff x="0" y="0"/>
          <a:chExt cx="0" cy="0"/>
        </a:xfrm>
      </p:grpSpPr>
      <p:sp>
        <p:nvSpPr>
          <p:cNvPr id="4191" name="Google Shape;4191;p46"/>
          <p:cNvSpPr txBox="1">
            <a:spLocks noGrp="1"/>
          </p:cNvSpPr>
          <p:nvPr>
            <p:ph type="title"/>
          </p:nvPr>
        </p:nvSpPr>
        <p:spPr>
          <a:xfrm>
            <a:off x="451822" y="208357"/>
            <a:ext cx="4625788" cy="663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3- Backward </a:t>
            </a:r>
            <a:r>
              <a:rPr lang="en-US" dirty="0" smtClean="0">
                <a:latin typeface="+mj-lt"/>
              </a:rPr>
              <a:t>phase</a:t>
            </a:r>
            <a:endParaRPr lang="en-US" dirty="0">
              <a:latin typeface="+mj-lt"/>
            </a:endParaRPr>
          </a:p>
        </p:txBody>
      </p:sp>
      <p:sp>
        <p:nvSpPr>
          <p:cNvPr id="4192" name="Google Shape;4192;p46"/>
          <p:cNvSpPr txBox="1">
            <a:spLocks noGrp="1"/>
          </p:cNvSpPr>
          <p:nvPr>
            <p:ph type="subTitle" idx="1"/>
          </p:nvPr>
        </p:nvSpPr>
        <p:spPr>
          <a:xfrm>
            <a:off x="107577" y="781056"/>
            <a:ext cx="4346088" cy="423200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mn-lt"/>
              </a:rPr>
              <a:t>The beta function is defined as the conditional probability of the observed data from time k+1 given the state at time k</a:t>
            </a:r>
          </a:p>
          <a:p>
            <a:pPr marL="0" marR="0" algn="ctr">
              <a:spcBef>
                <a:spcPts val="0"/>
              </a:spcBef>
              <a:spcAft>
                <a:spcPts val="0"/>
              </a:spcAft>
            </a:pPr>
            <a:r>
              <a:rPr lang="en-US" sz="1800" b="1" dirty="0">
                <a:effectLst/>
                <a:latin typeface="Arial" panose="020B0604020202020204" pitchFamily="34" charset="0"/>
                <a:ea typeface="Arial MT"/>
                <a:cs typeface="Arial MT"/>
              </a:rPr>
              <a:t>β</a:t>
            </a:r>
            <a:r>
              <a:rPr lang="en-US" sz="1800" b="1" baseline="30000" dirty="0">
                <a:effectLst/>
                <a:latin typeface="Arial" panose="020B0604020202020204" pitchFamily="34" charset="0"/>
                <a:ea typeface="Arial MT"/>
                <a:cs typeface="Arial MT"/>
              </a:rPr>
              <a:t>i</a:t>
            </a:r>
            <a:r>
              <a:rPr lang="en-US" sz="1800" b="1" baseline="-25000" dirty="0">
                <a:effectLst/>
                <a:latin typeface="Arial" panose="020B0604020202020204" pitchFamily="34" charset="0"/>
                <a:ea typeface="Arial MT"/>
                <a:cs typeface="Arial MT"/>
              </a:rPr>
              <a:t>t</a:t>
            </a:r>
            <a:r>
              <a:rPr lang="en-US" sz="1800" b="1" dirty="0">
                <a:effectLst/>
                <a:latin typeface="Arial" panose="020B0604020202020204" pitchFamily="34" charset="0"/>
                <a:ea typeface="Arial MT"/>
                <a:cs typeface="Arial MT"/>
              </a:rPr>
              <a:t> = ∑ β</a:t>
            </a:r>
            <a:r>
              <a:rPr lang="en-US" sz="1800" b="1" baseline="30000" dirty="0">
                <a:effectLst/>
                <a:latin typeface="Arial" panose="020B0604020202020204" pitchFamily="34" charset="0"/>
                <a:ea typeface="Arial MT"/>
                <a:cs typeface="Arial MT"/>
              </a:rPr>
              <a:t>k</a:t>
            </a:r>
            <a:r>
              <a:rPr lang="en-US" sz="1800" b="1" baseline="-25000" dirty="0">
                <a:effectLst/>
                <a:latin typeface="Arial" panose="020B0604020202020204" pitchFamily="34" charset="0"/>
                <a:ea typeface="Arial MT"/>
                <a:cs typeface="Arial MT"/>
              </a:rPr>
              <a:t>t+1</a:t>
            </a:r>
            <a:r>
              <a:rPr lang="en-US" sz="1800" b="1" dirty="0">
                <a:effectLst/>
                <a:latin typeface="Arial" panose="020B0604020202020204" pitchFamily="34" charset="0"/>
                <a:ea typeface="Arial MT"/>
                <a:cs typeface="Arial MT"/>
              </a:rPr>
              <a:t> * p</a:t>
            </a:r>
            <a:r>
              <a:rPr lang="en-US" sz="1800" b="1" baseline="-25000" dirty="0">
                <a:effectLst/>
                <a:latin typeface="Arial" panose="020B0604020202020204" pitchFamily="34" charset="0"/>
                <a:ea typeface="Arial MT"/>
                <a:cs typeface="Arial MT"/>
              </a:rPr>
              <a:t>ik</a:t>
            </a:r>
            <a:r>
              <a:rPr lang="en-US" sz="1800" b="1" dirty="0">
                <a:effectLst/>
                <a:latin typeface="Arial" panose="020B0604020202020204" pitchFamily="34" charset="0"/>
                <a:ea typeface="Arial MT"/>
                <a:cs typeface="Arial MT"/>
              </a:rPr>
              <a:t> * E</a:t>
            </a:r>
            <a:r>
              <a:rPr lang="en-US" sz="1800" b="1" baseline="-25000" dirty="0">
                <a:effectLst/>
                <a:latin typeface="Arial" panose="020B0604020202020204" pitchFamily="34" charset="0"/>
                <a:ea typeface="Arial MT"/>
                <a:cs typeface="Arial MT"/>
              </a:rPr>
              <a:t>k</a:t>
            </a:r>
            <a:r>
              <a:rPr lang="en-US" sz="1800" b="1" dirty="0">
                <a:effectLst/>
                <a:latin typeface="Arial" panose="020B0604020202020204" pitchFamily="34" charset="0"/>
                <a:ea typeface="Arial MT"/>
                <a:cs typeface="Arial MT"/>
              </a:rPr>
              <a:t>(O</a:t>
            </a:r>
            <a:r>
              <a:rPr lang="en-US" sz="1800" b="1" baseline="-25000" dirty="0">
                <a:effectLst/>
                <a:latin typeface="Arial" panose="020B0604020202020204" pitchFamily="34" charset="0"/>
                <a:ea typeface="Arial MT"/>
                <a:cs typeface="Arial MT"/>
              </a:rPr>
              <a:t>t+1</a:t>
            </a:r>
            <a:r>
              <a:rPr lang="en-US" sz="1800" b="1" dirty="0">
                <a:effectLst/>
                <a:latin typeface="Arial" panose="020B0604020202020204" pitchFamily="34" charset="0"/>
                <a:ea typeface="Arial MT"/>
                <a:cs typeface="Arial MT"/>
              </a:rPr>
              <a:t>) </a:t>
            </a:r>
            <a:r>
              <a:rPr lang="en-US" sz="1800" b="1" baseline="-25000" dirty="0">
                <a:effectLst/>
                <a:latin typeface="Arial" panose="020B0604020202020204" pitchFamily="34" charset="0"/>
                <a:ea typeface="Arial MT"/>
                <a:cs typeface="Arial MT"/>
              </a:rPr>
              <a:t> </a:t>
            </a:r>
            <a:endParaRPr lang="en-US" sz="1800" dirty="0">
              <a:effectLst/>
              <a:latin typeface="Arial MT"/>
              <a:ea typeface="Arial MT"/>
              <a:cs typeface="Arial MT"/>
            </a:endParaRPr>
          </a:p>
          <a:p>
            <a:pPr marL="742950" lvl="1" indent="-285750" algn="l">
              <a:buFont typeface="Courier New" panose="02070309020205020404" pitchFamily="49" charset="0"/>
              <a:buChar char="o"/>
            </a:pPr>
            <a:r>
              <a:rPr lang="en-US" dirty="0">
                <a:latin typeface="+mn-lt"/>
              </a:rPr>
              <a:t>It is a recursive function because the beta function appears in first term of the right hand side of the equation, meaning that the next beta is reused in the calculation of the current one. This is also why it is called a backward phase.</a:t>
            </a:r>
          </a:p>
          <a:p>
            <a:pPr marL="0" lvl="0" indent="0" algn="l" rtl="0">
              <a:spcBef>
                <a:spcPts val="0"/>
              </a:spcBef>
              <a:spcAft>
                <a:spcPts val="0"/>
              </a:spcAft>
              <a:buNone/>
            </a:pPr>
            <a:endParaRPr lang="en-US" b="1" dirty="0">
              <a:latin typeface="+mn-lt"/>
            </a:endParaRPr>
          </a:p>
          <a:p>
            <a:pPr marL="0" lvl="0" indent="0" algn="l" rtl="0">
              <a:spcBef>
                <a:spcPts val="0"/>
              </a:spcBef>
              <a:spcAft>
                <a:spcPts val="0"/>
              </a:spcAft>
              <a:buNone/>
            </a:pPr>
            <a:endParaRPr lang="en-US" b="1" dirty="0">
              <a:latin typeface="+mn-lt"/>
            </a:endParaRP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dirty="0">
                <a:latin typeface="+mn-lt"/>
              </a:rPr>
              <a:t>	</a:t>
            </a:r>
          </a:p>
        </p:txBody>
      </p:sp>
      <p:sp>
        <p:nvSpPr>
          <p:cNvPr id="32" name="Google Shape;4191;p46">
            <a:extLst>
              <a:ext uri="{FF2B5EF4-FFF2-40B4-BE49-F238E27FC236}">
                <a16:creationId xmlns:a16="http://schemas.microsoft.com/office/drawing/2014/main" id="{2E5C1B4B-26D8-DD8B-0832-CC0FB0ECA3AA}"/>
              </a:ext>
            </a:extLst>
          </p:cNvPr>
          <p:cNvSpPr txBox="1">
            <a:spLocks/>
          </p:cNvSpPr>
          <p:nvPr/>
        </p:nvSpPr>
        <p:spPr>
          <a:xfrm>
            <a:off x="1921674" y="3139080"/>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endParaRPr lang="en-US" sz="1400" dirty="0">
              <a:latin typeface="+mj-lt"/>
            </a:endParaRPr>
          </a:p>
        </p:txBody>
      </p:sp>
      <p:pic>
        <p:nvPicPr>
          <p:cNvPr id="3" name="Picture 2">
            <a:extLst>
              <a:ext uri="{FF2B5EF4-FFF2-40B4-BE49-F238E27FC236}">
                <a16:creationId xmlns:a16="http://schemas.microsoft.com/office/drawing/2014/main" id="{0D411C42-46AA-D3C0-2C14-E13B633844C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410635" y="680773"/>
            <a:ext cx="4625788" cy="41063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4889775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91"/>
                                        </p:tgtEl>
                                        <p:attrNameLst>
                                          <p:attrName>style.visibility</p:attrName>
                                        </p:attrNameLst>
                                      </p:cBhvr>
                                      <p:to>
                                        <p:strVal val="visible"/>
                                      </p:to>
                                    </p:set>
                                    <p:animEffect transition="in" filter="fade">
                                      <p:cBhvr>
                                        <p:cTn id="7" dur="1000"/>
                                        <p:tgtEl>
                                          <p:spTgt spid="4191"/>
                                        </p:tgtEl>
                                      </p:cBhvr>
                                    </p:animEffect>
                                    <p:anim calcmode="lin" valueType="num">
                                      <p:cBhvr>
                                        <p:cTn id="8" dur="1000" fill="hold"/>
                                        <p:tgtEl>
                                          <p:spTgt spid="4191"/>
                                        </p:tgtEl>
                                        <p:attrNameLst>
                                          <p:attrName>ppt_x</p:attrName>
                                        </p:attrNameLst>
                                      </p:cBhvr>
                                      <p:tavLst>
                                        <p:tav tm="0">
                                          <p:val>
                                            <p:strVal val="#ppt_x"/>
                                          </p:val>
                                        </p:tav>
                                        <p:tav tm="100000">
                                          <p:val>
                                            <p:strVal val="#ppt_x"/>
                                          </p:val>
                                        </p:tav>
                                      </p:tavLst>
                                    </p:anim>
                                    <p:anim calcmode="lin" valueType="num">
                                      <p:cBhvr>
                                        <p:cTn id="9" dur="1000" fill="hold"/>
                                        <p:tgtEl>
                                          <p:spTgt spid="419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2">
                                            <p:txEl>
                                              <p:pRg st="0" end="0"/>
                                            </p:txEl>
                                          </p:spTgt>
                                        </p:tgtEl>
                                        <p:attrNameLst>
                                          <p:attrName>style.visibility</p:attrName>
                                        </p:attrNameLst>
                                      </p:cBhvr>
                                      <p:to>
                                        <p:strVal val="visible"/>
                                      </p:to>
                                    </p:set>
                                    <p:animEffect transition="in" filter="fade">
                                      <p:cBhvr>
                                        <p:cTn id="14" dur="1000"/>
                                        <p:tgtEl>
                                          <p:spTgt spid="4192">
                                            <p:txEl>
                                              <p:pRg st="0" end="0"/>
                                            </p:txEl>
                                          </p:spTgt>
                                        </p:tgtEl>
                                      </p:cBhvr>
                                    </p:animEffect>
                                    <p:anim calcmode="lin" valueType="num">
                                      <p:cBhvr>
                                        <p:cTn id="15" dur="1000" fill="hold"/>
                                        <p:tgtEl>
                                          <p:spTgt spid="419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9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192">
                                            <p:txEl>
                                              <p:pRg st="1" end="1"/>
                                            </p:txEl>
                                          </p:spTgt>
                                        </p:tgtEl>
                                        <p:attrNameLst>
                                          <p:attrName>style.visibility</p:attrName>
                                        </p:attrNameLst>
                                      </p:cBhvr>
                                      <p:to>
                                        <p:strVal val="visible"/>
                                      </p:to>
                                    </p:set>
                                    <p:animEffect transition="in" filter="fade">
                                      <p:cBhvr>
                                        <p:cTn id="19" dur="1000"/>
                                        <p:tgtEl>
                                          <p:spTgt spid="4192">
                                            <p:txEl>
                                              <p:pRg st="1" end="1"/>
                                            </p:txEl>
                                          </p:spTgt>
                                        </p:tgtEl>
                                      </p:cBhvr>
                                    </p:animEffect>
                                    <p:anim calcmode="lin" valueType="num">
                                      <p:cBhvr>
                                        <p:cTn id="20" dur="1000" fill="hold"/>
                                        <p:tgtEl>
                                          <p:spTgt spid="419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1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192">
                                            <p:txEl>
                                              <p:pRg st="2" end="2"/>
                                            </p:txEl>
                                          </p:spTgt>
                                        </p:tgtEl>
                                        <p:attrNameLst>
                                          <p:attrName>style.visibility</p:attrName>
                                        </p:attrNameLst>
                                      </p:cBhvr>
                                      <p:to>
                                        <p:strVal val="visible"/>
                                      </p:to>
                                    </p:set>
                                    <p:animEffect transition="in" filter="fade">
                                      <p:cBhvr>
                                        <p:cTn id="26" dur="1000"/>
                                        <p:tgtEl>
                                          <p:spTgt spid="4192">
                                            <p:txEl>
                                              <p:pRg st="2" end="2"/>
                                            </p:txEl>
                                          </p:spTgt>
                                        </p:tgtEl>
                                      </p:cBhvr>
                                    </p:animEffect>
                                    <p:anim calcmode="lin" valueType="num">
                                      <p:cBhvr>
                                        <p:cTn id="27" dur="1000" fill="hold"/>
                                        <p:tgtEl>
                                          <p:spTgt spid="419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1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6"/>
        <p:cNvGrpSpPr/>
        <p:nvPr/>
      </p:nvGrpSpPr>
      <p:grpSpPr>
        <a:xfrm>
          <a:off x="0" y="0"/>
          <a:ext cx="0" cy="0"/>
          <a:chOff x="0" y="0"/>
          <a:chExt cx="0" cy="0"/>
        </a:xfrm>
      </p:grpSpPr>
      <p:sp>
        <p:nvSpPr>
          <p:cNvPr id="4157" name="Google Shape;4157;p45"/>
          <p:cNvSpPr txBox="1">
            <a:spLocks noGrp="1"/>
          </p:cNvSpPr>
          <p:nvPr>
            <p:ph type="title"/>
          </p:nvPr>
        </p:nvSpPr>
        <p:spPr>
          <a:xfrm>
            <a:off x="580151" y="29441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cs typeface="Vazirmatn" panose="020B0604020202020204" charset="-78"/>
              </a:rPr>
              <a:t> Some Equations</a:t>
            </a:r>
          </a:p>
        </p:txBody>
      </p:sp>
      <p:sp>
        <p:nvSpPr>
          <p:cNvPr id="4159" name="Google Shape;4159;p45"/>
          <p:cNvSpPr txBox="1">
            <a:spLocks noGrp="1"/>
          </p:cNvSpPr>
          <p:nvPr>
            <p:ph type="subTitle" idx="2"/>
          </p:nvPr>
        </p:nvSpPr>
        <p:spPr>
          <a:xfrm>
            <a:off x="720000" y="867118"/>
            <a:ext cx="8047482" cy="427638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mn-lt"/>
              </a:rPr>
              <a:t>A = aᵢⱼ (probability of transition from hidden state i to hidden state j)</a:t>
            </a:r>
          </a:p>
          <a:p>
            <a:pPr marL="457200" lvl="1" indent="0" algn="l"/>
            <a:r>
              <a:rPr lang="en-US" dirty="0">
                <a:latin typeface="+mn-lt"/>
              </a:rPr>
              <a:t>= expected number of transitions from hidden state i to state j / </a:t>
            </a:r>
          </a:p>
          <a:p>
            <a:pPr marL="457200" lvl="1" indent="0" algn="l"/>
            <a:r>
              <a:rPr lang="en-US" dirty="0">
                <a:latin typeface="+mn-lt"/>
              </a:rPr>
              <a:t>   expected number of transition from hidden state I</a:t>
            </a:r>
          </a:p>
          <a:p>
            <a:pPr marL="285750" lvl="0" indent="-285750" algn="l" rtl="0">
              <a:spcBef>
                <a:spcPts val="0"/>
              </a:spcBef>
              <a:spcAft>
                <a:spcPts val="0"/>
              </a:spcAft>
              <a:buFont typeface="Arial" panose="020B0604020202020204" pitchFamily="34" charset="0"/>
              <a:buChar char="•"/>
            </a:pPr>
            <a:r>
              <a:rPr lang="en-US" dirty="0">
                <a:latin typeface="+mn-lt"/>
              </a:rPr>
              <a:t>B = bⱼₖ (probability of observing observation Oₖ in hidden state j)</a:t>
            </a:r>
          </a:p>
          <a:p>
            <a:pPr marL="0" lvl="0" indent="0" algn="l" rtl="0">
              <a:spcBef>
                <a:spcPts val="0"/>
              </a:spcBef>
              <a:spcAft>
                <a:spcPts val="0"/>
              </a:spcAft>
              <a:buNone/>
            </a:pPr>
            <a:r>
              <a:rPr lang="en-US" dirty="0">
                <a:latin typeface="+mn-lt"/>
              </a:rPr>
              <a:t>         = expected number of times model is in hidden state j and we observe Oₖ / </a:t>
            </a:r>
          </a:p>
          <a:p>
            <a:pPr marL="0" lvl="0" indent="0" algn="l" rtl="0">
              <a:spcBef>
                <a:spcPts val="0"/>
              </a:spcBef>
              <a:spcAft>
                <a:spcPts val="0"/>
              </a:spcAft>
              <a:buNone/>
            </a:pPr>
            <a:r>
              <a:rPr lang="en-US" dirty="0">
                <a:latin typeface="+mn-lt"/>
              </a:rPr>
              <a:t>            expected number of times in hidden state j</a:t>
            </a:r>
          </a:p>
          <a:p>
            <a:pPr marL="285750" lvl="0" indent="-285750" algn="l" rtl="0">
              <a:spcBef>
                <a:spcPts val="0"/>
              </a:spcBef>
              <a:spcAft>
                <a:spcPts val="0"/>
              </a:spcAft>
              <a:buFont typeface="Arial" panose="020B0604020202020204" pitchFamily="34" charset="0"/>
              <a:buChar char="•"/>
            </a:pPr>
            <a:r>
              <a:rPr lang="en-US" dirty="0">
                <a:latin typeface="+mn-lt"/>
              </a:rPr>
              <a:t>ξᵢⱼ(t):- probability of transition from hidden state i to </a:t>
            </a:r>
          </a:p>
          <a:p>
            <a:pPr marL="0" lvl="0" indent="0" algn="l" rtl="0">
              <a:spcBef>
                <a:spcPts val="0"/>
              </a:spcBef>
              <a:spcAft>
                <a:spcPts val="0"/>
              </a:spcAft>
            </a:pPr>
            <a:r>
              <a:rPr lang="en-US" dirty="0" smtClean="0">
                <a:latin typeface="+mn-lt"/>
              </a:rPr>
              <a:t>              hidden state j at time t given observations:</a:t>
            </a:r>
          </a:p>
          <a:p>
            <a:pPr marL="0" lvl="0" indent="0" algn="l" rtl="0">
              <a:spcBef>
                <a:spcPts val="0"/>
              </a:spcBef>
              <a:spcAft>
                <a:spcPts val="0"/>
              </a:spcAft>
            </a:pPr>
            <a:endParaRPr lang="en-US" dirty="0">
              <a:latin typeface="+mn-lt"/>
            </a:endParaRPr>
          </a:p>
          <a:p>
            <a:pPr marL="0" indent="0"/>
            <a:endParaRPr lang="en-US" b="1" i="0" dirty="0">
              <a:solidFill>
                <a:srgbClr val="242424"/>
              </a:solidFill>
              <a:effectLst/>
              <a:latin typeface="source-serif-pro"/>
            </a:endParaRPr>
          </a:p>
          <a:p>
            <a:pPr marL="285750" indent="-285750">
              <a:buFont typeface="Arial" panose="020B0604020202020204" pitchFamily="34" charset="0"/>
              <a:buChar char="•"/>
            </a:pPr>
            <a:endParaRPr lang="en-US" sz="400" dirty="0">
              <a:latin typeface="+mn-lt"/>
            </a:endParaRPr>
          </a:p>
          <a:p>
            <a:pPr marL="285750" indent="-285750">
              <a:buFont typeface="Arial" panose="020B0604020202020204" pitchFamily="34" charset="0"/>
              <a:buChar char="•"/>
            </a:pPr>
            <a:r>
              <a:rPr lang="en-US" dirty="0">
                <a:latin typeface="+mn-lt"/>
              </a:rPr>
              <a:t>γᵢ(t)-probability at given state i at time t given observations. </a:t>
            </a:r>
          </a:p>
          <a:p>
            <a:pPr marL="0" marR="0">
              <a:spcBef>
                <a:spcPts val="0"/>
              </a:spcBef>
              <a:spcAft>
                <a:spcPts val="0"/>
              </a:spcAft>
            </a:pPr>
            <a:r>
              <a:rPr lang="en-US" dirty="0">
                <a:latin typeface="+mn-lt"/>
              </a:rPr>
              <a:t>EX:   </a:t>
            </a:r>
            <a:r>
              <a:rPr lang="en-US" sz="1800" b="1" dirty="0">
                <a:effectLst/>
                <a:latin typeface="Arial" panose="020B0604020202020204" pitchFamily="34" charset="0"/>
                <a:ea typeface="Arial MT"/>
                <a:cs typeface="Arial MT"/>
              </a:rPr>
              <a:t>Y</a:t>
            </a:r>
            <a:r>
              <a:rPr lang="en-US" sz="1800" b="1" baseline="-25000" dirty="0">
                <a:effectLst/>
                <a:latin typeface="Arial" panose="020B0604020202020204" pitchFamily="34" charset="0"/>
                <a:ea typeface="Arial MT"/>
                <a:cs typeface="Arial MT"/>
              </a:rPr>
              <a:t>1 </a:t>
            </a:r>
            <a:r>
              <a:rPr lang="en-US" sz="1800" b="1" baseline="30000" dirty="0">
                <a:effectLst/>
                <a:latin typeface="Arial" panose="020B0604020202020204" pitchFamily="34" charset="0"/>
                <a:ea typeface="Arial MT"/>
                <a:cs typeface="Arial MT"/>
              </a:rPr>
              <a:t>A </a:t>
            </a:r>
            <a:r>
              <a:rPr lang="en-US" sz="1800" b="1" dirty="0">
                <a:effectLst/>
                <a:latin typeface="Arial" panose="020B0604020202020204" pitchFamily="34" charset="0"/>
                <a:ea typeface="Arial MT"/>
                <a:cs typeface="Arial MT"/>
              </a:rPr>
              <a:t>= ∑ E</a:t>
            </a:r>
            <a:r>
              <a:rPr lang="en-US" sz="1800" b="1" baseline="30000" dirty="0">
                <a:effectLst/>
                <a:latin typeface="Arial" panose="020B0604020202020204" pitchFamily="34" charset="0"/>
                <a:ea typeface="Arial MT"/>
                <a:cs typeface="Arial MT"/>
              </a:rPr>
              <a:t>AA</a:t>
            </a:r>
            <a:r>
              <a:rPr lang="en-US" sz="1800" b="1" baseline="-25000" dirty="0">
                <a:effectLst/>
                <a:latin typeface="Arial" panose="020B0604020202020204" pitchFamily="34" charset="0"/>
                <a:ea typeface="Arial MT"/>
                <a:cs typeface="Arial MT"/>
              </a:rPr>
              <a:t>1 </a:t>
            </a:r>
            <a:r>
              <a:rPr lang="en-US" sz="1800" b="1" dirty="0">
                <a:effectLst/>
                <a:latin typeface="Arial" panose="020B0604020202020204" pitchFamily="34" charset="0"/>
                <a:ea typeface="Arial MT"/>
                <a:cs typeface="Arial MT"/>
              </a:rPr>
              <a:t>* E</a:t>
            </a:r>
            <a:r>
              <a:rPr lang="en-US" sz="1800" b="1" baseline="30000" dirty="0">
                <a:effectLst/>
                <a:latin typeface="Arial" panose="020B0604020202020204" pitchFamily="34" charset="0"/>
                <a:ea typeface="Arial MT"/>
                <a:cs typeface="Arial MT"/>
              </a:rPr>
              <a:t>AB</a:t>
            </a:r>
            <a:r>
              <a:rPr lang="en-US" sz="1800" b="1" baseline="-25000" dirty="0">
                <a:effectLst/>
                <a:latin typeface="Arial" panose="020B0604020202020204" pitchFamily="34" charset="0"/>
                <a:ea typeface="Arial MT"/>
                <a:cs typeface="Arial MT"/>
              </a:rPr>
              <a:t>1</a:t>
            </a:r>
            <a:endParaRPr lang="en-US" sz="1800" dirty="0">
              <a:effectLst/>
              <a:latin typeface="Arial MT"/>
              <a:ea typeface="Arial MT"/>
              <a:cs typeface="Arial MT"/>
            </a:endParaRPr>
          </a:p>
          <a:p>
            <a:pPr marL="285750" lvl="0" indent="-285750" algn="l" rtl="0">
              <a:spcBef>
                <a:spcPts val="0"/>
              </a:spcBef>
              <a:spcAft>
                <a:spcPts val="0"/>
              </a:spcAft>
              <a:buFont typeface="Arial" panose="020B0604020202020204" pitchFamily="34" charset="0"/>
              <a:buChar char="•"/>
            </a:pPr>
            <a:endParaRPr lang="en-US" dirty="0">
              <a:latin typeface="+mn-lt"/>
            </a:endParaRPr>
          </a:p>
        </p:txBody>
      </p:sp>
      <p:pic>
        <p:nvPicPr>
          <p:cNvPr id="3" name="Picture 2">
            <a:extLst>
              <a:ext uri="{FF2B5EF4-FFF2-40B4-BE49-F238E27FC236}">
                <a16:creationId xmlns:a16="http://schemas.microsoft.com/office/drawing/2014/main" id="{2EA2777B-C3A8-6116-534F-459AC007AC2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2841" y1="12621" x2="2841" y2="12621"/>
                        <a14:foregroundMark x1="3977" y1="15049" x2="3977" y2="15049"/>
                      </a14:backgroundRemoval>
                    </a14:imgEffect>
                    <a14:imgEffect>
                      <a14:sharpenSoften amount="50000"/>
                    </a14:imgEffect>
                  </a14:imgLayer>
                </a14:imgProps>
              </a:ext>
            </a:extLst>
          </a:blip>
          <a:stretch>
            <a:fillRect/>
          </a:stretch>
        </p:blipFill>
        <p:spPr>
          <a:xfrm>
            <a:off x="5142155" y="2180530"/>
            <a:ext cx="3765176" cy="118661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33CCF76-EC31-3778-740B-F53065DC5E15}"/>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4032633" y="3743955"/>
            <a:ext cx="3765175" cy="11866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862904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57"/>
                                        </p:tgtEl>
                                        <p:attrNameLst>
                                          <p:attrName>style.visibility</p:attrName>
                                        </p:attrNameLst>
                                      </p:cBhvr>
                                      <p:to>
                                        <p:strVal val="visible"/>
                                      </p:to>
                                    </p:set>
                                    <p:animEffect transition="in" filter="fade">
                                      <p:cBhvr>
                                        <p:cTn id="7" dur="1000"/>
                                        <p:tgtEl>
                                          <p:spTgt spid="4157"/>
                                        </p:tgtEl>
                                      </p:cBhvr>
                                    </p:animEffect>
                                    <p:anim calcmode="lin" valueType="num">
                                      <p:cBhvr>
                                        <p:cTn id="8" dur="1000" fill="hold"/>
                                        <p:tgtEl>
                                          <p:spTgt spid="4157"/>
                                        </p:tgtEl>
                                        <p:attrNameLst>
                                          <p:attrName>ppt_x</p:attrName>
                                        </p:attrNameLst>
                                      </p:cBhvr>
                                      <p:tavLst>
                                        <p:tav tm="0">
                                          <p:val>
                                            <p:strVal val="#ppt_x"/>
                                          </p:val>
                                        </p:tav>
                                        <p:tav tm="100000">
                                          <p:val>
                                            <p:strVal val="#ppt_x"/>
                                          </p:val>
                                        </p:tav>
                                      </p:tavLst>
                                    </p:anim>
                                    <p:anim calcmode="lin" valueType="num">
                                      <p:cBhvr>
                                        <p:cTn id="9" dur="1000" fill="hold"/>
                                        <p:tgtEl>
                                          <p:spTgt spid="41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59">
                                            <p:txEl>
                                              <p:pRg st="0" end="0"/>
                                            </p:txEl>
                                          </p:spTgt>
                                        </p:tgtEl>
                                        <p:attrNameLst>
                                          <p:attrName>style.visibility</p:attrName>
                                        </p:attrNameLst>
                                      </p:cBhvr>
                                      <p:to>
                                        <p:strVal val="visible"/>
                                      </p:to>
                                    </p:set>
                                    <p:animEffect transition="in" filter="fade">
                                      <p:cBhvr>
                                        <p:cTn id="14" dur="1000"/>
                                        <p:tgtEl>
                                          <p:spTgt spid="4159">
                                            <p:txEl>
                                              <p:pRg st="0" end="0"/>
                                            </p:txEl>
                                          </p:spTgt>
                                        </p:tgtEl>
                                      </p:cBhvr>
                                    </p:animEffect>
                                    <p:anim calcmode="lin" valueType="num">
                                      <p:cBhvr>
                                        <p:cTn id="15" dur="1000" fill="hold"/>
                                        <p:tgtEl>
                                          <p:spTgt spid="415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5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159">
                                            <p:txEl>
                                              <p:pRg st="1" end="1"/>
                                            </p:txEl>
                                          </p:spTgt>
                                        </p:tgtEl>
                                        <p:attrNameLst>
                                          <p:attrName>style.visibility</p:attrName>
                                        </p:attrNameLst>
                                      </p:cBhvr>
                                      <p:to>
                                        <p:strVal val="visible"/>
                                      </p:to>
                                    </p:set>
                                    <p:animEffect transition="in" filter="fade">
                                      <p:cBhvr>
                                        <p:cTn id="19" dur="1000"/>
                                        <p:tgtEl>
                                          <p:spTgt spid="4159">
                                            <p:txEl>
                                              <p:pRg st="1" end="1"/>
                                            </p:txEl>
                                          </p:spTgt>
                                        </p:tgtEl>
                                      </p:cBhvr>
                                    </p:animEffect>
                                    <p:anim calcmode="lin" valueType="num">
                                      <p:cBhvr>
                                        <p:cTn id="20" dur="1000" fill="hold"/>
                                        <p:tgtEl>
                                          <p:spTgt spid="415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15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159">
                                            <p:txEl>
                                              <p:pRg st="2" end="2"/>
                                            </p:txEl>
                                          </p:spTgt>
                                        </p:tgtEl>
                                        <p:attrNameLst>
                                          <p:attrName>style.visibility</p:attrName>
                                        </p:attrNameLst>
                                      </p:cBhvr>
                                      <p:to>
                                        <p:strVal val="visible"/>
                                      </p:to>
                                    </p:set>
                                    <p:animEffect transition="in" filter="fade">
                                      <p:cBhvr>
                                        <p:cTn id="24" dur="1000"/>
                                        <p:tgtEl>
                                          <p:spTgt spid="4159">
                                            <p:txEl>
                                              <p:pRg st="2" end="2"/>
                                            </p:txEl>
                                          </p:spTgt>
                                        </p:tgtEl>
                                      </p:cBhvr>
                                    </p:animEffect>
                                    <p:anim calcmode="lin" valueType="num">
                                      <p:cBhvr>
                                        <p:cTn id="25" dur="1000" fill="hold"/>
                                        <p:tgtEl>
                                          <p:spTgt spid="415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1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159">
                                            <p:txEl>
                                              <p:pRg st="3" end="3"/>
                                            </p:txEl>
                                          </p:spTgt>
                                        </p:tgtEl>
                                        <p:attrNameLst>
                                          <p:attrName>style.visibility</p:attrName>
                                        </p:attrNameLst>
                                      </p:cBhvr>
                                      <p:to>
                                        <p:strVal val="visible"/>
                                      </p:to>
                                    </p:set>
                                    <p:animEffect transition="in" filter="fade">
                                      <p:cBhvr>
                                        <p:cTn id="31" dur="1000"/>
                                        <p:tgtEl>
                                          <p:spTgt spid="4159">
                                            <p:txEl>
                                              <p:pRg st="3" end="3"/>
                                            </p:txEl>
                                          </p:spTgt>
                                        </p:tgtEl>
                                      </p:cBhvr>
                                    </p:animEffect>
                                    <p:anim calcmode="lin" valueType="num">
                                      <p:cBhvr>
                                        <p:cTn id="32" dur="1000" fill="hold"/>
                                        <p:tgtEl>
                                          <p:spTgt spid="415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159">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159">
                                            <p:txEl>
                                              <p:pRg st="4" end="4"/>
                                            </p:txEl>
                                          </p:spTgt>
                                        </p:tgtEl>
                                        <p:attrNameLst>
                                          <p:attrName>style.visibility</p:attrName>
                                        </p:attrNameLst>
                                      </p:cBhvr>
                                      <p:to>
                                        <p:strVal val="visible"/>
                                      </p:to>
                                    </p:set>
                                    <p:animEffect transition="in" filter="fade">
                                      <p:cBhvr>
                                        <p:cTn id="36" dur="1000"/>
                                        <p:tgtEl>
                                          <p:spTgt spid="4159">
                                            <p:txEl>
                                              <p:pRg st="4" end="4"/>
                                            </p:txEl>
                                          </p:spTgt>
                                        </p:tgtEl>
                                      </p:cBhvr>
                                    </p:animEffect>
                                    <p:anim calcmode="lin" valueType="num">
                                      <p:cBhvr>
                                        <p:cTn id="37" dur="1000" fill="hold"/>
                                        <p:tgtEl>
                                          <p:spTgt spid="415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4159">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159">
                                            <p:txEl>
                                              <p:pRg st="5" end="5"/>
                                            </p:txEl>
                                          </p:spTgt>
                                        </p:tgtEl>
                                        <p:attrNameLst>
                                          <p:attrName>style.visibility</p:attrName>
                                        </p:attrNameLst>
                                      </p:cBhvr>
                                      <p:to>
                                        <p:strVal val="visible"/>
                                      </p:to>
                                    </p:set>
                                    <p:animEffect transition="in" filter="fade">
                                      <p:cBhvr>
                                        <p:cTn id="41" dur="1000"/>
                                        <p:tgtEl>
                                          <p:spTgt spid="4159">
                                            <p:txEl>
                                              <p:pRg st="5" end="5"/>
                                            </p:txEl>
                                          </p:spTgt>
                                        </p:tgtEl>
                                      </p:cBhvr>
                                    </p:animEffect>
                                    <p:anim calcmode="lin" valueType="num">
                                      <p:cBhvr>
                                        <p:cTn id="42" dur="1000" fill="hold"/>
                                        <p:tgtEl>
                                          <p:spTgt spid="4159">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1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159">
                                            <p:txEl>
                                              <p:pRg st="6" end="6"/>
                                            </p:txEl>
                                          </p:spTgt>
                                        </p:tgtEl>
                                        <p:attrNameLst>
                                          <p:attrName>style.visibility</p:attrName>
                                        </p:attrNameLst>
                                      </p:cBhvr>
                                      <p:to>
                                        <p:strVal val="visible"/>
                                      </p:to>
                                    </p:set>
                                    <p:animEffect transition="in" filter="fade">
                                      <p:cBhvr>
                                        <p:cTn id="48" dur="1000"/>
                                        <p:tgtEl>
                                          <p:spTgt spid="4159">
                                            <p:txEl>
                                              <p:pRg st="6" end="6"/>
                                            </p:txEl>
                                          </p:spTgt>
                                        </p:tgtEl>
                                      </p:cBhvr>
                                    </p:animEffect>
                                    <p:anim calcmode="lin" valueType="num">
                                      <p:cBhvr>
                                        <p:cTn id="49" dur="1000" fill="hold"/>
                                        <p:tgtEl>
                                          <p:spTgt spid="415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159">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159">
                                            <p:txEl>
                                              <p:pRg st="7" end="7"/>
                                            </p:txEl>
                                          </p:spTgt>
                                        </p:tgtEl>
                                        <p:attrNameLst>
                                          <p:attrName>style.visibility</p:attrName>
                                        </p:attrNameLst>
                                      </p:cBhvr>
                                      <p:to>
                                        <p:strVal val="visible"/>
                                      </p:to>
                                    </p:set>
                                    <p:animEffect transition="in" filter="fade">
                                      <p:cBhvr>
                                        <p:cTn id="53" dur="1000"/>
                                        <p:tgtEl>
                                          <p:spTgt spid="4159">
                                            <p:txEl>
                                              <p:pRg st="7" end="7"/>
                                            </p:txEl>
                                          </p:spTgt>
                                        </p:tgtEl>
                                      </p:cBhvr>
                                    </p:animEffect>
                                    <p:anim calcmode="lin" valueType="num">
                                      <p:cBhvr>
                                        <p:cTn id="54" dur="1000" fill="hold"/>
                                        <p:tgtEl>
                                          <p:spTgt spid="4159">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41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1000"/>
                                        <p:tgtEl>
                                          <p:spTgt spid="3"/>
                                        </p:tgtEl>
                                      </p:cBhvr>
                                    </p:animEffect>
                                    <p:anim calcmode="lin" valueType="num">
                                      <p:cBhvr>
                                        <p:cTn id="61" dur="1000" fill="hold"/>
                                        <p:tgtEl>
                                          <p:spTgt spid="3"/>
                                        </p:tgtEl>
                                        <p:attrNameLst>
                                          <p:attrName>ppt_x</p:attrName>
                                        </p:attrNameLst>
                                      </p:cBhvr>
                                      <p:tavLst>
                                        <p:tav tm="0">
                                          <p:val>
                                            <p:strVal val="#ppt_x"/>
                                          </p:val>
                                        </p:tav>
                                        <p:tav tm="100000">
                                          <p:val>
                                            <p:strVal val="#ppt_x"/>
                                          </p:val>
                                        </p:tav>
                                      </p:tavLst>
                                    </p:anim>
                                    <p:anim calcmode="lin" valueType="num">
                                      <p:cBhvr>
                                        <p:cTn id="6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4159">
                                            <p:txEl>
                                              <p:pRg st="11" end="11"/>
                                            </p:txEl>
                                          </p:spTgt>
                                        </p:tgtEl>
                                        <p:attrNameLst>
                                          <p:attrName>style.visibility</p:attrName>
                                        </p:attrNameLst>
                                      </p:cBhvr>
                                      <p:to>
                                        <p:strVal val="visible"/>
                                      </p:to>
                                    </p:set>
                                    <p:animEffect transition="in" filter="fade">
                                      <p:cBhvr>
                                        <p:cTn id="67" dur="1000"/>
                                        <p:tgtEl>
                                          <p:spTgt spid="4159">
                                            <p:txEl>
                                              <p:pRg st="11" end="11"/>
                                            </p:txEl>
                                          </p:spTgt>
                                        </p:tgtEl>
                                      </p:cBhvr>
                                    </p:animEffect>
                                    <p:anim calcmode="lin" valueType="num">
                                      <p:cBhvr>
                                        <p:cTn id="68" dur="1000" fill="hold"/>
                                        <p:tgtEl>
                                          <p:spTgt spid="4159">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4159">
                                            <p:txEl>
                                              <p:pRg st="11" end="11"/>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159">
                                            <p:txEl>
                                              <p:pRg st="12" end="12"/>
                                            </p:txEl>
                                          </p:spTgt>
                                        </p:tgtEl>
                                        <p:attrNameLst>
                                          <p:attrName>style.visibility</p:attrName>
                                        </p:attrNameLst>
                                      </p:cBhvr>
                                      <p:to>
                                        <p:strVal val="visible"/>
                                      </p:to>
                                    </p:set>
                                    <p:animEffect transition="in" filter="fade">
                                      <p:cBhvr>
                                        <p:cTn id="72" dur="1000"/>
                                        <p:tgtEl>
                                          <p:spTgt spid="4159">
                                            <p:txEl>
                                              <p:pRg st="12" end="12"/>
                                            </p:txEl>
                                          </p:spTgt>
                                        </p:tgtEl>
                                      </p:cBhvr>
                                    </p:animEffect>
                                    <p:anim calcmode="lin" valueType="num">
                                      <p:cBhvr>
                                        <p:cTn id="73" dur="1000" fill="hold"/>
                                        <p:tgtEl>
                                          <p:spTgt spid="4159">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415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1000"/>
                                        <p:tgtEl>
                                          <p:spTgt spid="5"/>
                                        </p:tgtEl>
                                      </p:cBhvr>
                                    </p:animEffect>
                                    <p:anim calcmode="lin" valueType="num">
                                      <p:cBhvr>
                                        <p:cTn id="80" dur="1000" fill="hold"/>
                                        <p:tgtEl>
                                          <p:spTgt spid="5"/>
                                        </p:tgtEl>
                                        <p:attrNameLst>
                                          <p:attrName>ppt_x</p:attrName>
                                        </p:attrNameLst>
                                      </p:cBhvr>
                                      <p:tavLst>
                                        <p:tav tm="0">
                                          <p:val>
                                            <p:strVal val="#ppt_x"/>
                                          </p:val>
                                        </p:tav>
                                        <p:tav tm="100000">
                                          <p:val>
                                            <p:strVal val="#ppt_x"/>
                                          </p:val>
                                        </p:tav>
                                      </p:tavLst>
                                    </p:anim>
                                    <p:anim calcmode="lin" valueType="num">
                                      <p:cBhvr>
                                        <p:cTn id="8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56"/>
        <p:cNvGrpSpPr/>
        <p:nvPr/>
      </p:nvGrpSpPr>
      <p:grpSpPr>
        <a:xfrm>
          <a:off x="0" y="0"/>
          <a:ext cx="0" cy="0"/>
          <a:chOff x="0" y="0"/>
          <a:chExt cx="0" cy="0"/>
        </a:xfrm>
      </p:grpSpPr>
      <p:sp>
        <p:nvSpPr>
          <p:cNvPr id="4157" name="Google Shape;4157;p45"/>
          <p:cNvSpPr txBox="1">
            <a:spLocks noGrp="1"/>
          </p:cNvSpPr>
          <p:nvPr>
            <p:ph type="title"/>
          </p:nvPr>
        </p:nvSpPr>
        <p:spPr>
          <a:xfrm>
            <a:off x="580151" y="29441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cs typeface="Vazirmatn" panose="020B0604020202020204" charset="-78"/>
              </a:rPr>
              <a:t> Some Equations conts. </a:t>
            </a:r>
          </a:p>
        </p:txBody>
      </p:sp>
      <p:sp>
        <p:nvSpPr>
          <p:cNvPr id="4159" name="Google Shape;4159;p45"/>
          <p:cNvSpPr txBox="1">
            <a:spLocks noGrp="1"/>
          </p:cNvSpPr>
          <p:nvPr>
            <p:ph type="subTitle" idx="2"/>
          </p:nvPr>
        </p:nvSpPr>
        <p:spPr>
          <a:xfrm>
            <a:off x="719999" y="867118"/>
            <a:ext cx="8327181" cy="427638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dirty="0">
                <a:latin typeface="+mn-lt"/>
              </a:rPr>
              <a:t>All the previous equation use to estimate the parameter let’s go:</a:t>
            </a:r>
          </a:p>
          <a:p>
            <a:pPr marL="0" indent="0"/>
            <a:r>
              <a:rPr lang="en-US" sz="1800" b="1" dirty="0">
                <a:effectLst/>
                <a:latin typeface="+mn-lt"/>
                <a:ea typeface="Arial MT"/>
                <a:cs typeface="Arial MT"/>
              </a:rPr>
              <a:t>      </a:t>
            </a:r>
            <a:r>
              <a:rPr lang="en-US" sz="1800" b="1" dirty="0">
                <a:effectLst/>
                <a:latin typeface="Arial" panose="020B0604020202020204" pitchFamily="34" charset="0"/>
                <a:ea typeface="Arial MT"/>
                <a:cs typeface="Arial MT"/>
              </a:rPr>
              <a:t>  . a</a:t>
            </a:r>
            <a:r>
              <a:rPr lang="en-US" sz="1800" b="1" baseline="-25000" dirty="0">
                <a:effectLst/>
                <a:latin typeface="Arial" panose="020B0604020202020204" pitchFamily="34" charset="0"/>
                <a:ea typeface="Arial MT"/>
                <a:cs typeface="Arial MT"/>
              </a:rPr>
              <a:t>ij   </a:t>
            </a:r>
            <a:r>
              <a:rPr lang="en-US" sz="1800" b="1" dirty="0">
                <a:effectLst/>
                <a:latin typeface="Arial" panose="020B0604020202020204" pitchFamily="34" charset="0"/>
                <a:ea typeface="Arial MT"/>
                <a:cs typeface="Arial MT"/>
              </a:rPr>
              <a:t>probability of transition from hidden state i to hidden state j</a:t>
            </a:r>
            <a:endParaRPr lang="en-US" sz="1800" dirty="0">
              <a:effectLst/>
              <a:latin typeface="Arial MT"/>
              <a:ea typeface="Arial MT"/>
              <a:cs typeface="Arial MT"/>
            </a:endParaRPr>
          </a:p>
          <a:p>
            <a:pPr marL="0" indent="0"/>
            <a:r>
              <a:rPr lang="en-US" sz="1800" dirty="0">
                <a:effectLst/>
                <a:latin typeface="Arial MT"/>
                <a:ea typeface="Arial MT"/>
                <a:cs typeface="Arial MT"/>
              </a:rPr>
              <a:t>	</a:t>
            </a:r>
          </a:p>
          <a:p>
            <a:pPr marL="0" indent="0"/>
            <a:r>
              <a:rPr lang="en-US" sz="1800" b="1" baseline="-25000" dirty="0">
                <a:effectLst/>
                <a:latin typeface="Arial" panose="020B0604020202020204" pitchFamily="34" charset="0"/>
                <a:ea typeface="Arial MT"/>
                <a:cs typeface="Arial MT"/>
              </a:rPr>
              <a:t>	</a:t>
            </a:r>
            <a:endParaRPr lang="en-US" dirty="0">
              <a:latin typeface="+mn-lt"/>
            </a:endParaRPr>
          </a:p>
          <a:p>
            <a:pPr marL="285750" indent="-285750">
              <a:buFont typeface="Arial" panose="020B0604020202020204" pitchFamily="34" charset="0"/>
              <a:buChar char="•"/>
            </a:pPr>
            <a:endParaRPr lang="en-US" dirty="0">
              <a:latin typeface="+mn-lt"/>
            </a:endParaRPr>
          </a:p>
          <a:p>
            <a:pPr marL="0" indent="0"/>
            <a:r>
              <a:rPr lang="en-US" dirty="0">
                <a:latin typeface="+mn-lt"/>
              </a:rPr>
              <a:t>		</a:t>
            </a:r>
          </a:p>
          <a:p>
            <a:pPr marL="0" indent="0"/>
            <a:r>
              <a:rPr lang="en-US" sz="1800" b="1" dirty="0">
                <a:effectLst/>
                <a:latin typeface="Arial" panose="020B0604020202020204" pitchFamily="34" charset="0"/>
                <a:ea typeface="Arial MT"/>
                <a:cs typeface="Arial MT"/>
              </a:rPr>
              <a:t>           . </a:t>
            </a:r>
            <a:r>
              <a:rPr lang="en-US" sz="1800" b="1" dirty="0">
                <a:latin typeface="Arial" panose="020B0604020202020204" pitchFamily="34" charset="0"/>
                <a:ea typeface="Arial MT"/>
                <a:cs typeface="Arial MT"/>
              </a:rPr>
              <a:t>b</a:t>
            </a:r>
            <a:r>
              <a:rPr lang="en-US" sz="1800" b="1" baseline="-25000" dirty="0">
                <a:effectLst/>
                <a:latin typeface="Arial" panose="020B0604020202020204" pitchFamily="34" charset="0"/>
                <a:ea typeface="Arial MT"/>
                <a:cs typeface="Arial MT"/>
              </a:rPr>
              <a:t>jk</a:t>
            </a:r>
            <a:r>
              <a:rPr lang="en-US" sz="1800" baseline="-25000" dirty="0">
                <a:latin typeface="Arial MT"/>
                <a:ea typeface="Arial MT"/>
                <a:cs typeface="Arial MT"/>
              </a:rPr>
              <a:t> </a:t>
            </a:r>
            <a:r>
              <a:rPr lang="en-US" sz="1800" b="1" dirty="0">
                <a:effectLst/>
                <a:latin typeface="Arial" panose="020B0604020202020204" pitchFamily="34" charset="0"/>
                <a:ea typeface="Arial MT"/>
                <a:cs typeface="Arial MT"/>
              </a:rPr>
              <a:t>probability of a observation Oₖ from the observations O given </a:t>
            </a:r>
          </a:p>
          <a:p>
            <a:pPr marL="0" indent="0"/>
            <a:r>
              <a:rPr lang="en-US" sz="1800" b="1" dirty="0">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hidden state j		</a:t>
            </a:r>
            <a:endParaRPr lang="en-US" sz="1800" b="1" dirty="0">
              <a:latin typeface="+mn-lt"/>
            </a:endParaRPr>
          </a:p>
        </p:txBody>
      </p:sp>
      <p:pic>
        <p:nvPicPr>
          <p:cNvPr id="4" name="Picture 3">
            <a:extLst>
              <a:ext uri="{FF2B5EF4-FFF2-40B4-BE49-F238E27FC236}">
                <a16:creationId xmlns:a16="http://schemas.microsoft.com/office/drawing/2014/main" id="{4E9D6924-61E3-3087-05E4-B5E5F36A677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7658" t="25765" r="9370" b="6565"/>
          <a:stretch/>
        </p:blipFill>
        <p:spPr>
          <a:xfrm>
            <a:off x="3356386" y="1533329"/>
            <a:ext cx="3227294" cy="103842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F5CA9E1-FA99-A62E-85C0-C8991067855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576985" y="3005309"/>
            <a:ext cx="3227294" cy="10384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539488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57"/>
                                        </p:tgtEl>
                                        <p:attrNameLst>
                                          <p:attrName>style.visibility</p:attrName>
                                        </p:attrNameLst>
                                      </p:cBhvr>
                                      <p:to>
                                        <p:strVal val="visible"/>
                                      </p:to>
                                    </p:set>
                                    <p:animEffect transition="in" filter="fade">
                                      <p:cBhvr>
                                        <p:cTn id="7" dur="1000"/>
                                        <p:tgtEl>
                                          <p:spTgt spid="4157"/>
                                        </p:tgtEl>
                                      </p:cBhvr>
                                    </p:animEffect>
                                    <p:anim calcmode="lin" valueType="num">
                                      <p:cBhvr>
                                        <p:cTn id="8" dur="1000" fill="hold"/>
                                        <p:tgtEl>
                                          <p:spTgt spid="4157"/>
                                        </p:tgtEl>
                                        <p:attrNameLst>
                                          <p:attrName>ppt_x</p:attrName>
                                        </p:attrNameLst>
                                      </p:cBhvr>
                                      <p:tavLst>
                                        <p:tav tm="0">
                                          <p:val>
                                            <p:strVal val="#ppt_x"/>
                                          </p:val>
                                        </p:tav>
                                        <p:tav tm="100000">
                                          <p:val>
                                            <p:strVal val="#ppt_x"/>
                                          </p:val>
                                        </p:tav>
                                      </p:tavLst>
                                    </p:anim>
                                    <p:anim calcmode="lin" valueType="num">
                                      <p:cBhvr>
                                        <p:cTn id="9" dur="1000" fill="hold"/>
                                        <p:tgtEl>
                                          <p:spTgt spid="41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59">
                                            <p:txEl>
                                              <p:pRg st="0" end="0"/>
                                            </p:txEl>
                                          </p:spTgt>
                                        </p:tgtEl>
                                        <p:attrNameLst>
                                          <p:attrName>style.visibility</p:attrName>
                                        </p:attrNameLst>
                                      </p:cBhvr>
                                      <p:to>
                                        <p:strVal val="visible"/>
                                      </p:to>
                                    </p:set>
                                    <p:animEffect transition="in" filter="fade">
                                      <p:cBhvr>
                                        <p:cTn id="14" dur="1000"/>
                                        <p:tgtEl>
                                          <p:spTgt spid="4159">
                                            <p:txEl>
                                              <p:pRg st="0" end="0"/>
                                            </p:txEl>
                                          </p:spTgt>
                                        </p:tgtEl>
                                      </p:cBhvr>
                                    </p:animEffect>
                                    <p:anim calcmode="lin" valueType="num">
                                      <p:cBhvr>
                                        <p:cTn id="15" dur="1000" fill="hold"/>
                                        <p:tgtEl>
                                          <p:spTgt spid="415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59">
                                            <p:txEl>
                                              <p:pRg st="1" end="1"/>
                                            </p:txEl>
                                          </p:spTgt>
                                        </p:tgtEl>
                                        <p:attrNameLst>
                                          <p:attrName>style.visibility</p:attrName>
                                        </p:attrNameLst>
                                      </p:cBhvr>
                                      <p:to>
                                        <p:strVal val="visible"/>
                                      </p:to>
                                    </p:set>
                                    <p:animEffect transition="in" filter="fade">
                                      <p:cBhvr>
                                        <p:cTn id="21" dur="1000"/>
                                        <p:tgtEl>
                                          <p:spTgt spid="4159">
                                            <p:txEl>
                                              <p:pRg st="1" end="1"/>
                                            </p:txEl>
                                          </p:spTgt>
                                        </p:tgtEl>
                                      </p:cBhvr>
                                    </p:animEffect>
                                    <p:anim calcmode="lin" valueType="num">
                                      <p:cBhvr>
                                        <p:cTn id="22" dur="1000" fill="hold"/>
                                        <p:tgtEl>
                                          <p:spTgt spid="415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1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159">
                                            <p:txEl>
                                              <p:pRg st="6" end="6"/>
                                            </p:txEl>
                                          </p:spTgt>
                                        </p:tgtEl>
                                        <p:attrNameLst>
                                          <p:attrName>style.visibility</p:attrName>
                                        </p:attrNameLst>
                                      </p:cBhvr>
                                      <p:to>
                                        <p:strVal val="visible"/>
                                      </p:to>
                                    </p:set>
                                    <p:animEffect transition="in" filter="fade">
                                      <p:cBhvr>
                                        <p:cTn id="35" dur="1000"/>
                                        <p:tgtEl>
                                          <p:spTgt spid="4159">
                                            <p:txEl>
                                              <p:pRg st="6" end="6"/>
                                            </p:txEl>
                                          </p:spTgt>
                                        </p:tgtEl>
                                      </p:cBhvr>
                                    </p:animEffect>
                                    <p:anim calcmode="lin" valueType="num">
                                      <p:cBhvr>
                                        <p:cTn id="36" dur="1000" fill="hold"/>
                                        <p:tgtEl>
                                          <p:spTgt spid="4159">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159">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159">
                                            <p:txEl>
                                              <p:pRg st="7" end="7"/>
                                            </p:txEl>
                                          </p:spTgt>
                                        </p:tgtEl>
                                        <p:attrNameLst>
                                          <p:attrName>style.visibility</p:attrName>
                                        </p:attrNameLst>
                                      </p:cBhvr>
                                      <p:to>
                                        <p:strVal val="visible"/>
                                      </p:to>
                                    </p:set>
                                    <p:animEffect transition="in" filter="fade">
                                      <p:cBhvr>
                                        <p:cTn id="40" dur="1000"/>
                                        <p:tgtEl>
                                          <p:spTgt spid="4159">
                                            <p:txEl>
                                              <p:pRg st="7" end="7"/>
                                            </p:txEl>
                                          </p:spTgt>
                                        </p:tgtEl>
                                      </p:cBhvr>
                                    </p:animEffect>
                                    <p:anim calcmode="lin" valueType="num">
                                      <p:cBhvr>
                                        <p:cTn id="41" dur="1000" fill="hold"/>
                                        <p:tgtEl>
                                          <p:spTgt spid="4159">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41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56"/>
        <p:cNvGrpSpPr/>
        <p:nvPr/>
      </p:nvGrpSpPr>
      <p:grpSpPr>
        <a:xfrm>
          <a:off x="0" y="0"/>
          <a:ext cx="0" cy="0"/>
          <a:chOff x="0" y="0"/>
          <a:chExt cx="0" cy="0"/>
        </a:xfrm>
      </p:grpSpPr>
      <p:sp>
        <p:nvSpPr>
          <p:cNvPr id="4157" name="Google Shape;4157;p45"/>
          <p:cNvSpPr txBox="1">
            <a:spLocks noGrp="1"/>
          </p:cNvSpPr>
          <p:nvPr>
            <p:ph type="title"/>
          </p:nvPr>
        </p:nvSpPr>
        <p:spPr>
          <a:xfrm>
            <a:off x="1098311" y="-91440"/>
            <a:ext cx="7704000" cy="579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cs typeface="Vazirmatn" panose="020B0604020202020204" charset="-78"/>
              </a:rPr>
              <a:t>As code:</a:t>
            </a:r>
          </a:p>
        </p:txBody>
      </p:sp>
      <p:pic>
        <p:nvPicPr>
          <p:cNvPr id="9" name="Picture 8">
            <a:extLst>
              <a:ext uri="{FF2B5EF4-FFF2-40B4-BE49-F238E27FC236}">
                <a16:creationId xmlns:a16="http://schemas.microsoft.com/office/drawing/2014/main" id="{155DA666-4580-838C-E530-D2D74035093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41690" y="487680"/>
            <a:ext cx="5405060" cy="4551044"/>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28C2945-510B-8B8F-6CE8-537435DC7A3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5884432" y="1208858"/>
            <a:ext cx="3137647" cy="25132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2395021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57"/>
                                        </p:tgtEl>
                                        <p:attrNameLst>
                                          <p:attrName>style.visibility</p:attrName>
                                        </p:attrNameLst>
                                      </p:cBhvr>
                                      <p:to>
                                        <p:strVal val="visible"/>
                                      </p:to>
                                    </p:set>
                                    <p:anim calcmode="lin" valueType="num">
                                      <p:cBhvr>
                                        <p:cTn id="7" dur="500" fill="hold"/>
                                        <p:tgtEl>
                                          <p:spTgt spid="4157"/>
                                        </p:tgtEl>
                                        <p:attrNameLst>
                                          <p:attrName>ppt_w</p:attrName>
                                        </p:attrNameLst>
                                      </p:cBhvr>
                                      <p:tavLst>
                                        <p:tav tm="0">
                                          <p:val>
                                            <p:fltVal val="0"/>
                                          </p:val>
                                        </p:tav>
                                        <p:tav tm="100000">
                                          <p:val>
                                            <p:strVal val="#ppt_w"/>
                                          </p:val>
                                        </p:tav>
                                      </p:tavLst>
                                    </p:anim>
                                    <p:anim calcmode="lin" valueType="num">
                                      <p:cBhvr>
                                        <p:cTn id="8" dur="500" fill="hold"/>
                                        <p:tgtEl>
                                          <p:spTgt spid="4157"/>
                                        </p:tgtEl>
                                        <p:attrNameLst>
                                          <p:attrName>ppt_h</p:attrName>
                                        </p:attrNameLst>
                                      </p:cBhvr>
                                      <p:tavLst>
                                        <p:tav tm="0">
                                          <p:val>
                                            <p:fltVal val="0"/>
                                          </p:val>
                                        </p:tav>
                                        <p:tav tm="100000">
                                          <p:val>
                                            <p:strVal val="#ppt_h"/>
                                          </p:val>
                                        </p:tav>
                                      </p:tavLst>
                                    </p:anim>
                                    <p:animEffect transition="in" filter="fade">
                                      <p:cBhvr>
                                        <p:cTn id="9" dur="500"/>
                                        <p:tgtEl>
                                          <p:spTgt spid="415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6"/>
        <p:cNvGrpSpPr/>
        <p:nvPr/>
      </p:nvGrpSpPr>
      <p:grpSpPr>
        <a:xfrm>
          <a:off x="0" y="0"/>
          <a:ext cx="0" cy="0"/>
          <a:chOff x="0" y="0"/>
          <a:chExt cx="0" cy="0"/>
        </a:xfrm>
      </p:grpSpPr>
      <p:sp>
        <p:nvSpPr>
          <p:cNvPr id="4157" name="Google Shape;4157;p45"/>
          <p:cNvSpPr txBox="1">
            <a:spLocks noGrp="1"/>
          </p:cNvSpPr>
          <p:nvPr>
            <p:ph type="title"/>
          </p:nvPr>
        </p:nvSpPr>
        <p:spPr>
          <a:xfrm>
            <a:off x="580151" y="29441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cs typeface="Vazirmatn" panose="020B0604020202020204" charset="-78"/>
              </a:rPr>
              <a:t>recap of the algorithm:</a:t>
            </a:r>
          </a:p>
        </p:txBody>
      </p:sp>
      <p:pic>
        <p:nvPicPr>
          <p:cNvPr id="6" name="Picture 5">
            <a:extLst>
              <a:ext uri="{FF2B5EF4-FFF2-40B4-BE49-F238E27FC236}">
                <a16:creationId xmlns:a16="http://schemas.microsoft.com/office/drawing/2014/main" id="{27B4AF21-AFD1-CD77-6C45-A8CB2BD60AF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43280" y="1054248"/>
            <a:ext cx="6908799" cy="3794834"/>
          </a:xfrm>
          <a:prstGeom prst="roundRect">
            <a:avLst>
              <a:gd name="adj" fmla="val 649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4281535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57"/>
                                        </p:tgtEl>
                                        <p:attrNameLst>
                                          <p:attrName>style.visibility</p:attrName>
                                        </p:attrNameLst>
                                      </p:cBhvr>
                                      <p:to>
                                        <p:strVal val="visible"/>
                                      </p:to>
                                    </p:set>
                                    <p:animEffect transition="in" filter="fade">
                                      <p:cBhvr>
                                        <p:cTn id="7" dur="1000"/>
                                        <p:tgtEl>
                                          <p:spTgt spid="4157"/>
                                        </p:tgtEl>
                                      </p:cBhvr>
                                    </p:animEffect>
                                    <p:anim calcmode="lin" valueType="num">
                                      <p:cBhvr>
                                        <p:cTn id="8" dur="1000" fill="hold"/>
                                        <p:tgtEl>
                                          <p:spTgt spid="4157"/>
                                        </p:tgtEl>
                                        <p:attrNameLst>
                                          <p:attrName>ppt_x</p:attrName>
                                        </p:attrNameLst>
                                      </p:cBhvr>
                                      <p:tavLst>
                                        <p:tav tm="0">
                                          <p:val>
                                            <p:strVal val="#ppt_x"/>
                                          </p:val>
                                        </p:tav>
                                        <p:tav tm="100000">
                                          <p:val>
                                            <p:strVal val="#ppt_x"/>
                                          </p:val>
                                        </p:tav>
                                      </p:tavLst>
                                    </p:anim>
                                    <p:anim calcmode="lin" valueType="num">
                                      <p:cBhvr>
                                        <p:cTn id="9" dur="1000" fill="hold"/>
                                        <p:tgtEl>
                                          <p:spTgt spid="41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60"/>
        <p:cNvGrpSpPr/>
        <p:nvPr/>
      </p:nvGrpSpPr>
      <p:grpSpPr>
        <a:xfrm>
          <a:off x="0" y="0"/>
          <a:ext cx="0" cy="0"/>
          <a:chOff x="0" y="0"/>
          <a:chExt cx="0" cy="0"/>
        </a:xfrm>
      </p:grpSpPr>
      <p:sp>
        <p:nvSpPr>
          <p:cNvPr id="4661" name="Google Shape;4661;p54"/>
          <p:cNvSpPr txBox="1">
            <a:spLocks noGrp="1"/>
          </p:cNvSpPr>
          <p:nvPr>
            <p:ph type="title"/>
          </p:nvPr>
        </p:nvSpPr>
        <p:spPr>
          <a:xfrm>
            <a:off x="713225" y="2161875"/>
            <a:ext cx="5067600" cy="151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Applications of Algorithm</a:t>
            </a:r>
          </a:p>
        </p:txBody>
      </p:sp>
      <p:sp>
        <p:nvSpPr>
          <p:cNvPr id="4663" name="Google Shape;4663;p54"/>
          <p:cNvSpPr txBox="1">
            <a:spLocks noGrp="1"/>
          </p:cNvSpPr>
          <p:nvPr>
            <p:ph type="title" idx="2"/>
          </p:nvPr>
        </p:nvSpPr>
        <p:spPr>
          <a:xfrm>
            <a:off x="713225" y="109522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03</a:t>
            </a:r>
            <a:endParaRPr dirty="0">
              <a:latin typeface="+mj-lt"/>
            </a:endParaRPr>
          </a:p>
        </p:txBody>
      </p:sp>
      <p:grpSp>
        <p:nvGrpSpPr>
          <p:cNvPr id="4664" name="Google Shape;4664;p54"/>
          <p:cNvGrpSpPr/>
          <p:nvPr/>
        </p:nvGrpSpPr>
        <p:grpSpPr>
          <a:xfrm>
            <a:off x="5556138" y="602558"/>
            <a:ext cx="3199200" cy="3659143"/>
            <a:chOff x="5556138" y="602558"/>
            <a:chExt cx="3199200" cy="3659143"/>
          </a:xfrm>
        </p:grpSpPr>
        <p:grpSp>
          <p:nvGrpSpPr>
            <p:cNvPr id="4665" name="Google Shape;4665;p54"/>
            <p:cNvGrpSpPr/>
            <p:nvPr/>
          </p:nvGrpSpPr>
          <p:grpSpPr>
            <a:xfrm rot="-1244566">
              <a:off x="5668539" y="2792169"/>
              <a:ext cx="1410581" cy="892908"/>
              <a:chOff x="4808808" y="1957984"/>
              <a:chExt cx="404920" cy="256310"/>
            </a:xfrm>
          </p:grpSpPr>
          <p:sp>
            <p:nvSpPr>
              <p:cNvPr id="4666" name="Google Shape;4666;p54"/>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7" name="Google Shape;4667;p54"/>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8" name="Google Shape;4668;p54"/>
            <p:cNvGrpSpPr/>
            <p:nvPr/>
          </p:nvGrpSpPr>
          <p:grpSpPr>
            <a:xfrm rot="935572">
              <a:off x="6071600" y="697518"/>
              <a:ext cx="873825" cy="1222061"/>
              <a:chOff x="3735990" y="4115688"/>
              <a:chExt cx="349166" cy="488320"/>
            </a:xfrm>
          </p:grpSpPr>
          <p:sp>
            <p:nvSpPr>
              <p:cNvPr id="4669" name="Google Shape;4669;p54"/>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0" name="Google Shape;4670;p54"/>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1" name="Google Shape;4671;p54"/>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54"/>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3" name="Google Shape;4673;p54"/>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4" name="Google Shape;4674;p54"/>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5" name="Google Shape;4675;p54"/>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6" name="Google Shape;4676;p54"/>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7" name="Google Shape;4677;p54"/>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8" name="Google Shape;4678;p54"/>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9" name="Google Shape;4679;p54"/>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0" name="Google Shape;4680;p54"/>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1" name="Google Shape;4681;p54"/>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2" name="Google Shape;4682;p54"/>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3" name="Google Shape;4683;p54"/>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4" name="Google Shape;4684;p54"/>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5" name="Google Shape;4685;p54"/>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6" name="Google Shape;4686;p54"/>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7" name="Google Shape;4687;p54"/>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8" name="Google Shape;4688;p54"/>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9" name="Google Shape;4689;p54"/>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90" name="Google Shape;4690;p54"/>
            <p:cNvGrpSpPr/>
            <p:nvPr/>
          </p:nvGrpSpPr>
          <p:grpSpPr>
            <a:xfrm rot="-3708110">
              <a:off x="6800162" y="1504918"/>
              <a:ext cx="1053989" cy="207617"/>
              <a:chOff x="4737493" y="4305992"/>
              <a:chExt cx="547410" cy="107830"/>
            </a:xfrm>
          </p:grpSpPr>
          <p:sp>
            <p:nvSpPr>
              <p:cNvPr id="4691" name="Google Shape;4691;p54"/>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2" name="Google Shape;4692;p54"/>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3" name="Google Shape;4693;p54"/>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4" name="Google Shape;4694;p54"/>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5" name="Google Shape;4695;p54"/>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6" name="Google Shape;4696;p54"/>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7" name="Google Shape;4697;p54"/>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8" name="Google Shape;4698;p54"/>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9" name="Google Shape;4699;p54"/>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0" name="Google Shape;4700;p54"/>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1" name="Google Shape;4701;p54"/>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2" name="Google Shape;4702;p54"/>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3" name="Google Shape;4703;p54"/>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4" name="Google Shape;4704;p54"/>
            <p:cNvGrpSpPr/>
            <p:nvPr/>
          </p:nvGrpSpPr>
          <p:grpSpPr>
            <a:xfrm rot="-1218727">
              <a:off x="7656931" y="3206492"/>
              <a:ext cx="969680" cy="915366"/>
              <a:chOff x="3712416" y="2719728"/>
              <a:chExt cx="383381" cy="361907"/>
            </a:xfrm>
          </p:grpSpPr>
          <p:sp>
            <p:nvSpPr>
              <p:cNvPr id="4705" name="Google Shape;4705;p54"/>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6" name="Google Shape;4706;p54"/>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7" name="Google Shape;4707;p54"/>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8" name="Google Shape;4708;p54"/>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9" name="Google Shape;4709;p54"/>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0" name="Google Shape;4710;p54"/>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1" name="Google Shape;4711;p54"/>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2" name="Google Shape;4712;p54"/>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3" name="Google Shape;4713;p54"/>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4" name="Google Shape;4714;p54"/>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5" name="Google Shape;4715;p54"/>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6" name="Google Shape;4716;p54"/>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7" name="Google Shape;4717;p54"/>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8" name="Google Shape;4718;p54"/>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9" name="Google Shape;4719;p54"/>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0" name="Google Shape;4720;p54"/>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1" name="Google Shape;4721;p54"/>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2" name="Google Shape;4722;p54"/>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3" name="Google Shape;4723;p54"/>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4" name="Google Shape;4724;p54"/>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5" name="Google Shape;4725;p54"/>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6" name="Google Shape;4726;p54"/>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7" name="Google Shape;4727;p54"/>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28" name="Google Shape;4728;p54"/>
            <p:cNvGrpSpPr/>
            <p:nvPr/>
          </p:nvGrpSpPr>
          <p:grpSpPr>
            <a:xfrm rot="2133839">
              <a:off x="7610215" y="2480129"/>
              <a:ext cx="836177" cy="389552"/>
              <a:chOff x="8025882" y="2821184"/>
              <a:chExt cx="340424" cy="158589"/>
            </a:xfrm>
          </p:grpSpPr>
          <p:sp>
            <p:nvSpPr>
              <p:cNvPr id="4729" name="Google Shape;4729;p54"/>
              <p:cNvSpPr/>
              <p:nvPr/>
            </p:nvSpPr>
            <p:spPr>
              <a:xfrm>
                <a:off x="8025882" y="2871420"/>
                <a:ext cx="56214" cy="78279"/>
              </a:xfrm>
              <a:custGeom>
                <a:avLst/>
                <a:gdLst/>
                <a:ahLst/>
                <a:cxnLst/>
                <a:rect l="l" t="t" r="r" b="b"/>
                <a:pathLst>
                  <a:path w="856" h="1192" extrusionOk="0">
                    <a:moveTo>
                      <a:pt x="799" y="0"/>
                    </a:moveTo>
                    <a:cubicBezTo>
                      <a:pt x="790" y="0"/>
                      <a:pt x="781" y="4"/>
                      <a:pt x="774" y="13"/>
                    </a:cubicBezTo>
                    <a:cubicBezTo>
                      <a:pt x="709" y="94"/>
                      <a:pt x="648" y="178"/>
                      <a:pt x="586" y="259"/>
                    </a:cubicBezTo>
                    <a:cubicBezTo>
                      <a:pt x="554" y="304"/>
                      <a:pt x="495" y="366"/>
                      <a:pt x="453" y="431"/>
                    </a:cubicBezTo>
                    <a:cubicBezTo>
                      <a:pt x="408" y="382"/>
                      <a:pt x="359" y="340"/>
                      <a:pt x="317" y="291"/>
                    </a:cubicBezTo>
                    <a:cubicBezTo>
                      <a:pt x="236" y="210"/>
                      <a:pt x="158" y="126"/>
                      <a:pt x="77" y="45"/>
                    </a:cubicBezTo>
                    <a:cubicBezTo>
                      <a:pt x="69" y="37"/>
                      <a:pt x="60" y="33"/>
                      <a:pt x="51" y="33"/>
                    </a:cubicBezTo>
                    <a:cubicBezTo>
                      <a:pt x="23" y="33"/>
                      <a:pt x="1" y="70"/>
                      <a:pt x="26" y="97"/>
                    </a:cubicBezTo>
                    <a:cubicBezTo>
                      <a:pt x="94" y="181"/>
                      <a:pt x="165" y="262"/>
                      <a:pt x="239" y="343"/>
                    </a:cubicBezTo>
                    <a:cubicBezTo>
                      <a:pt x="294" y="408"/>
                      <a:pt x="350" y="483"/>
                      <a:pt x="405" y="544"/>
                    </a:cubicBezTo>
                    <a:cubicBezTo>
                      <a:pt x="401" y="615"/>
                      <a:pt x="437" y="706"/>
                      <a:pt x="450" y="774"/>
                    </a:cubicBezTo>
                    <a:cubicBezTo>
                      <a:pt x="473" y="901"/>
                      <a:pt x="499" y="1024"/>
                      <a:pt x="531" y="1147"/>
                    </a:cubicBezTo>
                    <a:cubicBezTo>
                      <a:pt x="539" y="1178"/>
                      <a:pt x="561" y="1191"/>
                      <a:pt x="584" y="1191"/>
                    </a:cubicBezTo>
                    <a:cubicBezTo>
                      <a:pt x="619" y="1191"/>
                      <a:pt x="655" y="1161"/>
                      <a:pt x="648" y="1114"/>
                    </a:cubicBezTo>
                    <a:cubicBezTo>
                      <a:pt x="625" y="949"/>
                      <a:pt x="534" y="755"/>
                      <a:pt x="537" y="586"/>
                    </a:cubicBezTo>
                    <a:lnTo>
                      <a:pt x="537" y="564"/>
                    </a:lnTo>
                    <a:cubicBezTo>
                      <a:pt x="547" y="564"/>
                      <a:pt x="547" y="560"/>
                      <a:pt x="547" y="551"/>
                    </a:cubicBezTo>
                    <a:cubicBezTo>
                      <a:pt x="576" y="382"/>
                      <a:pt x="755" y="198"/>
                      <a:pt x="839" y="61"/>
                    </a:cubicBezTo>
                    <a:cubicBezTo>
                      <a:pt x="856" y="35"/>
                      <a:pt x="827"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0" name="Google Shape;4730;p54"/>
              <p:cNvSpPr/>
              <p:nvPr/>
            </p:nvSpPr>
            <p:spPr>
              <a:xfrm>
                <a:off x="8072703" y="2920867"/>
                <a:ext cx="40190" cy="8997"/>
              </a:xfrm>
              <a:custGeom>
                <a:avLst/>
                <a:gdLst/>
                <a:ahLst/>
                <a:cxnLst/>
                <a:rect l="l" t="t" r="r" b="b"/>
                <a:pathLst>
                  <a:path w="612" h="137" extrusionOk="0">
                    <a:moveTo>
                      <a:pt x="52" y="0"/>
                    </a:moveTo>
                    <a:cubicBezTo>
                      <a:pt x="13" y="0"/>
                      <a:pt x="0" y="58"/>
                      <a:pt x="45" y="73"/>
                    </a:cubicBezTo>
                    <a:cubicBezTo>
                      <a:pt x="149" y="106"/>
                      <a:pt x="280" y="137"/>
                      <a:pt x="403" y="137"/>
                    </a:cubicBezTo>
                    <a:cubicBezTo>
                      <a:pt x="459" y="137"/>
                      <a:pt x="513" y="130"/>
                      <a:pt x="563" y="115"/>
                    </a:cubicBezTo>
                    <a:cubicBezTo>
                      <a:pt x="612" y="105"/>
                      <a:pt x="602" y="34"/>
                      <a:pt x="550" y="28"/>
                    </a:cubicBezTo>
                    <a:cubicBezTo>
                      <a:pt x="479" y="28"/>
                      <a:pt x="411" y="41"/>
                      <a:pt x="341" y="41"/>
                    </a:cubicBezTo>
                    <a:cubicBezTo>
                      <a:pt x="334" y="41"/>
                      <a:pt x="327" y="41"/>
                      <a:pt x="320" y="41"/>
                    </a:cubicBezTo>
                    <a:cubicBezTo>
                      <a:pt x="236" y="37"/>
                      <a:pt x="148" y="24"/>
                      <a:pt x="64" y="2"/>
                    </a:cubicBezTo>
                    <a:cubicBezTo>
                      <a:pt x="60" y="1"/>
                      <a:pt x="56"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1" name="Google Shape;4731;p54"/>
              <p:cNvSpPr/>
              <p:nvPr/>
            </p:nvSpPr>
            <p:spPr>
              <a:xfrm>
                <a:off x="8069354" y="2907077"/>
                <a:ext cx="45050" cy="8406"/>
              </a:xfrm>
              <a:custGeom>
                <a:avLst/>
                <a:gdLst/>
                <a:ahLst/>
                <a:cxnLst/>
                <a:rect l="l" t="t" r="r" b="b"/>
                <a:pathLst>
                  <a:path w="686" h="128" extrusionOk="0">
                    <a:moveTo>
                      <a:pt x="32" y="1"/>
                    </a:moveTo>
                    <a:cubicBezTo>
                      <a:pt x="2" y="1"/>
                      <a:pt x="0" y="53"/>
                      <a:pt x="31" y="59"/>
                    </a:cubicBezTo>
                    <a:cubicBezTo>
                      <a:pt x="186" y="100"/>
                      <a:pt x="364" y="127"/>
                      <a:pt x="528" y="127"/>
                    </a:cubicBezTo>
                    <a:cubicBezTo>
                      <a:pt x="559" y="127"/>
                      <a:pt x="590" y="126"/>
                      <a:pt x="621" y="124"/>
                    </a:cubicBezTo>
                    <a:cubicBezTo>
                      <a:pt x="685" y="118"/>
                      <a:pt x="685" y="24"/>
                      <a:pt x="621" y="24"/>
                    </a:cubicBezTo>
                    <a:cubicBezTo>
                      <a:pt x="426" y="17"/>
                      <a:pt x="232" y="17"/>
                      <a:pt x="37" y="1"/>
                    </a:cubicBezTo>
                    <a:cubicBezTo>
                      <a:pt x="36" y="1"/>
                      <a:pt x="34"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2" name="Google Shape;4732;p54"/>
              <p:cNvSpPr/>
              <p:nvPr/>
            </p:nvSpPr>
            <p:spPr>
              <a:xfrm>
                <a:off x="8122545" y="2887968"/>
                <a:ext cx="48793" cy="51617"/>
              </a:xfrm>
              <a:custGeom>
                <a:avLst/>
                <a:gdLst/>
                <a:ahLst/>
                <a:cxnLst/>
                <a:rect l="l" t="t" r="r" b="b"/>
                <a:pathLst>
                  <a:path w="743" h="786" extrusionOk="0">
                    <a:moveTo>
                      <a:pt x="427" y="0"/>
                    </a:moveTo>
                    <a:cubicBezTo>
                      <a:pt x="173" y="0"/>
                      <a:pt x="0" y="319"/>
                      <a:pt x="99" y="542"/>
                    </a:cubicBezTo>
                    <a:cubicBezTo>
                      <a:pt x="162" y="682"/>
                      <a:pt x="334" y="785"/>
                      <a:pt x="495" y="785"/>
                    </a:cubicBezTo>
                    <a:cubicBezTo>
                      <a:pt x="575" y="785"/>
                      <a:pt x="652" y="760"/>
                      <a:pt x="711" y="700"/>
                    </a:cubicBezTo>
                    <a:cubicBezTo>
                      <a:pt x="743" y="669"/>
                      <a:pt x="715" y="603"/>
                      <a:pt x="670" y="603"/>
                    </a:cubicBezTo>
                    <a:cubicBezTo>
                      <a:pt x="665" y="603"/>
                      <a:pt x="659" y="604"/>
                      <a:pt x="653" y="606"/>
                    </a:cubicBezTo>
                    <a:cubicBezTo>
                      <a:pt x="589" y="630"/>
                      <a:pt x="519" y="648"/>
                      <a:pt x="453" y="648"/>
                    </a:cubicBezTo>
                    <a:cubicBezTo>
                      <a:pt x="359" y="648"/>
                      <a:pt x="271" y="612"/>
                      <a:pt x="216" y="509"/>
                    </a:cubicBezTo>
                    <a:cubicBezTo>
                      <a:pt x="112" y="315"/>
                      <a:pt x="277" y="127"/>
                      <a:pt x="452" y="72"/>
                    </a:cubicBezTo>
                    <a:cubicBezTo>
                      <a:pt x="491" y="59"/>
                      <a:pt x="484" y="4"/>
                      <a:pt x="442" y="1"/>
                    </a:cubicBezTo>
                    <a:cubicBezTo>
                      <a:pt x="437" y="0"/>
                      <a:pt x="43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3" name="Google Shape;4733;p54"/>
              <p:cNvSpPr/>
              <p:nvPr/>
            </p:nvSpPr>
            <p:spPr>
              <a:xfrm>
                <a:off x="8170088" y="2914695"/>
                <a:ext cx="29814" cy="39468"/>
              </a:xfrm>
              <a:custGeom>
                <a:avLst/>
                <a:gdLst/>
                <a:ahLst/>
                <a:cxnLst/>
                <a:rect l="l" t="t" r="r" b="b"/>
                <a:pathLst>
                  <a:path w="454" h="601" extrusionOk="0">
                    <a:moveTo>
                      <a:pt x="309" y="0"/>
                    </a:moveTo>
                    <a:cubicBezTo>
                      <a:pt x="286" y="0"/>
                      <a:pt x="265" y="13"/>
                      <a:pt x="259" y="41"/>
                    </a:cubicBezTo>
                    <a:cubicBezTo>
                      <a:pt x="250" y="70"/>
                      <a:pt x="243" y="105"/>
                      <a:pt x="214" y="122"/>
                    </a:cubicBezTo>
                    <a:cubicBezTo>
                      <a:pt x="201" y="130"/>
                      <a:pt x="182" y="135"/>
                      <a:pt x="162" y="135"/>
                    </a:cubicBezTo>
                    <a:cubicBezTo>
                      <a:pt x="127" y="135"/>
                      <a:pt x="92" y="117"/>
                      <a:pt x="107" y="67"/>
                    </a:cubicBezTo>
                    <a:cubicBezTo>
                      <a:pt x="117" y="38"/>
                      <a:pt x="96" y="20"/>
                      <a:pt x="73" y="20"/>
                    </a:cubicBezTo>
                    <a:cubicBezTo>
                      <a:pt x="58" y="20"/>
                      <a:pt x="42" y="29"/>
                      <a:pt x="36" y="47"/>
                    </a:cubicBezTo>
                    <a:cubicBezTo>
                      <a:pt x="0" y="131"/>
                      <a:pt x="65" y="229"/>
                      <a:pt x="152" y="245"/>
                    </a:cubicBezTo>
                    <a:cubicBezTo>
                      <a:pt x="163" y="247"/>
                      <a:pt x="173" y="248"/>
                      <a:pt x="183" y="248"/>
                    </a:cubicBezTo>
                    <a:cubicBezTo>
                      <a:pt x="228" y="248"/>
                      <a:pt x="266" y="226"/>
                      <a:pt x="298" y="199"/>
                    </a:cubicBezTo>
                    <a:cubicBezTo>
                      <a:pt x="324" y="306"/>
                      <a:pt x="324" y="413"/>
                      <a:pt x="308" y="523"/>
                    </a:cubicBezTo>
                    <a:cubicBezTo>
                      <a:pt x="300" y="570"/>
                      <a:pt x="338" y="600"/>
                      <a:pt x="373" y="600"/>
                    </a:cubicBezTo>
                    <a:cubicBezTo>
                      <a:pt x="396" y="600"/>
                      <a:pt x="418" y="587"/>
                      <a:pt x="425" y="556"/>
                    </a:cubicBezTo>
                    <a:cubicBezTo>
                      <a:pt x="454" y="381"/>
                      <a:pt x="437" y="209"/>
                      <a:pt x="373" y="41"/>
                    </a:cubicBezTo>
                    <a:cubicBezTo>
                      <a:pt x="361" y="15"/>
                      <a:pt x="334"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4" name="Google Shape;4734;p54"/>
              <p:cNvSpPr/>
              <p:nvPr/>
            </p:nvSpPr>
            <p:spPr>
              <a:xfrm>
                <a:off x="8207519" y="2885604"/>
                <a:ext cx="35987" cy="59103"/>
              </a:xfrm>
              <a:custGeom>
                <a:avLst/>
                <a:gdLst/>
                <a:ahLst/>
                <a:cxnLst/>
                <a:rect l="l" t="t" r="r" b="b"/>
                <a:pathLst>
                  <a:path w="548" h="900" extrusionOk="0">
                    <a:moveTo>
                      <a:pt x="272" y="153"/>
                    </a:moveTo>
                    <a:cubicBezTo>
                      <a:pt x="290" y="153"/>
                      <a:pt x="309" y="158"/>
                      <a:pt x="331" y="169"/>
                    </a:cubicBezTo>
                    <a:cubicBezTo>
                      <a:pt x="392" y="199"/>
                      <a:pt x="408" y="224"/>
                      <a:pt x="389" y="296"/>
                    </a:cubicBezTo>
                    <a:cubicBezTo>
                      <a:pt x="357" y="399"/>
                      <a:pt x="234" y="445"/>
                      <a:pt x="136" y="467"/>
                    </a:cubicBezTo>
                    <a:cubicBezTo>
                      <a:pt x="133" y="403"/>
                      <a:pt x="133" y="338"/>
                      <a:pt x="153" y="273"/>
                    </a:cubicBezTo>
                    <a:cubicBezTo>
                      <a:pt x="175" y="206"/>
                      <a:pt x="214" y="153"/>
                      <a:pt x="272" y="153"/>
                    </a:cubicBezTo>
                    <a:close/>
                    <a:moveTo>
                      <a:pt x="306" y="0"/>
                    </a:moveTo>
                    <a:cubicBezTo>
                      <a:pt x="215" y="0"/>
                      <a:pt x="127" y="57"/>
                      <a:pt x="72" y="134"/>
                    </a:cubicBezTo>
                    <a:cubicBezTo>
                      <a:pt x="63" y="121"/>
                      <a:pt x="49" y="115"/>
                      <a:pt x="36" y="115"/>
                    </a:cubicBezTo>
                    <a:cubicBezTo>
                      <a:pt x="18" y="115"/>
                      <a:pt x="0" y="127"/>
                      <a:pt x="0" y="153"/>
                    </a:cubicBezTo>
                    <a:cubicBezTo>
                      <a:pt x="0" y="383"/>
                      <a:pt x="7" y="610"/>
                      <a:pt x="13" y="840"/>
                    </a:cubicBezTo>
                    <a:cubicBezTo>
                      <a:pt x="13" y="880"/>
                      <a:pt x="41" y="899"/>
                      <a:pt x="70" y="899"/>
                    </a:cubicBezTo>
                    <a:cubicBezTo>
                      <a:pt x="95" y="899"/>
                      <a:pt x="121" y="885"/>
                      <a:pt x="130" y="856"/>
                    </a:cubicBezTo>
                    <a:cubicBezTo>
                      <a:pt x="162" y="772"/>
                      <a:pt x="159" y="685"/>
                      <a:pt x="149" y="597"/>
                    </a:cubicBezTo>
                    <a:cubicBezTo>
                      <a:pt x="298" y="561"/>
                      <a:pt x="467" y="493"/>
                      <a:pt x="515" y="331"/>
                    </a:cubicBezTo>
                    <a:cubicBezTo>
                      <a:pt x="548" y="218"/>
                      <a:pt x="509" y="79"/>
                      <a:pt x="402" y="24"/>
                    </a:cubicBezTo>
                    <a:cubicBezTo>
                      <a:pt x="371" y="7"/>
                      <a:pt x="338"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5" name="Google Shape;4735;p54"/>
              <p:cNvSpPr/>
              <p:nvPr/>
            </p:nvSpPr>
            <p:spPr>
              <a:xfrm>
                <a:off x="8251123" y="2904582"/>
                <a:ext cx="60022" cy="13265"/>
              </a:xfrm>
              <a:custGeom>
                <a:avLst/>
                <a:gdLst/>
                <a:ahLst/>
                <a:cxnLst/>
                <a:rect l="l" t="t" r="r" b="b"/>
                <a:pathLst>
                  <a:path w="914" h="202" extrusionOk="0">
                    <a:moveTo>
                      <a:pt x="52" y="0"/>
                    </a:moveTo>
                    <a:cubicBezTo>
                      <a:pt x="7" y="0"/>
                      <a:pt x="0" y="72"/>
                      <a:pt x="39" y="78"/>
                    </a:cubicBezTo>
                    <a:cubicBezTo>
                      <a:pt x="295" y="143"/>
                      <a:pt x="574" y="162"/>
                      <a:pt x="833" y="201"/>
                    </a:cubicBezTo>
                    <a:cubicBezTo>
                      <a:pt x="836" y="202"/>
                      <a:pt x="839" y="202"/>
                      <a:pt x="842" y="202"/>
                    </a:cubicBezTo>
                    <a:cubicBezTo>
                      <a:pt x="914" y="202"/>
                      <a:pt x="911" y="87"/>
                      <a:pt x="839" y="78"/>
                    </a:cubicBezTo>
                    <a:cubicBezTo>
                      <a:pt x="577" y="49"/>
                      <a:pt x="31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6" name="Google Shape;4736;p54"/>
              <p:cNvSpPr/>
              <p:nvPr/>
            </p:nvSpPr>
            <p:spPr>
              <a:xfrm>
                <a:off x="8254472" y="2839702"/>
                <a:ext cx="49909" cy="56542"/>
              </a:xfrm>
              <a:custGeom>
                <a:avLst/>
                <a:gdLst/>
                <a:ahLst/>
                <a:cxnLst/>
                <a:rect l="l" t="t" r="r" b="b"/>
                <a:pathLst>
                  <a:path w="760" h="861" extrusionOk="0">
                    <a:moveTo>
                      <a:pt x="691" y="0"/>
                    </a:moveTo>
                    <a:cubicBezTo>
                      <a:pt x="674" y="0"/>
                      <a:pt x="657" y="9"/>
                      <a:pt x="646" y="29"/>
                    </a:cubicBezTo>
                    <a:cubicBezTo>
                      <a:pt x="545" y="233"/>
                      <a:pt x="474" y="454"/>
                      <a:pt x="390" y="671"/>
                    </a:cubicBezTo>
                    <a:cubicBezTo>
                      <a:pt x="277" y="483"/>
                      <a:pt x="176" y="289"/>
                      <a:pt x="79" y="94"/>
                    </a:cubicBezTo>
                    <a:cubicBezTo>
                      <a:pt x="72" y="82"/>
                      <a:pt x="60" y="77"/>
                      <a:pt x="48" y="77"/>
                    </a:cubicBezTo>
                    <a:cubicBezTo>
                      <a:pt x="24" y="77"/>
                      <a:pt x="0" y="96"/>
                      <a:pt x="11" y="123"/>
                    </a:cubicBezTo>
                    <a:cubicBezTo>
                      <a:pt x="102" y="370"/>
                      <a:pt x="228" y="600"/>
                      <a:pt x="354" y="833"/>
                    </a:cubicBezTo>
                    <a:cubicBezTo>
                      <a:pt x="364" y="851"/>
                      <a:pt x="386" y="861"/>
                      <a:pt x="408" y="861"/>
                    </a:cubicBezTo>
                    <a:cubicBezTo>
                      <a:pt x="428" y="861"/>
                      <a:pt x="449" y="852"/>
                      <a:pt x="458" y="833"/>
                    </a:cubicBezTo>
                    <a:cubicBezTo>
                      <a:pt x="568" y="596"/>
                      <a:pt x="704" y="331"/>
                      <a:pt x="753" y="75"/>
                    </a:cubicBezTo>
                    <a:cubicBezTo>
                      <a:pt x="759" y="34"/>
                      <a:pt x="724"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7" name="Google Shape;4737;p54"/>
              <p:cNvSpPr/>
              <p:nvPr/>
            </p:nvSpPr>
            <p:spPr>
              <a:xfrm>
                <a:off x="8305364" y="2821184"/>
                <a:ext cx="33032" cy="40781"/>
              </a:xfrm>
              <a:custGeom>
                <a:avLst/>
                <a:gdLst/>
                <a:ahLst/>
                <a:cxnLst/>
                <a:rect l="l" t="t" r="r" b="b"/>
                <a:pathLst>
                  <a:path w="503" h="621" extrusionOk="0">
                    <a:moveTo>
                      <a:pt x="185" y="1"/>
                    </a:moveTo>
                    <a:cubicBezTo>
                      <a:pt x="131" y="1"/>
                      <a:pt x="80" y="27"/>
                      <a:pt x="65" y="88"/>
                    </a:cubicBezTo>
                    <a:cubicBezTo>
                      <a:pt x="57" y="121"/>
                      <a:pt x="88" y="149"/>
                      <a:pt x="116" y="149"/>
                    </a:cubicBezTo>
                    <a:cubicBezTo>
                      <a:pt x="129" y="149"/>
                      <a:pt x="142" y="142"/>
                      <a:pt x="150" y="127"/>
                    </a:cubicBezTo>
                    <a:cubicBezTo>
                      <a:pt x="157" y="109"/>
                      <a:pt x="171" y="101"/>
                      <a:pt x="185" y="101"/>
                    </a:cubicBezTo>
                    <a:cubicBezTo>
                      <a:pt x="207" y="101"/>
                      <a:pt x="230" y="120"/>
                      <a:pt x="234" y="149"/>
                    </a:cubicBezTo>
                    <a:cubicBezTo>
                      <a:pt x="237" y="195"/>
                      <a:pt x="201" y="240"/>
                      <a:pt x="172" y="266"/>
                    </a:cubicBezTo>
                    <a:cubicBezTo>
                      <a:pt x="124" y="315"/>
                      <a:pt x="69" y="357"/>
                      <a:pt x="23" y="409"/>
                    </a:cubicBezTo>
                    <a:cubicBezTo>
                      <a:pt x="0" y="438"/>
                      <a:pt x="0" y="483"/>
                      <a:pt x="36" y="506"/>
                    </a:cubicBezTo>
                    <a:cubicBezTo>
                      <a:pt x="141" y="566"/>
                      <a:pt x="263" y="620"/>
                      <a:pt x="386" y="620"/>
                    </a:cubicBezTo>
                    <a:cubicBezTo>
                      <a:pt x="396" y="620"/>
                      <a:pt x="405" y="620"/>
                      <a:pt x="415" y="619"/>
                    </a:cubicBezTo>
                    <a:cubicBezTo>
                      <a:pt x="483" y="616"/>
                      <a:pt x="503" y="515"/>
                      <a:pt x="435" y="499"/>
                    </a:cubicBezTo>
                    <a:cubicBezTo>
                      <a:pt x="341" y="483"/>
                      <a:pt x="256" y="467"/>
                      <a:pt x="169" y="434"/>
                    </a:cubicBezTo>
                    <a:cubicBezTo>
                      <a:pt x="273" y="337"/>
                      <a:pt x="409" y="217"/>
                      <a:pt x="324" y="72"/>
                    </a:cubicBezTo>
                    <a:cubicBezTo>
                      <a:pt x="296" y="27"/>
                      <a:pt x="239"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8" name="Google Shape;4738;p54"/>
              <p:cNvSpPr/>
              <p:nvPr/>
            </p:nvSpPr>
            <p:spPr>
              <a:xfrm>
                <a:off x="8256836" y="2927171"/>
                <a:ext cx="58840" cy="52602"/>
              </a:xfrm>
              <a:custGeom>
                <a:avLst/>
                <a:gdLst/>
                <a:ahLst/>
                <a:cxnLst/>
                <a:rect l="l" t="t" r="r" b="b"/>
                <a:pathLst>
                  <a:path w="896" h="801" extrusionOk="0">
                    <a:moveTo>
                      <a:pt x="237" y="1"/>
                    </a:moveTo>
                    <a:cubicBezTo>
                      <a:pt x="160" y="1"/>
                      <a:pt x="86" y="45"/>
                      <a:pt x="66" y="139"/>
                    </a:cubicBezTo>
                    <a:cubicBezTo>
                      <a:pt x="62" y="166"/>
                      <a:pt x="84" y="184"/>
                      <a:pt x="105" y="184"/>
                    </a:cubicBezTo>
                    <a:cubicBezTo>
                      <a:pt x="120" y="184"/>
                      <a:pt x="134" y="176"/>
                      <a:pt x="140" y="158"/>
                    </a:cubicBezTo>
                    <a:cubicBezTo>
                      <a:pt x="156" y="105"/>
                      <a:pt x="183" y="85"/>
                      <a:pt x="212" y="85"/>
                    </a:cubicBezTo>
                    <a:cubicBezTo>
                      <a:pt x="276" y="85"/>
                      <a:pt x="350" y="181"/>
                      <a:pt x="348" y="236"/>
                    </a:cubicBezTo>
                    <a:cubicBezTo>
                      <a:pt x="348" y="304"/>
                      <a:pt x="302" y="369"/>
                      <a:pt x="260" y="418"/>
                    </a:cubicBezTo>
                    <a:cubicBezTo>
                      <a:pt x="195" y="495"/>
                      <a:pt x="114" y="557"/>
                      <a:pt x="46" y="625"/>
                    </a:cubicBezTo>
                    <a:cubicBezTo>
                      <a:pt x="1" y="670"/>
                      <a:pt x="40" y="732"/>
                      <a:pt x="92" y="735"/>
                    </a:cubicBezTo>
                    <a:cubicBezTo>
                      <a:pt x="270" y="758"/>
                      <a:pt x="448" y="790"/>
                      <a:pt x="629" y="800"/>
                    </a:cubicBezTo>
                    <a:cubicBezTo>
                      <a:pt x="638" y="800"/>
                      <a:pt x="646" y="800"/>
                      <a:pt x="654" y="800"/>
                    </a:cubicBezTo>
                    <a:cubicBezTo>
                      <a:pt x="743" y="800"/>
                      <a:pt x="828" y="782"/>
                      <a:pt x="869" y="693"/>
                    </a:cubicBezTo>
                    <a:cubicBezTo>
                      <a:pt x="896" y="646"/>
                      <a:pt x="856" y="601"/>
                      <a:pt x="813" y="601"/>
                    </a:cubicBezTo>
                    <a:cubicBezTo>
                      <a:pt x="793" y="601"/>
                      <a:pt x="773" y="611"/>
                      <a:pt x="759" y="635"/>
                    </a:cubicBezTo>
                    <a:cubicBezTo>
                      <a:pt x="740" y="666"/>
                      <a:pt x="697" y="676"/>
                      <a:pt x="647" y="676"/>
                    </a:cubicBezTo>
                    <a:cubicBezTo>
                      <a:pt x="568" y="676"/>
                      <a:pt x="472" y="650"/>
                      <a:pt x="432" y="644"/>
                    </a:cubicBezTo>
                    <a:cubicBezTo>
                      <a:pt x="364" y="638"/>
                      <a:pt x="299" y="628"/>
                      <a:pt x="228" y="622"/>
                    </a:cubicBezTo>
                    <a:cubicBezTo>
                      <a:pt x="370" y="476"/>
                      <a:pt x="542" y="304"/>
                      <a:pt x="419" y="103"/>
                    </a:cubicBezTo>
                    <a:cubicBezTo>
                      <a:pt x="379" y="36"/>
                      <a:pt x="307"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9" name="Google Shape;4739;p54"/>
              <p:cNvSpPr/>
              <p:nvPr/>
            </p:nvSpPr>
            <p:spPr>
              <a:xfrm>
                <a:off x="8313048" y="2875951"/>
                <a:ext cx="53258" cy="67968"/>
              </a:xfrm>
              <a:custGeom>
                <a:avLst/>
                <a:gdLst/>
                <a:ahLst/>
                <a:cxnLst/>
                <a:rect l="l" t="t" r="r" b="b"/>
                <a:pathLst>
                  <a:path w="811" h="1035" extrusionOk="0">
                    <a:moveTo>
                      <a:pt x="481" y="1"/>
                    </a:moveTo>
                    <a:cubicBezTo>
                      <a:pt x="364" y="1"/>
                      <a:pt x="250" y="33"/>
                      <a:pt x="156" y="106"/>
                    </a:cubicBezTo>
                    <a:cubicBezTo>
                      <a:pt x="78" y="161"/>
                      <a:pt x="0" y="252"/>
                      <a:pt x="65" y="349"/>
                    </a:cubicBezTo>
                    <a:cubicBezTo>
                      <a:pt x="149" y="478"/>
                      <a:pt x="369" y="440"/>
                      <a:pt x="496" y="485"/>
                    </a:cubicBezTo>
                    <a:cubicBezTo>
                      <a:pt x="593" y="524"/>
                      <a:pt x="645" y="566"/>
                      <a:pt x="635" y="676"/>
                    </a:cubicBezTo>
                    <a:cubicBezTo>
                      <a:pt x="629" y="776"/>
                      <a:pt x="577" y="838"/>
                      <a:pt x="473" y="864"/>
                    </a:cubicBezTo>
                    <a:cubicBezTo>
                      <a:pt x="376" y="887"/>
                      <a:pt x="305" y="864"/>
                      <a:pt x="214" y="912"/>
                    </a:cubicBezTo>
                    <a:cubicBezTo>
                      <a:pt x="153" y="946"/>
                      <a:pt x="191" y="1035"/>
                      <a:pt x="250" y="1035"/>
                    </a:cubicBezTo>
                    <a:cubicBezTo>
                      <a:pt x="260" y="1035"/>
                      <a:pt x="271" y="1032"/>
                      <a:pt x="282" y="1026"/>
                    </a:cubicBezTo>
                    <a:cubicBezTo>
                      <a:pt x="360" y="981"/>
                      <a:pt x="473" y="1003"/>
                      <a:pt x="557" y="971"/>
                    </a:cubicBezTo>
                    <a:cubicBezTo>
                      <a:pt x="616" y="951"/>
                      <a:pt x="667" y="916"/>
                      <a:pt x="710" y="870"/>
                    </a:cubicBezTo>
                    <a:cubicBezTo>
                      <a:pt x="778" y="789"/>
                      <a:pt x="810" y="679"/>
                      <a:pt x="771" y="576"/>
                    </a:cubicBezTo>
                    <a:cubicBezTo>
                      <a:pt x="726" y="459"/>
                      <a:pt x="612" y="388"/>
                      <a:pt x="499" y="355"/>
                    </a:cubicBezTo>
                    <a:cubicBezTo>
                      <a:pt x="454" y="346"/>
                      <a:pt x="405" y="336"/>
                      <a:pt x="356" y="333"/>
                    </a:cubicBezTo>
                    <a:cubicBezTo>
                      <a:pt x="269" y="320"/>
                      <a:pt x="240" y="349"/>
                      <a:pt x="246" y="239"/>
                    </a:cubicBezTo>
                    <a:cubicBezTo>
                      <a:pt x="253" y="141"/>
                      <a:pt x="295" y="125"/>
                      <a:pt x="389" y="96"/>
                    </a:cubicBezTo>
                    <a:cubicBezTo>
                      <a:pt x="437" y="82"/>
                      <a:pt x="487" y="78"/>
                      <a:pt x="536" y="78"/>
                    </a:cubicBezTo>
                    <a:cubicBezTo>
                      <a:pt x="556" y="78"/>
                      <a:pt x="576" y="79"/>
                      <a:pt x="596" y="80"/>
                    </a:cubicBezTo>
                    <a:cubicBezTo>
                      <a:pt x="597" y="80"/>
                      <a:pt x="598" y="80"/>
                      <a:pt x="599" y="80"/>
                    </a:cubicBezTo>
                    <a:cubicBezTo>
                      <a:pt x="636" y="80"/>
                      <a:pt x="644" y="15"/>
                      <a:pt x="603" y="12"/>
                    </a:cubicBezTo>
                    <a:cubicBezTo>
                      <a:pt x="562" y="4"/>
                      <a:pt x="521"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63"/>
                                        </p:tgtEl>
                                        <p:attrNameLst>
                                          <p:attrName>style.visibility</p:attrName>
                                        </p:attrNameLst>
                                      </p:cBhvr>
                                      <p:to>
                                        <p:strVal val="visible"/>
                                      </p:to>
                                    </p:set>
                                    <p:anim calcmode="lin" valueType="num">
                                      <p:cBhvr>
                                        <p:cTn id="7" dur="500" fill="hold"/>
                                        <p:tgtEl>
                                          <p:spTgt spid="4663"/>
                                        </p:tgtEl>
                                        <p:attrNameLst>
                                          <p:attrName>ppt_w</p:attrName>
                                        </p:attrNameLst>
                                      </p:cBhvr>
                                      <p:tavLst>
                                        <p:tav tm="0">
                                          <p:val>
                                            <p:fltVal val="0"/>
                                          </p:val>
                                        </p:tav>
                                        <p:tav tm="100000">
                                          <p:val>
                                            <p:strVal val="#ppt_w"/>
                                          </p:val>
                                        </p:tav>
                                      </p:tavLst>
                                    </p:anim>
                                    <p:anim calcmode="lin" valueType="num">
                                      <p:cBhvr>
                                        <p:cTn id="8" dur="500" fill="hold"/>
                                        <p:tgtEl>
                                          <p:spTgt spid="4663"/>
                                        </p:tgtEl>
                                        <p:attrNameLst>
                                          <p:attrName>ppt_h</p:attrName>
                                        </p:attrNameLst>
                                      </p:cBhvr>
                                      <p:tavLst>
                                        <p:tav tm="0">
                                          <p:val>
                                            <p:fltVal val="0"/>
                                          </p:val>
                                        </p:tav>
                                        <p:tav tm="100000">
                                          <p:val>
                                            <p:strVal val="#ppt_h"/>
                                          </p:val>
                                        </p:tav>
                                      </p:tavLst>
                                    </p:anim>
                                    <p:animEffect transition="in" filter="fade">
                                      <p:cBhvr>
                                        <p:cTn id="9" dur="500"/>
                                        <p:tgtEl>
                                          <p:spTgt spid="466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661"/>
                                        </p:tgtEl>
                                        <p:attrNameLst>
                                          <p:attrName>style.visibility</p:attrName>
                                        </p:attrNameLst>
                                      </p:cBhvr>
                                      <p:to>
                                        <p:strVal val="visible"/>
                                      </p:to>
                                    </p:set>
                                    <p:anim calcmode="lin" valueType="num">
                                      <p:cBhvr>
                                        <p:cTn id="14" dur="500" fill="hold"/>
                                        <p:tgtEl>
                                          <p:spTgt spid="4661"/>
                                        </p:tgtEl>
                                        <p:attrNameLst>
                                          <p:attrName>ppt_w</p:attrName>
                                        </p:attrNameLst>
                                      </p:cBhvr>
                                      <p:tavLst>
                                        <p:tav tm="0">
                                          <p:val>
                                            <p:fltVal val="0"/>
                                          </p:val>
                                        </p:tav>
                                        <p:tav tm="100000">
                                          <p:val>
                                            <p:strVal val="#ppt_w"/>
                                          </p:val>
                                        </p:tav>
                                      </p:tavLst>
                                    </p:anim>
                                    <p:anim calcmode="lin" valueType="num">
                                      <p:cBhvr>
                                        <p:cTn id="15" dur="500" fill="hold"/>
                                        <p:tgtEl>
                                          <p:spTgt spid="4661"/>
                                        </p:tgtEl>
                                        <p:attrNameLst>
                                          <p:attrName>ppt_h</p:attrName>
                                        </p:attrNameLst>
                                      </p:cBhvr>
                                      <p:tavLst>
                                        <p:tav tm="0">
                                          <p:val>
                                            <p:fltVal val="0"/>
                                          </p:val>
                                        </p:tav>
                                        <p:tav tm="100000">
                                          <p:val>
                                            <p:strVal val="#ppt_h"/>
                                          </p:val>
                                        </p:tav>
                                      </p:tavLst>
                                    </p:anim>
                                    <p:animEffect transition="in" filter="fade">
                                      <p:cBhvr>
                                        <p:cTn id="16" dur="500"/>
                                        <p:tgtEl>
                                          <p:spTgt spid="4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1" grpId="0"/>
      <p:bldP spid="46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sp>
        <p:nvSpPr>
          <p:cNvPr id="4780" name="Google Shape;4780;p58"/>
          <p:cNvSpPr txBox="1">
            <a:spLocks noGrp="1"/>
          </p:cNvSpPr>
          <p:nvPr>
            <p:ph type="title"/>
          </p:nvPr>
        </p:nvSpPr>
        <p:spPr>
          <a:xfrm>
            <a:off x="588610" y="401855"/>
            <a:ext cx="3201070" cy="119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mj-lt"/>
              </a:rPr>
              <a:t>Speech Recognition:</a:t>
            </a:r>
            <a:endParaRPr dirty="0">
              <a:latin typeface="+mj-lt"/>
            </a:endParaRPr>
          </a:p>
        </p:txBody>
      </p:sp>
      <p:sp>
        <p:nvSpPr>
          <p:cNvPr id="4781" name="Google Shape;4781;p58"/>
          <p:cNvSpPr txBox="1">
            <a:spLocks noGrp="1"/>
          </p:cNvSpPr>
          <p:nvPr>
            <p:ph type="subTitle" idx="1"/>
          </p:nvPr>
        </p:nvSpPr>
        <p:spPr>
          <a:xfrm>
            <a:off x="658425" y="1595555"/>
            <a:ext cx="2828400" cy="2211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One of the early and prominent applications of HMMs trained with the Baum-Welch algorithm is in speech recognition. HMMs can model the dynamics of phonemes and words, making them suitable for converting spoken language into text.</a:t>
            </a:r>
          </a:p>
        </p:txBody>
      </p:sp>
      <p:grpSp>
        <p:nvGrpSpPr>
          <p:cNvPr id="4782" name="Google Shape;4782;p58"/>
          <p:cNvGrpSpPr/>
          <p:nvPr/>
        </p:nvGrpSpPr>
        <p:grpSpPr>
          <a:xfrm>
            <a:off x="4769550" y="1120150"/>
            <a:ext cx="3485625" cy="2711086"/>
            <a:chOff x="4769550" y="1120150"/>
            <a:chExt cx="3485625" cy="2711086"/>
          </a:xfrm>
        </p:grpSpPr>
        <p:sp>
          <p:nvSpPr>
            <p:cNvPr id="4783" name="Google Shape;4783;p58"/>
            <p:cNvSpPr/>
            <p:nvPr/>
          </p:nvSpPr>
          <p:spPr>
            <a:xfrm>
              <a:off x="4770075" y="1120150"/>
              <a:ext cx="3485100" cy="2328300"/>
            </a:xfrm>
            <a:prstGeom prst="roundRect">
              <a:avLst>
                <a:gd name="adj" fmla="val 975"/>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4" name="Google Shape;4784;p58"/>
            <p:cNvSpPr/>
            <p:nvPr/>
          </p:nvSpPr>
          <p:spPr>
            <a:xfrm>
              <a:off x="5975575" y="3448454"/>
              <a:ext cx="1056678" cy="382782"/>
            </a:xfrm>
            <a:custGeom>
              <a:avLst/>
              <a:gdLst/>
              <a:ahLst/>
              <a:cxnLst/>
              <a:rect l="l" t="t" r="r" b="b"/>
              <a:pathLst>
                <a:path w="41532" h="16941" extrusionOk="0">
                  <a:moveTo>
                    <a:pt x="41274" y="15204"/>
                  </a:moveTo>
                  <a:cubicBezTo>
                    <a:pt x="41274" y="15204"/>
                    <a:pt x="39506" y="13372"/>
                    <a:pt x="37288" y="11379"/>
                  </a:cubicBezTo>
                  <a:cubicBezTo>
                    <a:pt x="35038" y="9386"/>
                    <a:pt x="35359" y="7940"/>
                    <a:pt x="35359" y="7940"/>
                  </a:cubicBezTo>
                  <a:lnTo>
                    <a:pt x="34781" y="0"/>
                  </a:lnTo>
                  <a:lnTo>
                    <a:pt x="6751" y="0"/>
                  </a:lnTo>
                  <a:lnTo>
                    <a:pt x="6140" y="7940"/>
                  </a:lnTo>
                  <a:cubicBezTo>
                    <a:pt x="6140" y="7940"/>
                    <a:pt x="6461" y="9386"/>
                    <a:pt x="4243" y="11379"/>
                  </a:cubicBezTo>
                  <a:cubicBezTo>
                    <a:pt x="1993" y="13372"/>
                    <a:pt x="258" y="15204"/>
                    <a:pt x="258" y="15204"/>
                  </a:cubicBezTo>
                  <a:cubicBezTo>
                    <a:pt x="65" y="15526"/>
                    <a:pt x="0" y="15912"/>
                    <a:pt x="0" y="16265"/>
                  </a:cubicBezTo>
                  <a:cubicBezTo>
                    <a:pt x="0" y="16908"/>
                    <a:pt x="354" y="16940"/>
                    <a:pt x="1897" y="16940"/>
                  </a:cubicBezTo>
                  <a:lnTo>
                    <a:pt x="39602" y="16940"/>
                  </a:lnTo>
                  <a:cubicBezTo>
                    <a:pt x="41145" y="16940"/>
                    <a:pt x="41531" y="16908"/>
                    <a:pt x="41531" y="16265"/>
                  </a:cubicBezTo>
                  <a:cubicBezTo>
                    <a:pt x="41531" y="15912"/>
                    <a:pt x="41435" y="15526"/>
                    <a:pt x="41274" y="15204"/>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85" name="Google Shape;4785;p58"/>
            <p:cNvCxnSpPr/>
            <p:nvPr/>
          </p:nvCxnSpPr>
          <p:spPr>
            <a:xfrm>
              <a:off x="4769550" y="3156788"/>
              <a:ext cx="3472200" cy="0"/>
            </a:xfrm>
            <a:prstGeom prst="straightConnector1">
              <a:avLst/>
            </a:prstGeom>
            <a:noFill/>
            <a:ln w="19050" cap="flat" cmpd="sng">
              <a:solidFill>
                <a:schemeClr val="dk2"/>
              </a:solidFill>
              <a:prstDash val="solid"/>
              <a:round/>
              <a:headEnd type="none" w="med" len="med"/>
              <a:tailEnd type="none" w="med" len="med"/>
            </a:ln>
          </p:spPr>
        </p:cxnSp>
        <p:sp>
          <p:nvSpPr>
            <p:cNvPr id="4786" name="Google Shape;4786;p58"/>
            <p:cNvSpPr/>
            <p:nvPr/>
          </p:nvSpPr>
          <p:spPr>
            <a:xfrm>
              <a:off x="7950045" y="3217173"/>
              <a:ext cx="116959" cy="116959"/>
            </a:xfrm>
            <a:custGeom>
              <a:avLst/>
              <a:gdLst/>
              <a:ahLst/>
              <a:cxnLst/>
              <a:rect l="l" t="t" r="r" b="b"/>
              <a:pathLst>
                <a:path w="4597" h="4597" extrusionOk="0">
                  <a:moveTo>
                    <a:pt x="2315" y="0"/>
                  </a:moveTo>
                  <a:cubicBezTo>
                    <a:pt x="1029" y="0"/>
                    <a:pt x="0" y="1029"/>
                    <a:pt x="0" y="2315"/>
                  </a:cubicBezTo>
                  <a:cubicBezTo>
                    <a:pt x="0" y="3568"/>
                    <a:pt x="1029" y="4597"/>
                    <a:pt x="2315" y="4597"/>
                  </a:cubicBezTo>
                  <a:cubicBezTo>
                    <a:pt x="3568" y="4597"/>
                    <a:pt x="4597" y="3568"/>
                    <a:pt x="4597" y="2315"/>
                  </a:cubicBezTo>
                  <a:cubicBezTo>
                    <a:pt x="4597" y="1029"/>
                    <a:pt x="3568" y="0"/>
                    <a:pt x="2315"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0BB53AF7-4425-9066-71CE-B248C5DB0AD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901025" y="1211773"/>
            <a:ext cx="3223200" cy="1853393"/>
          </a:xfrm>
          <a:prstGeom prst="roundRect">
            <a:avLst>
              <a:gd name="adj" fmla="val 1392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80"/>
                                        </p:tgtEl>
                                        <p:attrNameLst>
                                          <p:attrName>style.visibility</p:attrName>
                                        </p:attrNameLst>
                                      </p:cBhvr>
                                      <p:to>
                                        <p:strVal val="visible"/>
                                      </p:to>
                                    </p:set>
                                    <p:animEffect transition="in" filter="fade">
                                      <p:cBhvr>
                                        <p:cTn id="7" dur="1000"/>
                                        <p:tgtEl>
                                          <p:spTgt spid="4780"/>
                                        </p:tgtEl>
                                      </p:cBhvr>
                                    </p:animEffect>
                                    <p:anim calcmode="lin" valueType="num">
                                      <p:cBhvr>
                                        <p:cTn id="8" dur="1000" fill="hold"/>
                                        <p:tgtEl>
                                          <p:spTgt spid="4780"/>
                                        </p:tgtEl>
                                        <p:attrNameLst>
                                          <p:attrName>ppt_x</p:attrName>
                                        </p:attrNameLst>
                                      </p:cBhvr>
                                      <p:tavLst>
                                        <p:tav tm="0">
                                          <p:val>
                                            <p:strVal val="#ppt_x"/>
                                          </p:val>
                                        </p:tav>
                                        <p:tav tm="100000">
                                          <p:val>
                                            <p:strVal val="#ppt_x"/>
                                          </p:val>
                                        </p:tav>
                                      </p:tavLst>
                                    </p:anim>
                                    <p:anim calcmode="lin" valueType="num">
                                      <p:cBhvr>
                                        <p:cTn id="9" dur="1000" fill="hold"/>
                                        <p:tgtEl>
                                          <p:spTgt spid="47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81">
                                            <p:txEl>
                                              <p:pRg st="0" end="0"/>
                                            </p:txEl>
                                          </p:spTgt>
                                        </p:tgtEl>
                                        <p:attrNameLst>
                                          <p:attrName>style.visibility</p:attrName>
                                        </p:attrNameLst>
                                      </p:cBhvr>
                                      <p:to>
                                        <p:strVal val="visible"/>
                                      </p:to>
                                    </p:set>
                                    <p:animEffect transition="in" filter="fade">
                                      <p:cBhvr>
                                        <p:cTn id="14" dur="1000"/>
                                        <p:tgtEl>
                                          <p:spTgt spid="4781">
                                            <p:txEl>
                                              <p:pRg st="0" end="0"/>
                                            </p:txEl>
                                          </p:spTgt>
                                        </p:tgtEl>
                                      </p:cBhvr>
                                    </p:animEffect>
                                    <p:anim calcmode="lin" valueType="num">
                                      <p:cBhvr>
                                        <p:cTn id="15" dur="1000" fill="hold"/>
                                        <p:tgtEl>
                                          <p:spTgt spid="478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78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82"/>
                                        </p:tgtEl>
                                        <p:attrNameLst>
                                          <p:attrName>style.visibility</p:attrName>
                                        </p:attrNameLst>
                                      </p:cBhvr>
                                      <p:to>
                                        <p:strVal val="visible"/>
                                      </p:to>
                                    </p:set>
                                    <p:animEffect transition="in" filter="fade">
                                      <p:cBhvr>
                                        <p:cTn id="19" dur="1000"/>
                                        <p:tgtEl>
                                          <p:spTgt spid="4782"/>
                                        </p:tgtEl>
                                      </p:cBhvr>
                                    </p:animEffect>
                                    <p:anim calcmode="lin" valueType="num">
                                      <p:cBhvr>
                                        <p:cTn id="20" dur="1000" fill="hold"/>
                                        <p:tgtEl>
                                          <p:spTgt spid="4782"/>
                                        </p:tgtEl>
                                        <p:attrNameLst>
                                          <p:attrName>ppt_x</p:attrName>
                                        </p:attrNameLst>
                                      </p:cBhvr>
                                      <p:tavLst>
                                        <p:tav tm="0">
                                          <p:val>
                                            <p:strVal val="#ppt_x"/>
                                          </p:val>
                                        </p:tav>
                                        <p:tav tm="100000">
                                          <p:val>
                                            <p:strVal val="#ppt_x"/>
                                          </p:val>
                                        </p:tav>
                                      </p:tavLst>
                                    </p:anim>
                                    <p:anim calcmode="lin" valueType="num">
                                      <p:cBhvr>
                                        <p:cTn id="21" dur="1000" fill="hold"/>
                                        <p:tgtEl>
                                          <p:spTgt spid="478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0" grpId="0"/>
      <p:bldP spid="478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sp>
        <p:nvSpPr>
          <p:cNvPr id="4780" name="Google Shape;4780;p58"/>
          <p:cNvSpPr txBox="1">
            <a:spLocks noGrp="1"/>
          </p:cNvSpPr>
          <p:nvPr>
            <p:ph type="title"/>
          </p:nvPr>
        </p:nvSpPr>
        <p:spPr>
          <a:xfrm>
            <a:off x="588609" y="650239"/>
            <a:ext cx="3343311" cy="8229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mn-lt"/>
              </a:rPr>
              <a:t>Bioinformatics</a:t>
            </a:r>
            <a:endParaRPr lang="en-US" dirty="0">
              <a:latin typeface="+mn-lt"/>
            </a:endParaRPr>
          </a:p>
        </p:txBody>
      </p:sp>
      <p:sp>
        <p:nvSpPr>
          <p:cNvPr id="4781" name="Google Shape;4781;p58"/>
          <p:cNvSpPr txBox="1">
            <a:spLocks noGrp="1"/>
          </p:cNvSpPr>
          <p:nvPr>
            <p:ph type="subTitle" idx="1"/>
          </p:nvPr>
        </p:nvSpPr>
        <p:spPr>
          <a:xfrm>
            <a:off x="658424" y="1595555"/>
            <a:ext cx="3472199" cy="18528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Baum-Welch is used in bioinformatics for tasks such as gene prediction and sequence alignment. HMMs can model biological sequences, and the algorithm helps train the models based on observed sequences.</a:t>
            </a:r>
          </a:p>
        </p:txBody>
      </p:sp>
      <p:grpSp>
        <p:nvGrpSpPr>
          <p:cNvPr id="4782" name="Google Shape;4782;p58"/>
          <p:cNvGrpSpPr/>
          <p:nvPr/>
        </p:nvGrpSpPr>
        <p:grpSpPr>
          <a:xfrm>
            <a:off x="4769550" y="1120150"/>
            <a:ext cx="3485625" cy="2711086"/>
            <a:chOff x="4769550" y="1120150"/>
            <a:chExt cx="3485625" cy="2711086"/>
          </a:xfrm>
        </p:grpSpPr>
        <p:sp>
          <p:nvSpPr>
            <p:cNvPr id="4783" name="Google Shape;4783;p58"/>
            <p:cNvSpPr/>
            <p:nvPr/>
          </p:nvSpPr>
          <p:spPr>
            <a:xfrm>
              <a:off x="4770075" y="1120150"/>
              <a:ext cx="3485100" cy="2328300"/>
            </a:xfrm>
            <a:prstGeom prst="roundRect">
              <a:avLst>
                <a:gd name="adj" fmla="val 975"/>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4" name="Google Shape;4784;p58"/>
            <p:cNvSpPr/>
            <p:nvPr/>
          </p:nvSpPr>
          <p:spPr>
            <a:xfrm>
              <a:off x="5975575" y="3448454"/>
              <a:ext cx="1056678" cy="382782"/>
            </a:xfrm>
            <a:custGeom>
              <a:avLst/>
              <a:gdLst/>
              <a:ahLst/>
              <a:cxnLst/>
              <a:rect l="l" t="t" r="r" b="b"/>
              <a:pathLst>
                <a:path w="41532" h="16941" extrusionOk="0">
                  <a:moveTo>
                    <a:pt x="41274" y="15204"/>
                  </a:moveTo>
                  <a:cubicBezTo>
                    <a:pt x="41274" y="15204"/>
                    <a:pt x="39506" y="13372"/>
                    <a:pt x="37288" y="11379"/>
                  </a:cubicBezTo>
                  <a:cubicBezTo>
                    <a:pt x="35038" y="9386"/>
                    <a:pt x="35359" y="7940"/>
                    <a:pt x="35359" y="7940"/>
                  </a:cubicBezTo>
                  <a:lnTo>
                    <a:pt x="34781" y="0"/>
                  </a:lnTo>
                  <a:lnTo>
                    <a:pt x="6751" y="0"/>
                  </a:lnTo>
                  <a:lnTo>
                    <a:pt x="6140" y="7940"/>
                  </a:lnTo>
                  <a:cubicBezTo>
                    <a:pt x="6140" y="7940"/>
                    <a:pt x="6461" y="9386"/>
                    <a:pt x="4243" y="11379"/>
                  </a:cubicBezTo>
                  <a:cubicBezTo>
                    <a:pt x="1993" y="13372"/>
                    <a:pt x="258" y="15204"/>
                    <a:pt x="258" y="15204"/>
                  </a:cubicBezTo>
                  <a:cubicBezTo>
                    <a:pt x="65" y="15526"/>
                    <a:pt x="0" y="15912"/>
                    <a:pt x="0" y="16265"/>
                  </a:cubicBezTo>
                  <a:cubicBezTo>
                    <a:pt x="0" y="16908"/>
                    <a:pt x="354" y="16940"/>
                    <a:pt x="1897" y="16940"/>
                  </a:cubicBezTo>
                  <a:lnTo>
                    <a:pt x="39602" y="16940"/>
                  </a:lnTo>
                  <a:cubicBezTo>
                    <a:pt x="41145" y="16940"/>
                    <a:pt x="41531" y="16908"/>
                    <a:pt x="41531" y="16265"/>
                  </a:cubicBezTo>
                  <a:cubicBezTo>
                    <a:pt x="41531" y="15912"/>
                    <a:pt x="41435" y="15526"/>
                    <a:pt x="41274" y="15204"/>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85" name="Google Shape;4785;p58"/>
            <p:cNvCxnSpPr/>
            <p:nvPr/>
          </p:nvCxnSpPr>
          <p:spPr>
            <a:xfrm>
              <a:off x="4769550" y="3156788"/>
              <a:ext cx="3472200" cy="0"/>
            </a:xfrm>
            <a:prstGeom prst="straightConnector1">
              <a:avLst/>
            </a:prstGeom>
            <a:noFill/>
            <a:ln w="19050" cap="flat" cmpd="sng">
              <a:solidFill>
                <a:schemeClr val="dk2"/>
              </a:solidFill>
              <a:prstDash val="solid"/>
              <a:round/>
              <a:headEnd type="none" w="med" len="med"/>
              <a:tailEnd type="none" w="med" len="med"/>
            </a:ln>
          </p:spPr>
        </p:cxnSp>
        <p:sp>
          <p:nvSpPr>
            <p:cNvPr id="4786" name="Google Shape;4786;p58"/>
            <p:cNvSpPr/>
            <p:nvPr/>
          </p:nvSpPr>
          <p:spPr>
            <a:xfrm>
              <a:off x="7950045" y="3217173"/>
              <a:ext cx="116959" cy="116959"/>
            </a:xfrm>
            <a:custGeom>
              <a:avLst/>
              <a:gdLst/>
              <a:ahLst/>
              <a:cxnLst/>
              <a:rect l="l" t="t" r="r" b="b"/>
              <a:pathLst>
                <a:path w="4597" h="4597" extrusionOk="0">
                  <a:moveTo>
                    <a:pt x="2315" y="0"/>
                  </a:moveTo>
                  <a:cubicBezTo>
                    <a:pt x="1029" y="0"/>
                    <a:pt x="0" y="1029"/>
                    <a:pt x="0" y="2315"/>
                  </a:cubicBezTo>
                  <a:cubicBezTo>
                    <a:pt x="0" y="3568"/>
                    <a:pt x="1029" y="4597"/>
                    <a:pt x="2315" y="4597"/>
                  </a:cubicBezTo>
                  <a:cubicBezTo>
                    <a:pt x="3568" y="4597"/>
                    <a:pt x="4597" y="3568"/>
                    <a:pt x="4597" y="2315"/>
                  </a:cubicBezTo>
                  <a:cubicBezTo>
                    <a:pt x="4597" y="1029"/>
                    <a:pt x="3568" y="0"/>
                    <a:pt x="2315"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Picture 3">
            <a:extLst>
              <a:ext uri="{FF2B5EF4-FFF2-40B4-BE49-F238E27FC236}">
                <a16:creationId xmlns:a16="http://schemas.microsoft.com/office/drawing/2014/main" id="{A129A6AB-A3FD-EF99-158E-07A3402A7C4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901024" y="1211773"/>
            <a:ext cx="3267615" cy="18533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8532923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80"/>
                                        </p:tgtEl>
                                        <p:attrNameLst>
                                          <p:attrName>style.visibility</p:attrName>
                                        </p:attrNameLst>
                                      </p:cBhvr>
                                      <p:to>
                                        <p:strVal val="visible"/>
                                      </p:to>
                                    </p:set>
                                    <p:animEffect transition="in" filter="fade">
                                      <p:cBhvr>
                                        <p:cTn id="7" dur="1000"/>
                                        <p:tgtEl>
                                          <p:spTgt spid="4780"/>
                                        </p:tgtEl>
                                      </p:cBhvr>
                                    </p:animEffect>
                                    <p:anim calcmode="lin" valueType="num">
                                      <p:cBhvr>
                                        <p:cTn id="8" dur="1000" fill="hold"/>
                                        <p:tgtEl>
                                          <p:spTgt spid="4780"/>
                                        </p:tgtEl>
                                        <p:attrNameLst>
                                          <p:attrName>ppt_x</p:attrName>
                                        </p:attrNameLst>
                                      </p:cBhvr>
                                      <p:tavLst>
                                        <p:tav tm="0">
                                          <p:val>
                                            <p:strVal val="#ppt_x"/>
                                          </p:val>
                                        </p:tav>
                                        <p:tav tm="100000">
                                          <p:val>
                                            <p:strVal val="#ppt_x"/>
                                          </p:val>
                                        </p:tav>
                                      </p:tavLst>
                                    </p:anim>
                                    <p:anim calcmode="lin" valueType="num">
                                      <p:cBhvr>
                                        <p:cTn id="9" dur="1000" fill="hold"/>
                                        <p:tgtEl>
                                          <p:spTgt spid="47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81">
                                            <p:txEl>
                                              <p:pRg st="0" end="0"/>
                                            </p:txEl>
                                          </p:spTgt>
                                        </p:tgtEl>
                                        <p:attrNameLst>
                                          <p:attrName>style.visibility</p:attrName>
                                        </p:attrNameLst>
                                      </p:cBhvr>
                                      <p:to>
                                        <p:strVal val="visible"/>
                                      </p:to>
                                    </p:set>
                                    <p:animEffect transition="in" filter="fade">
                                      <p:cBhvr>
                                        <p:cTn id="14" dur="1000"/>
                                        <p:tgtEl>
                                          <p:spTgt spid="4781">
                                            <p:txEl>
                                              <p:pRg st="0" end="0"/>
                                            </p:txEl>
                                          </p:spTgt>
                                        </p:tgtEl>
                                      </p:cBhvr>
                                    </p:animEffect>
                                    <p:anim calcmode="lin" valueType="num">
                                      <p:cBhvr>
                                        <p:cTn id="15" dur="1000" fill="hold"/>
                                        <p:tgtEl>
                                          <p:spTgt spid="478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78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82"/>
                                        </p:tgtEl>
                                        <p:attrNameLst>
                                          <p:attrName>style.visibility</p:attrName>
                                        </p:attrNameLst>
                                      </p:cBhvr>
                                      <p:to>
                                        <p:strVal val="visible"/>
                                      </p:to>
                                    </p:set>
                                    <p:animEffect transition="in" filter="fade">
                                      <p:cBhvr>
                                        <p:cTn id="19" dur="1000"/>
                                        <p:tgtEl>
                                          <p:spTgt spid="4782"/>
                                        </p:tgtEl>
                                      </p:cBhvr>
                                    </p:animEffect>
                                    <p:anim calcmode="lin" valueType="num">
                                      <p:cBhvr>
                                        <p:cTn id="20" dur="1000" fill="hold"/>
                                        <p:tgtEl>
                                          <p:spTgt spid="4782"/>
                                        </p:tgtEl>
                                        <p:attrNameLst>
                                          <p:attrName>ppt_x</p:attrName>
                                        </p:attrNameLst>
                                      </p:cBhvr>
                                      <p:tavLst>
                                        <p:tav tm="0">
                                          <p:val>
                                            <p:strVal val="#ppt_x"/>
                                          </p:val>
                                        </p:tav>
                                        <p:tav tm="100000">
                                          <p:val>
                                            <p:strVal val="#ppt_x"/>
                                          </p:val>
                                        </p:tav>
                                      </p:tavLst>
                                    </p:anim>
                                    <p:anim calcmode="lin" valueType="num">
                                      <p:cBhvr>
                                        <p:cTn id="21" dur="1000" fill="hold"/>
                                        <p:tgtEl>
                                          <p:spTgt spid="478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0" grpId="0"/>
      <p:bldP spid="478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sp>
        <p:nvSpPr>
          <p:cNvPr id="4780" name="Google Shape;4780;p58"/>
          <p:cNvSpPr txBox="1">
            <a:spLocks noGrp="1"/>
          </p:cNvSpPr>
          <p:nvPr>
            <p:ph type="title"/>
          </p:nvPr>
        </p:nvSpPr>
        <p:spPr>
          <a:xfrm>
            <a:off x="588609" y="508000"/>
            <a:ext cx="4094930" cy="13481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effectLst/>
                <a:latin typeface="+mn-lt"/>
              </a:rPr>
              <a:t>Natural Language Processing (NLP):</a:t>
            </a:r>
          </a:p>
        </p:txBody>
      </p:sp>
      <p:sp>
        <p:nvSpPr>
          <p:cNvPr id="4781" name="Google Shape;4781;p58"/>
          <p:cNvSpPr txBox="1">
            <a:spLocks noGrp="1"/>
          </p:cNvSpPr>
          <p:nvPr>
            <p:ph type="subTitle" idx="1"/>
          </p:nvPr>
        </p:nvSpPr>
        <p:spPr>
          <a:xfrm>
            <a:off x="588609" y="1856159"/>
            <a:ext cx="3785317" cy="18528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In NLP, Baum-Welch is employed for tasks like part-of-speech tagging and named entity recognition. HMMs can model the sequential nature of language, and the algorithm helps adapt the models to observed language data.</a:t>
            </a:r>
          </a:p>
        </p:txBody>
      </p:sp>
      <p:grpSp>
        <p:nvGrpSpPr>
          <p:cNvPr id="4782" name="Google Shape;4782;p58"/>
          <p:cNvGrpSpPr/>
          <p:nvPr/>
        </p:nvGrpSpPr>
        <p:grpSpPr>
          <a:xfrm>
            <a:off x="4769550" y="1120150"/>
            <a:ext cx="3485625" cy="2711086"/>
            <a:chOff x="4769550" y="1120150"/>
            <a:chExt cx="3485625" cy="2711086"/>
          </a:xfrm>
        </p:grpSpPr>
        <p:sp>
          <p:nvSpPr>
            <p:cNvPr id="4783" name="Google Shape;4783;p58"/>
            <p:cNvSpPr/>
            <p:nvPr/>
          </p:nvSpPr>
          <p:spPr>
            <a:xfrm>
              <a:off x="4770075" y="1120150"/>
              <a:ext cx="3485100" cy="2328300"/>
            </a:xfrm>
            <a:prstGeom prst="roundRect">
              <a:avLst>
                <a:gd name="adj" fmla="val 975"/>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4" name="Google Shape;4784;p58"/>
            <p:cNvSpPr/>
            <p:nvPr/>
          </p:nvSpPr>
          <p:spPr>
            <a:xfrm>
              <a:off x="5975575" y="3448454"/>
              <a:ext cx="1056678" cy="382782"/>
            </a:xfrm>
            <a:custGeom>
              <a:avLst/>
              <a:gdLst/>
              <a:ahLst/>
              <a:cxnLst/>
              <a:rect l="l" t="t" r="r" b="b"/>
              <a:pathLst>
                <a:path w="41532" h="16941" extrusionOk="0">
                  <a:moveTo>
                    <a:pt x="41274" y="15204"/>
                  </a:moveTo>
                  <a:cubicBezTo>
                    <a:pt x="41274" y="15204"/>
                    <a:pt x="39506" y="13372"/>
                    <a:pt x="37288" y="11379"/>
                  </a:cubicBezTo>
                  <a:cubicBezTo>
                    <a:pt x="35038" y="9386"/>
                    <a:pt x="35359" y="7940"/>
                    <a:pt x="35359" y="7940"/>
                  </a:cubicBezTo>
                  <a:lnTo>
                    <a:pt x="34781" y="0"/>
                  </a:lnTo>
                  <a:lnTo>
                    <a:pt x="6751" y="0"/>
                  </a:lnTo>
                  <a:lnTo>
                    <a:pt x="6140" y="7940"/>
                  </a:lnTo>
                  <a:cubicBezTo>
                    <a:pt x="6140" y="7940"/>
                    <a:pt x="6461" y="9386"/>
                    <a:pt x="4243" y="11379"/>
                  </a:cubicBezTo>
                  <a:cubicBezTo>
                    <a:pt x="1993" y="13372"/>
                    <a:pt x="258" y="15204"/>
                    <a:pt x="258" y="15204"/>
                  </a:cubicBezTo>
                  <a:cubicBezTo>
                    <a:pt x="65" y="15526"/>
                    <a:pt x="0" y="15912"/>
                    <a:pt x="0" y="16265"/>
                  </a:cubicBezTo>
                  <a:cubicBezTo>
                    <a:pt x="0" y="16908"/>
                    <a:pt x="354" y="16940"/>
                    <a:pt x="1897" y="16940"/>
                  </a:cubicBezTo>
                  <a:lnTo>
                    <a:pt x="39602" y="16940"/>
                  </a:lnTo>
                  <a:cubicBezTo>
                    <a:pt x="41145" y="16940"/>
                    <a:pt x="41531" y="16908"/>
                    <a:pt x="41531" y="16265"/>
                  </a:cubicBezTo>
                  <a:cubicBezTo>
                    <a:pt x="41531" y="15912"/>
                    <a:pt x="41435" y="15526"/>
                    <a:pt x="41274" y="15204"/>
                  </a:cubicBez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85" name="Google Shape;4785;p58"/>
            <p:cNvCxnSpPr/>
            <p:nvPr/>
          </p:nvCxnSpPr>
          <p:spPr>
            <a:xfrm>
              <a:off x="4769550" y="3156788"/>
              <a:ext cx="3472200" cy="0"/>
            </a:xfrm>
            <a:prstGeom prst="straightConnector1">
              <a:avLst/>
            </a:prstGeom>
            <a:noFill/>
            <a:ln w="19050" cap="flat" cmpd="sng">
              <a:solidFill>
                <a:schemeClr val="dk2"/>
              </a:solidFill>
              <a:prstDash val="solid"/>
              <a:round/>
              <a:headEnd type="none" w="med" len="med"/>
              <a:tailEnd type="none" w="med" len="med"/>
            </a:ln>
          </p:spPr>
        </p:cxnSp>
        <p:sp>
          <p:nvSpPr>
            <p:cNvPr id="4786" name="Google Shape;4786;p58"/>
            <p:cNvSpPr/>
            <p:nvPr/>
          </p:nvSpPr>
          <p:spPr>
            <a:xfrm>
              <a:off x="7950045" y="3217173"/>
              <a:ext cx="116959" cy="116959"/>
            </a:xfrm>
            <a:custGeom>
              <a:avLst/>
              <a:gdLst/>
              <a:ahLst/>
              <a:cxnLst/>
              <a:rect l="l" t="t" r="r" b="b"/>
              <a:pathLst>
                <a:path w="4597" h="4597" extrusionOk="0">
                  <a:moveTo>
                    <a:pt x="2315" y="0"/>
                  </a:moveTo>
                  <a:cubicBezTo>
                    <a:pt x="1029" y="0"/>
                    <a:pt x="0" y="1029"/>
                    <a:pt x="0" y="2315"/>
                  </a:cubicBezTo>
                  <a:cubicBezTo>
                    <a:pt x="0" y="3568"/>
                    <a:pt x="1029" y="4597"/>
                    <a:pt x="2315" y="4597"/>
                  </a:cubicBezTo>
                  <a:cubicBezTo>
                    <a:pt x="3568" y="4597"/>
                    <a:pt x="4597" y="3568"/>
                    <a:pt x="4597" y="2315"/>
                  </a:cubicBezTo>
                  <a:cubicBezTo>
                    <a:pt x="4597" y="1029"/>
                    <a:pt x="3568" y="0"/>
                    <a:pt x="2315"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 name="Picture 5">
            <a:extLst>
              <a:ext uri="{FF2B5EF4-FFF2-40B4-BE49-F238E27FC236}">
                <a16:creationId xmlns:a16="http://schemas.microsoft.com/office/drawing/2014/main" id="{54867EBB-6738-C444-7FF4-809F6E94BE6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878818" y="1212023"/>
            <a:ext cx="3267614" cy="1852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7803412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80"/>
                                        </p:tgtEl>
                                        <p:attrNameLst>
                                          <p:attrName>style.visibility</p:attrName>
                                        </p:attrNameLst>
                                      </p:cBhvr>
                                      <p:to>
                                        <p:strVal val="visible"/>
                                      </p:to>
                                    </p:set>
                                    <p:animEffect transition="in" filter="fade">
                                      <p:cBhvr>
                                        <p:cTn id="7" dur="1000"/>
                                        <p:tgtEl>
                                          <p:spTgt spid="4780"/>
                                        </p:tgtEl>
                                      </p:cBhvr>
                                    </p:animEffect>
                                    <p:anim calcmode="lin" valueType="num">
                                      <p:cBhvr>
                                        <p:cTn id="8" dur="1000" fill="hold"/>
                                        <p:tgtEl>
                                          <p:spTgt spid="4780"/>
                                        </p:tgtEl>
                                        <p:attrNameLst>
                                          <p:attrName>ppt_x</p:attrName>
                                        </p:attrNameLst>
                                      </p:cBhvr>
                                      <p:tavLst>
                                        <p:tav tm="0">
                                          <p:val>
                                            <p:strVal val="#ppt_x"/>
                                          </p:val>
                                        </p:tav>
                                        <p:tav tm="100000">
                                          <p:val>
                                            <p:strVal val="#ppt_x"/>
                                          </p:val>
                                        </p:tav>
                                      </p:tavLst>
                                    </p:anim>
                                    <p:anim calcmode="lin" valueType="num">
                                      <p:cBhvr>
                                        <p:cTn id="9" dur="1000" fill="hold"/>
                                        <p:tgtEl>
                                          <p:spTgt spid="478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81">
                                            <p:txEl>
                                              <p:pRg st="0" end="0"/>
                                            </p:txEl>
                                          </p:spTgt>
                                        </p:tgtEl>
                                        <p:attrNameLst>
                                          <p:attrName>style.visibility</p:attrName>
                                        </p:attrNameLst>
                                      </p:cBhvr>
                                      <p:to>
                                        <p:strVal val="visible"/>
                                      </p:to>
                                    </p:set>
                                    <p:animEffect transition="in" filter="fade">
                                      <p:cBhvr>
                                        <p:cTn id="14" dur="1000"/>
                                        <p:tgtEl>
                                          <p:spTgt spid="4781">
                                            <p:txEl>
                                              <p:pRg st="0" end="0"/>
                                            </p:txEl>
                                          </p:spTgt>
                                        </p:tgtEl>
                                      </p:cBhvr>
                                    </p:animEffect>
                                    <p:anim calcmode="lin" valueType="num">
                                      <p:cBhvr>
                                        <p:cTn id="15" dur="1000" fill="hold"/>
                                        <p:tgtEl>
                                          <p:spTgt spid="478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78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82"/>
                                        </p:tgtEl>
                                        <p:attrNameLst>
                                          <p:attrName>style.visibility</p:attrName>
                                        </p:attrNameLst>
                                      </p:cBhvr>
                                      <p:to>
                                        <p:strVal val="visible"/>
                                      </p:to>
                                    </p:set>
                                    <p:animEffect transition="in" filter="fade">
                                      <p:cBhvr>
                                        <p:cTn id="19" dur="1000"/>
                                        <p:tgtEl>
                                          <p:spTgt spid="4782"/>
                                        </p:tgtEl>
                                      </p:cBhvr>
                                    </p:animEffect>
                                    <p:anim calcmode="lin" valueType="num">
                                      <p:cBhvr>
                                        <p:cTn id="20" dur="1000" fill="hold"/>
                                        <p:tgtEl>
                                          <p:spTgt spid="4782"/>
                                        </p:tgtEl>
                                        <p:attrNameLst>
                                          <p:attrName>ppt_x</p:attrName>
                                        </p:attrNameLst>
                                      </p:cBhvr>
                                      <p:tavLst>
                                        <p:tav tm="0">
                                          <p:val>
                                            <p:strVal val="#ppt_x"/>
                                          </p:val>
                                        </p:tav>
                                        <p:tav tm="100000">
                                          <p:val>
                                            <p:strVal val="#ppt_x"/>
                                          </p:val>
                                        </p:tav>
                                      </p:tavLst>
                                    </p:anim>
                                    <p:anim calcmode="lin" valueType="num">
                                      <p:cBhvr>
                                        <p:cTn id="21" dur="1000" fill="hold"/>
                                        <p:tgtEl>
                                          <p:spTgt spid="478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0" grpId="0"/>
      <p:bldP spid="478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56"/>
        <p:cNvGrpSpPr/>
        <p:nvPr/>
      </p:nvGrpSpPr>
      <p:grpSpPr>
        <a:xfrm>
          <a:off x="0" y="0"/>
          <a:ext cx="0" cy="0"/>
          <a:chOff x="0" y="0"/>
          <a:chExt cx="0" cy="0"/>
        </a:xfrm>
      </p:grpSpPr>
      <p:sp>
        <p:nvSpPr>
          <p:cNvPr id="4057" name="Google Shape;405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Table of contents</a:t>
            </a:r>
            <a:endParaRPr dirty="0">
              <a:latin typeface="+mj-lt"/>
            </a:endParaRPr>
          </a:p>
        </p:txBody>
      </p:sp>
      <p:sp>
        <p:nvSpPr>
          <p:cNvPr id="4062" name="Google Shape;4062;p39"/>
          <p:cNvSpPr txBox="1">
            <a:spLocks noGrp="1"/>
          </p:cNvSpPr>
          <p:nvPr>
            <p:ph type="title" idx="5"/>
          </p:nvPr>
        </p:nvSpPr>
        <p:spPr>
          <a:xfrm>
            <a:off x="713225" y="1596825"/>
            <a:ext cx="7695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j-lt"/>
              </a:rPr>
              <a:t>01</a:t>
            </a:r>
            <a:endParaRPr dirty="0">
              <a:latin typeface="+mj-lt"/>
            </a:endParaRPr>
          </a:p>
        </p:txBody>
      </p:sp>
      <p:sp>
        <p:nvSpPr>
          <p:cNvPr id="4063" name="Google Shape;4063;p39"/>
          <p:cNvSpPr txBox="1">
            <a:spLocks noGrp="1"/>
          </p:cNvSpPr>
          <p:nvPr>
            <p:ph type="title" idx="6"/>
          </p:nvPr>
        </p:nvSpPr>
        <p:spPr>
          <a:xfrm>
            <a:off x="713225" y="3329425"/>
            <a:ext cx="7695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j-lt"/>
              </a:rPr>
              <a:t>03</a:t>
            </a:r>
            <a:endParaRPr dirty="0">
              <a:latin typeface="+mj-lt"/>
            </a:endParaRPr>
          </a:p>
        </p:txBody>
      </p:sp>
      <p:sp>
        <p:nvSpPr>
          <p:cNvPr id="4064" name="Google Shape;4064;p39"/>
          <p:cNvSpPr txBox="1">
            <a:spLocks noGrp="1"/>
          </p:cNvSpPr>
          <p:nvPr>
            <p:ph type="title" idx="7"/>
          </p:nvPr>
        </p:nvSpPr>
        <p:spPr>
          <a:xfrm>
            <a:off x="4939300" y="1596825"/>
            <a:ext cx="7695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j-lt"/>
              </a:rPr>
              <a:t>02</a:t>
            </a:r>
            <a:endParaRPr dirty="0">
              <a:latin typeface="+mj-lt"/>
            </a:endParaRPr>
          </a:p>
        </p:txBody>
      </p:sp>
      <p:sp>
        <p:nvSpPr>
          <p:cNvPr id="4065" name="Google Shape;4065;p39"/>
          <p:cNvSpPr txBox="1">
            <a:spLocks noGrp="1"/>
          </p:cNvSpPr>
          <p:nvPr>
            <p:ph type="title" idx="8"/>
          </p:nvPr>
        </p:nvSpPr>
        <p:spPr>
          <a:xfrm>
            <a:off x="4939300" y="3329425"/>
            <a:ext cx="7695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j-lt"/>
              </a:rPr>
              <a:t>04</a:t>
            </a:r>
            <a:endParaRPr dirty="0">
              <a:latin typeface="+mj-lt"/>
            </a:endParaRPr>
          </a:p>
        </p:txBody>
      </p:sp>
      <p:sp>
        <p:nvSpPr>
          <p:cNvPr id="4066" name="Google Shape;4066;p39"/>
          <p:cNvSpPr txBox="1">
            <a:spLocks noGrp="1"/>
          </p:cNvSpPr>
          <p:nvPr>
            <p:ph type="subTitle" idx="9"/>
          </p:nvPr>
        </p:nvSpPr>
        <p:spPr>
          <a:xfrm>
            <a:off x="1482725" y="1473250"/>
            <a:ext cx="2721900" cy="81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mn-lt"/>
                <a:cs typeface="Vazirmatn SemiBold" panose="020B0604020202020204" charset="-78"/>
              </a:rPr>
              <a:t>Hidden Markov Model</a:t>
            </a:r>
          </a:p>
        </p:txBody>
      </p:sp>
      <p:sp>
        <p:nvSpPr>
          <p:cNvPr id="4067" name="Google Shape;4067;p39"/>
          <p:cNvSpPr txBox="1">
            <a:spLocks noGrp="1"/>
          </p:cNvSpPr>
          <p:nvPr>
            <p:ph type="subTitle" idx="13"/>
          </p:nvPr>
        </p:nvSpPr>
        <p:spPr>
          <a:xfrm>
            <a:off x="5708825" y="1473739"/>
            <a:ext cx="2721900" cy="81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cs typeface="Vazirmatn" panose="020B0604020202020204" charset="-78"/>
              </a:rPr>
              <a:t>Details about </a:t>
            </a:r>
          </a:p>
          <a:p>
            <a:pPr marL="0" lvl="0" indent="0" algn="l" rtl="0">
              <a:spcBef>
                <a:spcPts val="0"/>
              </a:spcBef>
              <a:spcAft>
                <a:spcPts val="0"/>
              </a:spcAft>
              <a:buNone/>
            </a:pPr>
            <a:r>
              <a:rPr lang="en-US" dirty="0">
                <a:latin typeface="+mn-lt"/>
                <a:cs typeface="Vazirmatn" panose="020B0604020202020204" charset="-78"/>
              </a:rPr>
              <a:t>Baum welch</a:t>
            </a:r>
            <a:endParaRPr b="0" dirty="0">
              <a:latin typeface="+mn-lt"/>
              <a:ea typeface="Vazirmatn SemiBold"/>
              <a:cs typeface="Vazirmatn" panose="020B0604020202020204" charset="-78"/>
              <a:sym typeface="Vazirmatn SemiBold"/>
            </a:endParaRPr>
          </a:p>
        </p:txBody>
      </p:sp>
      <p:sp>
        <p:nvSpPr>
          <p:cNvPr id="4068" name="Google Shape;4068;p39"/>
          <p:cNvSpPr txBox="1">
            <a:spLocks noGrp="1"/>
          </p:cNvSpPr>
          <p:nvPr>
            <p:ph type="subTitle" idx="14"/>
          </p:nvPr>
        </p:nvSpPr>
        <p:spPr>
          <a:xfrm>
            <a:off x="1482725" y="3206176"/>
            <a:ext cx="2721900" cy="81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j-lt"/>
              </a:rPr>
              <a:t>Applications of </a:t>
            </a:r>
            <a:r>
              <a:rPr lang="en-US" b="1" dirty="0">
                <a:latin typeface="+mj-lt"/>
              </a:rPr>
              <a:t>algorithm</a:t>
            </a:r>
            <a:endParaRPr b="1" dirty="0">
              <a:latin typeface="+mj-lt"/>
            </a:endParaRPr>
          </a:p>
        </p:txBody>
      </p:sp>
      <p:sp>
        <p:nvSpPr>
          <p:cNvPr id="4069" name="Google Shape;4069;p39"/>
          <p:cNvSpPr txBox="1">
            <a:spLocks noGrp="1"/>
          </p:cNvSpPr>
          <p:nvPr>
            <p:ph type="subTitle" idx="15"/>
          </p:nvPr>
        </p:nvSpPr>
        <p:spPr>
          <a:xfrm>
            <a:off x="5708825" y="3206179"/>
            <a:ext cx="3166234" cy="11399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mj-lt"/>
              </a:rPr>
              <a:t>Advantages and Disadvantages of this algorithm</a:t>
            </a:r>
            <a:endParaRPr b="1"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57"/>
                                        </p:tgtEl>
                                        <p:attrNameLst>
                                          <p:attrName>style.visibility</p:attrName>
                                        </p:attrNameLst>
                                      </p:cBhvr>
                                      <p:to>
                                        <p:strVal val="visible"/>
                                      </p:to>
                                    </p:set>
                                    <p:animEffect transition="in" filter="fade">
                                      <p:cBhvr>
                                        <p:cTn id="7" dur="1000"/>
                                        <p:tgtEl>
                                          <p:spTgt spid="4057"/>
                                        </p:tgtEl>
                                      </p:cBhvr>
                                    </p:animEffect>
                                    <p:anim calcmode="lin" valueType="num">
                                      <p:cBhvr>
                                        <p:cTn id="8" dur="1000" fill="hold"/>
                                        <p:tgtEl>
                                          <p:spTgt spid="4057"/>
                                        </p:tgtEl>
                                        <p:attrNameLst>
                                          <p:attrName>ppt_x</p:attrName>
                                        </p:attrNameLst>
                                      </p:cBhvr>
                                      <p:tavLst>
                                        <p:tav tm="0">
                                          <p:val>
                                            <p:strVal val="#ppt_x"/>
                                          </p:val>
                                        </p:tav>
                                        <p:tav tm="100000">
                                          <p:val>
                                            <p:strVal val="#ppt_x"/>
                                          </p:val>
                                        </p:tav>
                                      </p:tavLst>
                                    </p:anim>
                                    <p:anim calcmode="lin" valueType="num">
                                      <p:cBhvr>
                                        <p:cTn id="9" dur="1000" fill="hold"/>
                                        <p:tgtEl>
                                          <p:spTgt spid="40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62"/>
                                        </p:tgtEl>
                                        <p:attrNameLst>
                                          <p:attrName>style.visibility</p:attrName>
                                        </p:attrNameLst>
                                      </p:cBhvr>
                                      <p:to>
                                        <p:strVal val="visible"/>
                                      </p:to>
                                    </p:set>
                                    <p:animEffect transition="in" filter="fade">
                                      <p:cBhvr>
                                        <p:cTn id="14" dur="1000"/>
                                        <p:tgtEl>
                                          <p:spTgt spid="4062"/>
                                        </p:tgtEl>
                                      </p:cBhvr>
                                    </p:animEffect>
                                    <p:anim calcmode="lin" valueType="num">
                                      <p:cBhvr>
                                        <p:cTn id="15" dur="1000" fill="hold"/>
                                        <p:tgtEl>
                                          <p:spTgt spid="4062"/>
                                        </p:tgtEl>
                                        <p:attrNameLst>
                                          <p:attrName>ppt_x</p:attrName>
                                        </p:attrNameLst>
                                      </p:cBhvr>
                                      <p:tavLst>
                                        <p:tav tm="0">
                                          <p:val>
                                            <p:strVal val="#ppt_x"/>
                                          </p:val>
                                        </p:tav>
                                        <p:tav tm="100000">
                                          <p:val>
                                            <p:strVal val="#ppt_x"/>
                                          </p:val>
                                        </p:tav>
                                      </p:tavLst>
                                    </p:anim>
                                    <p:anim calcmode="lin" valueType="num">
                                      <p:cBhvr>
                                        <p:cTn id="16" dur="1000" fill="hold"/>
                                        <p:tgtEl>
                                          <p:spTgt spid="406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66">
                                            <p:txEl>
                                              <p:pRg st="0" end="0"/>
                                            </p:txEl>
                                          </p:spTgt>
                                        </p:tgtEl>
                                        <p:attrNameLst>
                                          <p:attrName>style.visibility</p:attrName>
                                        </p:attrNameLst>
                                      </p:cBhvr>
                                      <p:to>
                                        <p:strVal val="visible"/>
                                      </p:to>
                                    </p:set>
                                    <p:animEffect transition="in" filter="fade">
                                      <p:cBhvr>
                                        <p:cTn id="21" dur="1000"/>
                                        <p:tgtEl>
                                          <p:spTgt spid="4066">
                                            <p:txEl>
                                              <p:pRg st="0" end="0"/>
                                            </p:txEl>
                                          </p:spTgt>
                                        </p:tgtEl>
                                      </p:cBhvr>
                                    </p:animEffect>
                                    <p:anim calcmode="lin" valueType="num">
                                      <p:cBhvr>
                                        <p:cTn id="22" dur="1000" fill="hold"/>
                                        <p:tgtEl>
                                          <p:spTgt spid="406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06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064"/>
                                        </p:tgtEl>
                                        <p:attrNameLst>
                                          <p:attrName>style.visibility</p:attrName>
                                        </p:attrNameLst>
                                      </p:cBhvr>
                                      <p:to>
                                        <p:strVal val="visible"/>
                                      </p:to>
                                    </p:set>
                                    <p:animEffect transition="in" filter="fade">
                                      <p:cBhvr>
                                        <p:cTn id="28" dur="1000"/>
                                        <p:tgtEl>
                                          <p:spTgt spid="4064"/>
                                        </p:tgtEl>
                                      </p:cBhvr>
                                    </p:animEffect>
                                    <p:anim calcmode="lin" valueType="num">
                                      <p:cBhvr>
                                        <p:cTn id="29" dur="1000" fill="hold"/>
                                        <p:tgtEl>
                                          <p:spTgt spid="4064"/>
                                        </p:tgtEl>
                                        <p:attrNameLst>
                                          <p:attrName>ppt_x</p:attrName>
                                        </p:attrNameLst>
                                      </p:cBhvr>
                                      <p:tavLst>
                                        <p:tav tm="0">
                                          <p:val>
                                            <p:strVal val="#ppt_x"/>
                                          </p:val>
                                        </p:tav>
                                        <p:tav tm="100000">
                                          <p:val>
                                            <p:strVal val="#ppt_x"/>
                                          </p:val>
                                        </p:tav>
                                      </p:tavLst>
                                    </p:anim>
                                    <p:anim calcmode="lin" valueType="num">
                                      <p:cBhvr>
                                        <p:cTn id="30" dur="1000" fill="hold"/>
                                        <p:tgtEl>
                                          <p:spTgt spid="406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067">
                                            <p:txEl>
                                              <p:pRg st="0" end="0"/>
                                            </p:txEl>
                                          </p:spTgt>
                                        </p:tgtEl>
                                        <p:attrNameLst>
                                          <p:attrName>style.visibility</p:attrName>
                                        </p:attrNameLst>
                                      </p:cBhvr>
                                      <p:to>
                                        <p:strVal val="visible"/>
                                      </p:to>
                                    </p:set>
                                    <p:animEffect transition="in" filter="fade">
                                      <p:cBhvr>
                                        <p:cTn id="35" dur="1000"/>
                                        <p:tgtEl>
                                          <p:spTgt spid="4067">
                                            <p:txEl>
                                              <p:pRg st="0" end="0"/>
                                            </p:txEl>
                                          </p:spTgt>
                                        </p:tgtEl>
                                      </p:cBhvr>
                                    </p:animEffect>
                                    <p:anim calcmode="lin" valueType="num">
                                      <p:cBhvr>
                                        <p:cTn id="36" dur="1000" fill="hold"/>
                                        <p:tgtEl>
                                          <p:spTgt spid="406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067">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067">
                                            <p:txEl>
                                              <p:pRg st="1" end="1"/>
                                            </p:txEl>
                                          </p:spTgt>
                                        </p:tgtEl>
                                        <p:attrNameLst>
                                          <p:attrName>style.visibility</p:attrName>
                                        </p:attrNameLst>
                                      </p:cBhvr>
                                      <p:to>
                                        <p:strVal val="visible"/>
                                      </p:to>
                                    </p:set>
                                    <p:animEffect transition="in" filter="fade">
                                      <p:cBhvr>
                                        <p:cTn id="40" dur="1000"/>
                                        <p:tgtEl>
                                          <p:spTgt spid="4067">
                                            <p:txEl>
                                              <p:pRg st="1" end="1"/>
                                            </p:txEl>
                                          </p:spTgt>
                                        </p:tgtEl>
                                      </p:cBhvr>
                                    </p:animEffect>
                                    <p:anim calcmode="lin" valueType="num">
                                      <p:cBhvr>
                                        <p:cTn id="41" dur="1000" fill="hold"/>
                                        <p:tgtEl>
                                          <p:spTgt spid="4067">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40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063"/>
                                        </p:tgtEl>
                                        <p:attrNameLst>
                                          <p:attrName>style.visibility</p:attrName>
                                        </p:attrNameLst>
                                      </p:cBhvr>
                                      <p:to>
                                        <p:strVal val="visible"/>
                                      </p:to>
                                    </p:set>
                                    <p:animEffect transition="in" filter="fade">
                                      <p:cBhvr>
                                        <p:cTn id="47" dur="1000"/>
                                        <p:tgtEl>
                                          <p:spTgt spid="4063"/>
                                        </p:tgtEl>
                                      </p:cBhvr>
                                    </p:animEffect>
                                    <p:anim calcmode="lin" valueType="num">
                                      <p:cBhvr>
                                        <p:cTn id="48" dur="1000" fill="hold"/>
                                        <p:tgtEl>
                                          <p:spTgt spid="4063"/>
                                        </p:tgtEl>
                                        <p:attrNameLst>
                                          <p:attrName>ppt_x</p:attrName>
                                        </p:attrNameLst>
                                      </p:cBhvr>
                                      <p:tavLst>
                                        <p:tav tm="0">
                                          <p:val>
                                            <p:strVal val="#ppt_x"/>
                                          </p:val>
                                        </p:tav>
                                        <p:tav tm="100000">
                                          <p:val>
                                            <p:strVal val="#ppt_x"/>
                                          </p:val>
                                        </p:tav>
                                      </p:tavLst>
                                    </p:anim>
                                    <p:anim calcmode="lin" valueType="num">
                                      <p:cBhvr>
                                        <p:cTn id="49" dur="1000" fill="hold"/>
                                        <p:tgtEl>
                                          <p:spTgt spid="406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068">
                                            <p:txEl>
                                              <p:pRg st="0" end="0"/>
                                            </p:txEl>
                                          </p:spTgt>
                                        </p:tgtEl>
                                        <p:attrNameLst>
                                          <p:attrName>style.visibility</p:attrName>
                                        </p:attrNameLst>
                                      </p:cBhvr>
                                      <p:to>
                                        <p:strVal val="visible"/>
                                      </p:to>
                                    </p:set>
                                    <p:animEffect transition="in" filter="fade">
                                      <p:cBhvr>
                                        <p:cTn id="54" dur="1000"/>
                                        <p:tgtEl>
                                          <p:spTgt spid="4068">
                                            <p:txEl>
                                              <p:pRg st="0" end="0"/>
                                            </p:txEl>
                                          </p:spTgt>
                                        </p:tgtEl>
                                      </p:cBhvr>
                                    </p:animEffect>
                                    <p:anim calcmode="lin" valueType="num">
                                      <p:cBhvr>
                                        <p:cTn id="55" dur="1000" fill="hold"/>
                                        <p:tgtEl>
                                          <p:spTgt spid="4068">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40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065"/>
                                        </p:tgtEl>
                                        <p:attrNameLst>
                                          <p:attrName>style.visibility</p:attrName>
                                        </p:attrNameLst>
                                      </p:cBhvr>
                                      <p:to>
                                        <p:strVal val="visible"/>
                                      </p:to>
                                    </p:set>
                                    <p:animEffect transition="in" filter="fade">
                                      <p:cBhvr>
                                        <p:cTn id="61" dur="1000"/>
                                        <p:tgtEl>
                                          <p:spTgt spid="4065"/>
                                        </p:tgtEl>
                                      </p:cBhvr>
                                    </p:animEffect>
                                    <p:anim calcmode="lin" valueType="num">
                                      <p:cBhvr>
                                        <p:cTn id="62" dur="1000" fill="hold"/>
                                        <p:tgtEl>
                                          <p:spTgt spid="4065"/>
                                        </p:tgtEl>
                                        <p:attrNameLst>
                                          <p:attrName>ppt_x</p:attrName>
                                        </p:attrNameLst>
                                      </p:cBhvr>
                                      <p:tavLst>
                                        <p:tav tm="0">
                                          <p:val>
                                            <p:strVal val="#ppt_x"/>
                                          </p:val>
                                        </p:tav>
                                        <p:tav tm="100000">
                                          <p:val>
                                            <p:strVal val="#ppt_x"/>
                                          </p:val>
                                        </p:tav>
                                      </p:tavLst>
                                    </p:anim>
                                    <p:anim calcmode="lin" valueType="num">
                                      <p:cBhvr>
                                        <p:cTn id="63" dur="1000" fill="hold"/>
                                        <p:tgtEl>
                                          <p:spTgt spid="406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069">
                                            <p:txEl>
                                              <p:pRg st="0" end="0"/>
                                            </p:txEl>
                                          </p:spTgt>
                                        </p:tgtEl>
                                        <p:attrNameLst>
                                          <p:attrName>style.visibility</p:attrName>
                                        </p:attrNameLst>
                                      </p:cBhvr>
                                      <p:to>
                                        <p:strVal val="visible"/>
                                      </p:to>
                                    </p:set>
                                    <p:animEffect transition="in" filter="fade">
                                      <p:cBhvr>
                                        <p:cTn id="68" dur="1000"/>
                                        <p:tgtEl>
                                          <p:spTgt spid="4069">
                                            <p:txEl>
                                              <p:pRg st="0" end="0"/>
                                            </p:txEl>
                                          </p:spTgt>
                                        </p:tgtEl>
                                      </p:cBhvr>
                                    </p:animEffect>
                                    <p:anim calcmode="lin" valueType="num">
                                      <p:cBhvr>
                                        <p:cTn id="69" dur="1000" fill="hold"/>
                                        <p:tgtEl>
                                          <p:spTgt spid="4069">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406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7" grpId="0"/>
      <p:bldP spid="4062" grpId="0"/>
      <p:bldP spid="4063" grpId="0"/>
      <p:bldP spid="4064" grpId="0"/>
      <p:bldP spid="40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0"/>
        <p:cNvGrpSpPr/>
        <p:nvPr/>
      </p:nvGrpSpPr>
      <p:grpSpPr>
        <a:xfrm>
          <a:off x="0" y="0"/>
          <a:ext cx="0" cy="0"/>
          <a:chOff x="0" y="0"/>
          <a:chExt cx="0" cy="0"/>
        </a:xfrm>
      </p:grpSpPr>
      <p:sp>
        <p:nvSpPr>
          <p:cNvPr id="4661" name="Google Shape;4661;p54"/>
          <p:cNvSpPr txBox="1">
            <a:spLocks noGrp="1"/>
          </p:cNvSpPr>
          <p:nvPr>
            <p:ph type="title"/>
          </p:nvPr>
        </p:nvSpPr>
        <p:spPr>
          <a:xfrm>
            <a:off x="710151" y="2109742"/>
            <a:ext cx="5240422" cy="16811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Advantages and Disadvantages</a:t>
            </a:r>
          </a:p>
        </p:txBody>
      </p:sp>
      <p:sp>
        <p:nvSpPr>
          <p:cNvPr id="4663" name="Google Shape;4663;p54"/>
          <p:cNvSpPr txBox="1">
            <a:spLocks noGrp="1"/>
          </p:cNvSpPr>
          <p:nvPr>
            <p:ph type="title" idx="2"/>
          </p:nvPr>
        </p:nvSpPr>
        <p:spPr>
          <a:xfrm>
            <a:off x="713224" y="946403"/>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0" dirty="0">
                <a:latin typeface="+mj-lt"/>
              </a:rPr>
              <a:t>04</a:t>
            </a:r>
            <a:endParaRPr i="0" dirty="0">
              <a:latin typeface="+mj-lt"/>
            </a:endParaRPr>
          </a:p>
        </p:txBody>
      </p:sp>
      <p:grpSp>
        <p:nvGrpSpPr>
          <p:cNvPr id="4664" name="Google Shape;4664;p54"/>
          <p:cNvGrpSpPr/>
          <p:nvPr/>
        </p:nvGrpSpPr>
        <p:grpSpPr>
          <a:xfrm>
            <a:off x="5556138" y="602558"/>
            <a:ext cx="3199200" cy="3659143"/>
            <a:chOff x="5556138" y="602558"/>
            <a:chExt cx="3199200" cy="3659143"/>
          </a:xfrm>
        </p:grpSpPr>
        <p:grpSp>
          <p:nvGrpSpPr>
            <p:cNvPr id="4665" name="Google Shape;4665;p54"/>
            <p:cNvGrpSpPr/>
            <p:nvPr/>
          </p:nvGrpSpPr>
          <p:grpSpPr>
            <a:xfrm rot="-1244566">
              <a:off x="5668539" y="2792169"/>
              <a:ext cx="1410581" cy="892908"/>
              <a:chOff x="4808808" y="1957984"/>
              <a:chExt cx="404920" cy="256310"/>
            </a:xfrm>
          </p:grpSpPr>
          <p:sp>
            <p:nvSpPr>
              <p:cNvPr id="4666" name="Google Shape;4666;p54"/>
              <p:cNvSpPr/>
              <p:nvPr/>
            </p:nvSpPr>
            <p:spPr>
              <a:xfrm>
                <a:off x="4860357" y="1957984"/>
                <a:ext cx="353370" cy="256310"/>
              </a:xfrm>
              <a:custGeom>
                <a:avLst/>
                <a:gdLst/>
                <a:ahLst/>
                <a:cxnLst/>
                <a:rect l="l" t="t" r="r" b="b"/>
                <a:pathLst>
                  <a:path w="5381" h="3903" extrusionOk="0">
                    <a:moveTo>
                      <a:pt x="4892" y="158"/>
                    </a:moveTo>
                    <a:cubicBezTo>
                      <a:pt x="4905" y="709"/>
                      <a:pt x="4911" y="1256"/>
                      <a:pt x="4924" y="1807"/>
                    </a:cubicBezTo>
                    <a:cubicBezTo>
                      <a:pt x="4820" y="1833"/>
                      <a:pt x="4715" y="1848"/>
                      <a:pt x="4611" y="1848"/>
                    </a:cubicBezTo>
                    <a:cubicBezTo>
                      <a:pt x="4408" y="1848"/>
                      <a:pt x="4208" y="1794"/>
                      <a:pt x="4027" y="1668"/>
                    </a:cubicBezTo>
                    <a:cubicBezTo>
                      <a:pt x="3810" y="1519"/>
                      <a:pt x="3680" y="1302"/>
                      <a:pt x="3635" y="1062"/>
                    </a:cubicBezTo>
                    <a:cubicBezTo>
                      <a:pt x="4059" y="767"/>
                      <a:pt x="4480" y="466"/>
                      <a:pt x="4892" y="158"/>
                    </a:cubicBezTo>
                    <a:close/>
                    <a:moveTo>
                      <a:pt x="3560" y="1110"/>
                    </a:moveTo>
                    <a:cubicBezTo>
                      <a:pt x="3609" y="1357"/>
                      <a:pt x="3754" y="1587"/>
                      <a:pt x="3965" y="1742"/>
                    </a:cubicBezTo>
                    <a:cubicBezTo>
                      <a:pt x="4160" y="1881"/>
                      <a:pt x="4387" y="1944"/>
                      <a:pt x="4617" y="1944"/>
                    </a:cubicBezTo>
                    <a:cubicBezTo>
                      <a:pt x="4720" y="1944"/>
                      <a:pt x="4823" y="1931"/>
                      <a:pt x="4924" y="1907"/>
                    </a:cubicBezTo>
                    <a:cubicBezTo>
                      <a:pt x="4934" y="2254"/>
                      <a:pt x="4937" y="2601"/>
                      <a:pt x="4943" y="2947"/>
                    </a:cubicBezTo>
                    <a:cubicBezTo>
                      <a:pt x="4730" y="2944"/>
                      <a:pt x="4513" y="2941"/>
                      <a:pt x="4295" y="2941"/>
                    </a:cubicBezTo>
                    <a:cubicBezTo>
                      <a:pt x="4302" y="2882"/>
                      <a:pt x="4305" y="2831"/>
                      <a:pt x="4308" y="2772"/>
                    </a:cubicBezTo>
                    <a:cubicBezTo>
                      <a:pt x="4313" y="2756"/>
                      <a:pt x="4301" y="2747"/>
                      <a:pt x="4287" y="2747"/>
                    </a:cubicBezTo>
                    <a:cubicBezTo>
                      <a:pt x="4270" y="2747"/>
                      <a:pt x="4250" y="2758"/>
                      <a:pt x="4247" y="2782"/>
                    </a:cubicBezTo>
                    <a:cubicBezTo>
                      <a:pt x="4244" y="2840"/>
                      <a:pt x="4237" y="2892"/>
                      <a:pt x="4231" y="2947"/>
                    </a:cubicBezTo>
                    <a:cubicBezTo>
                      <a:pt x="4163" y="2947"/>
                      <a:pt x="4095" y="2950"/>
                      <a:pt x="4030" y="2950"/>
                    </a:cubicBezTo>
                    <a:cubicBezTo>
                      <a:pt x="3997" y="2950"/>
                      <a:pt x="3997" y="2999"/>
                      <a:pt x="4030" y="3006"/>
                    </a:cubicBezTo>
                    <a:cubicBezTo>
                      <a:pt x="4095" y="3009"/>
                      <a:pt x="4163" y="3012"/>
                      <a:pt x="4227" y="3015"/>
                    </a:cubicBezTo>
                    <a:cubicBezTo>
                      <a:pt x="4221" y="3168"/>
                      <a:pt x="4221" y="3317"/>
                      <a:pt x="4237" y="3466"/>
                    </a:cubicBezTo>
                    <a:cubicBezTo>
                      <a:pt x="3657" y="3443"/>
                      <a:pt x="3074" y="3449"/>
                      <a:pt x="2504" y="3430"/>
                    </a:cubicBezTo>
                    <a:cubicBezTo>
                      <a:pt x="2423" y="3427"/>
                      <a:pt x="2342" y="3427"/>
                      <a:pt x="2264" y="3420"/>
                    </a:cubicBezTo>
                    <a:cubicBezTo>
                      <a:pt x="2361" y="2980"/>
                      <a:pt x="2170" y="2542"/>
                      <a:pt x="1798" y="2293"/>
                    </a:cubicBezTo>
                    <a:cubicBezTo>
                      <a:pt x="2394" y="1911"/>
                      <a:pt x="2980" y="1515"/>
                      <a:pt x="3560" y="1110"/>
                    </a:cubicBezTo>
                    <a:close/>
                    <a:moveTo>
                      <a:pt x="4295" y="3022"/>
                    </a:moveTo>
                    <a:cubicBezTo>
                      <a:pt x="4516" y="3035"/>
                      <a:pt x="4733" y="3038"/>
                      <a:pt x="4953" y="3041"/>
                    </a:cubicBezTo>
                    <a:lnTo>
                      <a:pt x="4966" y="3527"/>
                    </a:lnTo>
                    <a:cubicBezTo>
                      <a:pt x="4956" y="3527"/>
                      <a:pt x="4953" y="3524"/>
                      <a:pt x="4950" y="3524"/>
                    </a:cubicBezTo>
                    <a:cubicBezTo>
                      <a:pt x="4726" y="3498"/>
                      <a:pt x="4500" y="3482"/>
                      <a:pt x="4270" y="3472"/>
                    </a:cubicBezTo>
                    <a:cubicBezTo>
                      <a:pt x="4279" y="3320"/>
                      <a:pt x="4286" y="3171"/>
                      <a:pt x="4295" y="3022"/>
                    </a:cubicBezTo>
                    <a:close/>
                    <a:moveTo>
                      <a:pt x="4946" y="0"/>
                    </a:moveTo>
                    <a:cubicBezTo>
                      <a:pt x="4937" y="0"/>
                      <a:pt x="4928" y="3"/>
                      <a:pt x="4921" y="9"/>
                    </a:cubicBezTo>
                    <a:cubicBezTo>
                      <a:pt x="4490" y="323"/>
                      <a:pt x="4062" y="631"/>
                      <a:pt x="3625" y="935"/>
                    </a:cubicBezTo>
                    <a:cubicBezTo>
                      <a:pt x="3622" y="845"/>
                      <a:pt x="3625" y="754"/>
                      <a:pt x="3644" y="660"/>
                    </a:cubicBezTo>
                    <a:cubicBezTo>
                      <a:pt x="3650" y="640"/>
                      <a:pt x="3634" y="626"/>
                      <a:pt x="3618" y="626"/>
                    </a:cubicBezTo>
                    <a:cubicBezTo>
                      <a:pt x="3608" y="626"/>
                      <a:pt x="3597" y="632"/>
                      <a:pt x="3593" y="644"/>
                    </a:cubicBezTo>
                    <a:cubicBezTo>
                      <a:pt x="3557" y="757"/>
                      <a:pt x="3541" y="874"/>
                      <a:pt x="3547" y="987"/>
                    </a:cubicBezTo>
                    <a:cubicBezTo>
                      <a:pt x="2935" y="1412"/>
                      <a:pt x="2313" y="1826"/>
                      <a:pt x="1688" y="2231"/>
                    </a:cubicBezTo>
                    <a:cubicBezTo>
                      <a:pt x="1568" y="2167"/>
                      <a:pt x="1428" y="2118"/>
                      <a:pt x="1279" y="2092"/>
                    </a:cubicBezTo>
                    <a:cubicBezTo>
                      <a:pt x="1278" y="2092"/>
                      <a:pt x="1277" y="2092"/>
                      <a:pt x="1276" y="2092"/>
                    </a:cubicBezTo>
                    <a:cubicBezTo>
                      <a:pt x="1250" y="2092"/>
                      <a:pt x="1242" y="2131"/>
                      <a:pt x="1266" y="2137"/>
                    </a:cubicBezTo>
                    <a:cubicBezTo>
                      <a:pt x="1393" y="2170"/>
                      <a:pt x="1509" y="2215"/>
                      <a:pt x="1616" y="2277"/>
                    </a:cubicBezTo>
                    <a:cubicBezTo>
                      <a:pt x="1095" y="2610"/>
                      <a:pt x="570" y="2944"/>
                      <a:pt x="42" y="3268"/>
                    </a:cubicBezTo>
                    <a:cubicBezTo>
                      <a:pt x="0" y="3293"/>
                      <a:pt x="25" y="3351"/>
                      <a:pt x="64" y="3351"/>
                    </a:cubicBezTo>
                    <a:cubicBezTo>
                      <a:pt x="70" y="3351"/>
                      <a:pt x="77" y="3349"/>
                      <a:pt x="84" y="3346"/>
                    </a:cubicBezTo>
                    <a:cubicBezTo>
                      <a:pt x="641" y="3025"/>
                      <a:pt x="1182" y="2688"/>
                      <a:pt x="1727" y="2345"/>
                    </a:cubicBezTo>
                    <a:cubicBezTo>
                      <a:pt x="2076" y="2594"/>
                      <a:pt x="2261" y="2999"/>
                      <a:pt x="2154" y="3420"/>
                    </a:cubicBezTo>
                    <a:cubicBezTo>
                      <a:pt x="1651" y="3397"/>
                      <a:pt x="1144" y="3365"/>
                      <a:pt x="640" y="3365"/>
                    </a:cubicBezTo>
                    <a:cubicBezTo>
                      <a:pt x="447" y="3365"/>
                      <a:pt x="254" y="3370"/>
                      <a:pt x="61" y="3381"/>
                    </a:cubicBezTo>
                    <a:cubicBezTo>
                      <a:pt x="3" y="3385"/>
                      <a:pt x="10" y="3459"/>
                      <a:pt x="61" y="3466"/>
                    </a:cubicBezTo>
                    <a:cubicBezTo>
                      <a:pt x="732" y="3550"/>
                      <a:pt x="1425" y="3547"/>
                      <a:pt x="2109" y="3560"/>
                    </a:cubicBezTo>
                    <a:cubicBezTo>
                      <a:pt x="2073" y="3647"/>
                      <a:pt x="2025" y="3738"/>
                      <a:pt x="1960" y="3825"/>
                    </a:cubicBezTo>
                    <a:cubicBezTo>
                      <a:pt x="1932" y="3866"/>
                      <a:pt x="1969" y="3902"/>
                      <a:pt x="2007" y="3902"/>
                    </a:cubicBezTo>
                    <a:cubicBezTo>
                      <a:pt x="2023" y="3902"/>
                      <a:pt x="2039" y="3896"/>
                      <a:pt x="2050" y="3880"/>
                    </a:cubicBezTo>
                    <a:cubicBezTo>
                      <a:pt x="2125" y="3777"/>
                      <a:pt x="2183" y="3670"/>
                      <a:pt x="2222" y="3560"/>
                    </a:cubicBezTo>
                    <a:cubicBezTo>
                      <a:pt x="2316" y="3560"/>
                      <a:pt x="2410" y="3563"/>
                      <a:pt x="2504" y="3566"/>
                    </a:cubicBezTo>
                    <a:cubicBezTo>
                      <a:pt x="3147" y="3587"/>
                      <a:pt x="3803" y="3644"/>
                      <a:pt x="4450" y="3644"/>
                    </a:cubicBezTo>
                    <a:cubicBezTo>
                      <a:pt x="4617" y="3644"/>
                      <a:pt x="4784" y="3640"/>
                      <a:pt x="4950" y="3631"/>
                    </a:cubicBezTo>
                    <a:cubicBezTo>
                      <a:pt x="4969" y="3631"/>
                      <a:pt x="4982" y="3624"/>
                      <a:pt x="4989" y="3611"/>
                    </a:cubicBezTo>
                    <a:cubicBezTo>
                      <a:pt x="4998" y="3617"/>
                      <a:pt x="5010" y="3619"/>
                      <a:pt x="5021" y="3619"/>
                    </a:cubicBezTo>
                    <a:cubicBezTo>
                      <a:pt x="5052" y="3619"/>
                      <a:pt x="5083" y="3600"/>
                      <a:pt x="5083" y="3563"/>
                    </a:cubicBezTo>
                    <a:cubicBezTo>
                      <a:pt x="5070" y="2999"/>
                      <a:pt x="5057" y="2439"/>
                      <a:pt x="5047" y="1878"/>
                    </a:cubicBezTo>
                    <a:cubicBezTo>
                      <a:pt x="5147" y="1846"/>
                      <a:pt x="5245" y="1800"/>
                      <a:pt x="5339" y="1749"/>
                    </a:cubicBezTo>
                    <a:cubicBezTo>
                      <a:pt x="5381" y="1726"/>
                      <a:pt x="5352" y="1663"/>
                      <a:pt x="5306" y="1663"/>
                    </a:cubicBezTo>
                    <a:cubicBezTo>
                      <a:pt x="5299" y="1663"/>
                      <a:pt x="5291" y="1664"/>
                      <a:pt x="5284" y="1668"/>
                    </a:cubicBezTo>
                    <a:cubicBezTo>
                      <a:pt x="5209" y="1710"/>
                      <a:pt x="5122" y="1745"/>
                      <a:pt x="5041" y="1775"/>
                    </a:cubicBezTo>
                    <a:cubicBezTo>
                      <a:pt x="5031" y="1201"/>
                      <a:pt x="5011" y="628"/>
                      <a:pt x="5002" y="58"/>
                    </a:cubicBezTo>
                    <a:cubicBezTo>
                      <a:pt x="5002" y="28"/>
                      <a:pt x="4973" y="0"/>
                      <a:pt x="4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7" name="Google Shape;4667;p54"/>
              <p:cNvSpPr/>
              <p:nvPr/>
            </p:nvSpPr>
            <p:spPr>
              <a:xfrm>
                <a:off x="4808808" y="2160306"/>
                <a:ext cx="32113" cy="32572"/>
              </a:xfrm>
              <a:custGeom>
                <a:avLst/>
                <a:gdLst/>
                <a:ahLst/>
                <a:cxnLst/>
                <a:rect l="l" t="t" r="r" b="b"/>
                <a:pathLst>
                  <a:path w="489" h="496" extrusionOk="0">
                    <a:moveTo>
                      <a:pt x="437" y="0"/>
                    </a:moveTo>
                    <a:cubicBezTo>
                      <a:pt x="429" y="0"/>
                      <a:pt x="420" y="4"/>
                      <a:pt x="412" y="12"/>
                    </a:cubicBezTo>
                    <a:cubicBezTo>
                      <a:pt x="357" y="70"/>
                      <a:pt x="302" y="125"/>
                      <a:pt x="250" y="184"/>
                    </a:cubicBezTo>
                    <a:cubicBezTo>
                      <a:pt x="195" y="135"/>
                      <a:pt x="134" y="87"/>
                      <a:pt x="69" y="41"/>
                    </a:cubicBezTo>
                    <a:cubicBezTo>
                      <a:pt x="66" y="39"/>
                      <a:pt x="63" y="38"/>
                      <a:pt x="60" y="38"/>
                    </a:cubicBezTo>
                    <a:cubicBezTo>
                      <a:pt x="47" y="38"/>
                      <a:pt x="36" y="57"/>
                      <a:pt x="49" y="70"/>
                    </a:cubicBezTo>
                    <a:cubicBezTo>
                      <a:pt x="105" y="122"/>
                      <a:pt x="156" y="174"/>
                      <a:pt x="211" y="229"/>
                    </a:cubicBezTo>
                    <a:cubicBezTo>
                      <a:pt x="147" y="300"/>
                      <a:pt x="82" y="375"/>
                      <a:pt x="20" y="446"/>
                    </a:cubicBezTo>
                    <a:cubicBezTo>
                      <a:pt x="0" y="469"/>
                      <a:pt x="19" y="495"/>
                      <a:pt x="41" y="495"/>
                    </a:cubicBezTo>
                    <a:cubicBezTo>
                      <a:pt x="47" y="495"/>
                      <a:pt x="53" y="493"/>
                      <a:pt x="59" y="488"/>
                    </a:cubicBezTo>
                    <a:cubicBezTo>
                      <a:pt x="130" y="417"/>
                      <a:pt x="198" y="352"/>
                      <a:pt x="266" y="284"/>
                    </a:cubicBezTo>
                    <a:cubicBezTo>
                      <a:pt x="315" y="342"/>
                      <a:pt x="360" y="401"/>
                      <a:pt x="415" y="446"/>
                    </a:cubicBezTo>
                    <a:cubicBezTo>
                      <a:pt x="423" y="451"/>
                      <a:pt x="431" y="453"/>
                      <a:pt x="439" y="453"/>
                    </a:cubicBezTo>
                    <a:cubicBezTo>
                      <a:pt x="462" y="453"/>
                      <a:pt x="481" y="434"/>
                      <a:pt x="464" y="407"/>
                    </a:cubicBezTo>
                    <a:cubicBezTo>
                      <a:pt x="428" y="342"/>
                      <a:pt x="364" y="284"/>
                      <a:pt x="309" y="236"/>
                    </a:cubicBezTo>
                    <a:cubicBezTo>
                      <a:pt x="360" y="177"/>
                      <a:pt x="415" y="122"/>
                      <a:pt x="464" y="64"/>
                    </a:cubicBezTo>
                    <a:cubicBezTo>
                      <a:pt x="489" y="37"/>
                      <a:pt x="464" y="0"/>
                      <a:pt x="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8" name="Google Shape;4668;p54"/>
            <p:cNvGrpSpPr/>
            <p:nvPr/>
          </p:nvGrpSpPr>
          <p:grpSpPr>
            <a:xfrm rot="935572">
              <a:off x="6071600" y="697518"/>
              <a:ext cx="873825" cy="1222061"/>
              <a:chOff x="3735990" y="4115688"/>
              <a:chExt cx="349166" cy="488320"/>
            </a:xfrm>
          </p:grpSpPr>
          <p:sp>
            <p:nvSpPr>
              <p:cNvPr id="4669" name="Google Shape;4669;p54"/>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0" name="Google Shape;4670;p54"/>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1" name="Google Shape;4671;p54"/>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54"/>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3" name="Google Shape;4673;p54"/>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4" name="Google Shape;4674;p54"/>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5" name="Google Shape;4675;p54"/>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6" name="Google Shape;4676;p54"/>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7" name="Google Shape;4677;p54"/>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8" name="Google Shape;4678;p54"/>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9" name="Google Shape;4679;p54"/>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0" name="Google Shape;4680;p54"/>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1" name="Google Shape;4681;p54"/>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2" name="Google Shape;4682;p54"/>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3" name="Google Shape;4683;p54"/>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4" name="Google Shape;4684;p54"/>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5" name="Google Shape;4685;p54"/>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6" name="Google Shape;4686;p54"/>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7" name="Google Shape;4687;p54"/>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8" name="Google Shape;4688;p54"/>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9" name="Google Shape;4689;p54"/>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90" name="Google Shape;4690;p54"/>
            <p:cNvGrpSpPr/>
            <p:nvPr/>
          </p:nvGrpSpPr>
          <p:grpSpPr>
            <a:xfrm rot="-3708110">
              <a:off x="6800162" y="1504918"/>
              <a:ext cx="1053989" cy="207617"/>
              <a:chOff x="4737493" y="4305992"/>
              <a:chExt cx="547410" cy="107830"/>
            </a:xfrm>
          </p:grpSpPr>
          <p:sp>
            <p:nvSpPr>
              <p:cNvPr id="4691" name="Google Shape;4691;p54"/>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2" name="Google Shape;4692;p54"/>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3" name="Google Shape;4693;p54"/>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4" name="Google Shape;4694;p54"/>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5" name="Google Shape;4695;p54"/>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6" name="Google Shape;4696;p54"/>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7" name="Google Shape;4697;p54"/>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8" name="Google Shape;4698;p54"/>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9" name="Google Shape;4699;p54"/>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0" name="Google Shape;4700;p54"/>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1" name="Google Shape;4701;p54"/>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2" name="Google Shape;4702;p54"/>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3" name="Google Shape;4703;p54"/>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4" name="Google Shape;4704;p54"/>
            <p:cNvGrpSpPr/>
            <p:nvPr/>
          </p:nvGrpSpPr>
          <p:grpSpPr>
            <a:xfrm rot="-1218727">
              <a:off x="7656931" y="3206492"/>
              <a:ext cx="969680" cy="915366"/>
              <a:chOff x="3712416" y="2719728"/>
              <a:chExt cx="383381" cy="361907"/>
            </a:xfrm>
          </p:grpSpPr>
          <p:sp>
            <p:nvSpPr>
              <p:cNvPr id="4705" name="Google Shape;4705;p54"/>
              <p:cNvSpPr/>
              <p:nvPr/>
            </p:nvSpPr>
            <p:spPr>
              <a:xfrm>
                <a:off x="3712416" y="2719728"/>
                <a:ext cx="383381" cy="361907"/>
              </a:xfrm>
              <a:custGeom>
                <a:avLst/>
                <a:gdLst/>
                <a:ahLst/>
                <a:cxnLst/>
                <a:rect l="l" t="t" r="r" b="b"/>
                <a:pathLst>
                  <a:path w="5838" h="5511" extrusionOk="0">
                    <a:moveTo>
                      <a:pt x="3178" y="130"/>
                    </a:moveTo>
                    <a:cubicBezTo>
                      <a:pt x="3222" y="130"/>
                      <a:pt x="3267" y="131"/>
                      <a:pt x="3311" y="133"/>
                    </a:cubicBezTo>
                    <a:cubicBezTo>
                      <a:pt x="2446" y="716"/>
                      <a:pt x="1882" y="1694"/>
                      <a:pt x="1847" y="2744"/>
                    </a:cubicBezTo>
                    <a:cubicBezTo>
                      <a:pt x="1332" y="2530"/>
                      <a:pt x="865" y="2209"/>
                      <a:pt x="492" y="1772"/>
                    </a:cubicBezTo>
                    <a:cubicBezTo>
                      <a:pt x="638" y="1380"/>
                      <a:pt x="891" y="1024"/>
                      <a:pt x="1251" y="765"/>
                    </a:cubicBezTo>
                    <a:cubicBezTo>
                      <a:pt x="1801" y="363"/>
                      <a:pt x="2492" y="130"/>
                      <a:pt x="3178" y="130"/>
                    </a:cubicBezTo>
                    <a:close/>
                    <a:moveTo>
                      <a:pt x="3501" y="155"/>
                    </a:moveTo>
                    <a:lnTo>
                      <a:pt x="3501" y="155"/>
                    </a:lnTo>
                    <a:cubicBezTo>
                      <a:pt x="3486" y="184"/>
                      <a:pt x="3490" y="224"/>
                      <a:pt x="3531" y="230"/>
                    </a:cubicBezTo>
                    <a:lnTo>
                      <a:pt x="3538" y="230"/>
                    </a:lnTo>
                    <a:cubicBezTo>
                      <a:pt x="3544" y="237"/>
                      <a:pt x="3544" y="246"/>
                      <a:pt x="3547" y="250"/>
                    </a:cubicBezTo>
                    <a:cubicBezTo>
                      <a:pt x="3554" y="266"/>
                      <a:pt x="3570" y="279"/>
                      <a:pt x="3593" y="282"/>
                    </a:cubicBezTo>
                    <a:cubicBezTo>
                      <a:pt x="3595" y="282"/>
                      <a:pt x="3597" y="282"/>
                      <a:pt x="3599" y="282"/>
                    </a:cubicBezTo>
                    <a:cubicBezTo>
                      <a:pt x="3637" y="282"/>
                      <a:pt x="3655" y="229"/>
                      <a:pt x="3615" y="214"/>
                    </a:cubicBezTo>
                    <a:lnTo>
                      <a:pt x="3615" y="207"/>
                    </a:lnTo>
                    <a:lnTo>
                      <a:pt x="3615" y="191"/>
                    </a:lnTo>
                    <a:cubicBezTo>
                      <a:pt x="3615" y="182"/>
                      <a:pt x="3612" y="169"/>
                      <a:pt x="3609" y="159"/>
                    </a:cubicBezTo>
                    <a:lnTo>
                      <a:pt x="3609" y="159"/>
                    </a:lnTo>
                    <a:cubicBezTo>
                      <a:pt x="3852" y="198"/>
                      <a:pt x="4095" y="269"/>
                      <a:pt x="4322" y="376"/>
                    </a:cubicBezTo>
                    <a:cubicBezTo>
                      <a:pt x="5261" y="820"/>
                      <a:pt x="5656" y="1727"/>
                      <a:pt x="5660" y="2708"/>
                    </a:cubicBezTo>
                    <a:cubicBezTo>
                      <a:pt x="5656" y="2712"/>
                      <a:pt x="5653" y="2712"/>
                      <a:pt x="5643" y="2712"/>
                    </a:cubicBezTo>
                    <a:cubicBezTo>
                      <a:pt x="5592" y="2712"/>
                      <a:pt x="5575" y="2763"/>
                      <a:pt x="5592" y="2799"/>
                    </a:cubicBezTo>
                    <a:cubicBezTo>
                      <a:pt x="5190" y="2993"/>
                      <a:pt x="4736" y="3036"/>
                      <a:pt x="4296" y="3065"/>
                    </a:cubicBezTo>
                    <a:lnTo>
                      <a:pt x="4053" y="3074"/>
                    </a:lnTo>
                    <a:lnTo>
                      <a:pt x="4053" y="3071"/>
                    </a:lnTo>
                    <a:cubicBezTo>
                      <a:pt x="4082" y="2945"/>
                      <a:pt x="4088" y="2809"/>
                      <a:pt x="4095" y="2682"/>
                    </a:cubicBezTo>
                    <a:cubicBezTo>
                      <a:pt x="4095" y="2655"/>
                      <a:pt x="4075" y="2641"/>
                      <a:pt x="4053" y="2641"/>
                    </a:cubicBezTo>
                    <a:cubicBezTo>
                      <a:pt x="4032" y="2641"/>
                      <a:pt x="4009" y="2655"/>
                      <a:pt x="4004" y="2682"/>
                    </a:cubicBezTo>
                    <a:cubicBezTo>
                      <a:pt x="3991" y="2806"/>
                      <a:pt x="3981" y="2942"/>
                      <a:pt x="3991" y="3065"/>
                    </a:cubicBezTo>
                    <a:cubicBezTo>
                      <a:pt x="3991" y="3068"/>
                      <a:pt x="3998" y="3071"/>
                      <a:pt x="3998" y="3074"/>
                    </a:cubicBezTo>
                    <a:cubicBezTo>
                      <a:pt x="3902" y="3078"/>
                      <a:pt x="3806" y="3080"/>
                      <a:pt x="3710" y="3080"/>
                    </a:cubicBezTo>
                    <a:cubicBezTo>
                      <a:pt x="3399" y="3080"/>
                      <a:pt x="3087" y="3059"/>
                      <a:pt x="2783" y="3010"/>
                    </a:cubicBezTo>
                    <a:cubicBezTo>
                      <a:pt x="2501" y="2968"/>
                      <a:pt x="2232" y="2893"/>
                      <a:pt x="1966" y="2796"/>
                    </a:cubicBezTo>
                    <a:cubicBezTo>
                      <a:pt x="1966" y="2699"/>
                      <a:pt x="1976" y="2598"/>
                      <a:pt x="1989" y="2501"/>
                    </a:cubicBezTo>
                    <a:cubicBezTo>
                      <a:pt x="1999" y="2401"/>
                      <a:pt x="2015" y="2303"/>
                      <a:pt x="2041" y="2206"/>
                    </a:cubicBezTo>
                    <a:cubicBezTo>
                      <a:pt x="2171" y="2229"/>
                      <a:pt x="2300" y="2258"/>
                      <a:pt x="2430" y="2271"/>
                    </a:cubicBezTo>
                    <a:cubicBezTo>
                      <a:pt x="2431" y="2271"/>
                      <a:pt x="2432" y="2271"/>
                      <a:pt x="2433" y="2271"/>
                    </a:cubicBezTo>
                    <a:cubicBezTo>
                      <a:pt x="2479" y="2271"/>
                      <a:pt x="2490" y="2193"/>
                      <a:pt x="2443" y="2184"/>
                    </a:cubicBezTo>
                    <a:cubicBezTo>
                      <a:pt x="2316" y="2158"/>
                      <a:pt x="2187" y="2148"/>
                      <a:pt x="2057" y="2135"/>
                    </a:cubicBezTo>
                    <a:cubicBezTo>
                      <a:pt x="2255" y="1322"/>
                      <a:pt x="2776" y="606"/>
                      <a:pt x="3496" y="159"/>
                    </a:cubicBezTo>
                    <a:cubicBezTo>
                      <a:pt x="3497" y="157"/>
                      <a:pt x="3499" y="156"/>
                      <a:pt x="3501" y="155"/>
                    </a:cubicBezTo>
                    <a:close/>
                    <a:moveTo>
                      <a:pt x="457" y="1873"/>
                    </a:moveTo>
                    <a:lnTo>
                      <a:pt x="457" y="1873"/>
                    </a:lnTo>
                    <a:cubicBezTo>
                      <a:pt x="816" y="2339"/>
                      <a:pt x="1302" y="2670"/>
                      <a:pt x="1843" y="2887"/>
                    </a:cubicBezTo>
                    <a:cubicBezTo>
                      <a:pt x="1847" y="3457"/>
                      <a:pt x="2015" y="4014"/>
                      <a:pt x="2265" y="4526"/>
                    </a:cubicBezTo>
                    <a:cubicBezTo>
                      <a:pt x="2371" y="4753"/>
                      <a:pt x="2543" y="5148"/>
                      <a:pt x="2789" y="5342"/>
                    </a:cubicBezTo>
                    <a:cubicBezTo>
                      <a:pt x="1827" y="5226"/>
                      <a:pt x="952" y="4668"/>
                      <a:pt x="554" y="3752"/>
                    </a:cubicBezTo>
                    <a:cubicBezTo>
                      <a:pt x="298" y="3155"/>
                      <a:pt x="259" y="2472"/>
                      <a:pt x="457" y="1873"/>
                    </a:cubicBezTo>
                    <a:close/>
                    <a:moveTo>
                      <a:pt x="5666" y="2912"/>
                    </a:moveTo>
                    <a:lnTo>
                      <a:pt x="5666" y="2912"/>
                    </a:lnTo>
                    <a:cubicBezTo>
                      <a:pt x="5660" y="2942"/>
                      <a:pt x="5660" y="2968"/>
                      <a:pt x="5656" y="2993"/>
                    </a:cubicBezTo>
                    <a:cubicBezTo>
                      <a:pt x="5611" y="3674"/>
                      <a:pt x="5319" y="4234"/>
                      <a:pt x="4769" y="4639"/>
                    </a:cubicBezTo>
                    <a:cubicBezTo>
                      <a:pt x="4357" y="4937"/>
                      <a:pt x="3732" y="5326"/>
                      <a:pt x="3204" y="5371"/>
                    </a:cubicBezTo>
                    <a:lnTo>
                      <a:pt x="3194" y="5371"/>
                    </a:lnTo>
                    <a:cubicBezTo>
                      <a:pt x="3187" y="5372"/>
                      <a:pt x="3180" y="5372"/>
                      <a:pt x="3173" y="5372"/>
                    </a:cubicBezTo>
                    <a:cubicBezTo>
                      <a:pt x="2666" y="5372"/>
                      <a:pt x="2318" y="4365"/>
                      <a:pt x="2184" y="3985"/>
                    </a:cubicBezTo>
                    <a:cubicBezTo>
                      <a:pt x="2060" y="3651"/>
                      <a:pt x="1992" y="3295"/>
                      <a:pt x="1979" y="2938"/>
                    </a:cubicBezTo>
                    <a:lnTo>
                      <a:pt x="1979" y="2938"/>
                    </a:lnTo>
                    <a:cubicBezTo>
                      <a:pt x="2252" y="3036"/>
                      <a:pt x="2533" y="3107"/>
                      <a:pt x="2818" y="3149"/>
                    </a:cubicBezTo>
                    <a:cubicBezTo>
                      <a:pt x="2874" y="3155"/>
                      <a:pt x="2935" y="3165"/>
                      <a:pt x="2997" y="3172"/>
                    </a:cubicBezTo>
                    <a:cubicBezTo>
                      <a:pt x="2980" y="3279"/>
                      <a:pt x="2961" y="3382"/>
                      <a:pt x="2955" y="3492"/>
                    </a:cubicBezTo>
                    <a:cubicBezTo>
                      <a:pt x="2955" y="3518"/>
                      <a:pt x="2973" y="3530"/>
                      <a:pt x="2991" y="3530"/>
                    </a:cubicBezTo>
                    <a:cubicBezTo>
                      <a:pt x="3011" y="3530"/>
                      <a:pt x="3031" y="3517"/>
                      <a:pt x="3032" y="3492"/>
                    </a:cubicBezTo>
                    <a:cubicBezTo>
                      <a:pt x="3045" y="3385"/>
                      <a:pt x="3045" y="3285"/>
                      <a:pt x="3045" y="3181"/>
                    </a:cubicBezTo>
                    <a:cubicBezTo>
                      <a:pt x="3269" y="3207"/>
                      <a:pt x="3495" y="3217"/>
                      <a:pt x="3721" y="3217"/>
                    </a:cubicBezTo>
                    <a:cubicBezTo>
                      <a:pt x="3955" y="3217"/>
                      <a:pt x="4189" y="3206"/>
                      <a:pt x="4422" y="3188"/>
                    </a:cubicBezTo>
                    <a:cubicBezTo>
                      <a:pt x="4850" y="3152"/>
                      <a:pt x="5281" y="3104"/>
                      <a:pt x="5666" y="2912"/>
                    </a:cubicBezTo>
                    <a:close/>
                    <a:moveTo>
                      <a:pt x="3185" y="0"/>
                    </a:moveTo>
                    <a:cubicBezTo>
                      <a:pt x="2599" y="0"/>
                      <a:pt x="2006" y="167"/>
                      <a:pt x="1490" y="457"/>
                    </a:cubicBezTo>
                    <a:cubicBezTo>
                      <a:pt x="454" y="1040"/>
                      <a:pt x="0" y="2190"/>
                      <a:pt x="275" y="3340"/>
                    </a:cubicBezTo>
                    <a:cubicBezTo>
                      <a:pt x="568" y="4557"/>
                      <a:pt x="1683" y="5453"/>
                      <a:pt x="2940" y="5453"/>
                    </a:cubicBezTo>
                    <a:cubicBezTo>
                      <a:pt x="2964" y="5453"/>
                      <a:pt x="2988" y="5453"/>
                      <a:pt x="3013" y="5452"/>
                    </a:cubicBezTo>
                    <a:cubicBezTo>
                      <a:pt x="3016" y="5452"/>
                      <a:pt x="3019" y="5452"/>
                      <a:pt x="3026" y="5456"/>
                    </a:cubicBezTo>
                    <a:cubicBezTo>
                      <a:pt x="3029" y="5485"/>
                      <a:pt x="3049" y="5511"/>
                      <a:pt x="3084" y="5511"/>
                    </a:cubicBezTo>
                    <a:cubicBezTo>
                      <a:pt x="3089" y="5511"/>
                      <a:pt x="3094" y="5511"/>
                      <a:pt x="3098" y="5511"/>
                    </a:cubicBezTo>
                    <a:cubicBezTo>
                      <a:pt x="3652" y="5511"/>
                      <a:pt x="4261" y="5139"/>
                      <a:pt x="4704" y="4843"/>
                    </a:cubicBezTo>
                    <a:cubicBezTo>
                      <a:pt x="5174" y="4539"/>
                      <a:pt x="5543" y="4124"/>
                      <a:pt x="5698" y="3573"/>
                    </a:cubicBezTo>
                    <a:cubicBezTo>
                      <a:pt x="5767" y="3330"/>
                      <a:pt x="5802" y="3078"/>
                      <a:pt x="5812" y="2828"/>
                    </a:cubicBezTo>
                    <a:cubicBezTo>
                      <a:pt x="5838" y="2799"/>
                      <a:pt x="5838" y="2760"/>
                      <a:pt x="5815" y="2731"/>
                    </a:cubicBezTo>
                    <a:cubicBezTo>
                      <a:pt x="5822" y="1866"/>
                      <a:pt x="5488" y="998"/>
                      <a:pt x="4769" y="489"/>
                    </a:cubicBezTo>
                    <a:cubicBezTo>
                      <a:pt x="4295" y="151"/>
                      <a:pt x="3743" y="0"/>
                      <a:pt x="3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6" name="Google Shape;4706;p54"/>
              <p:cNvSpPr/>
              <p:nvPr/>
            </p:nvSpPr>
            <p:spPr>
              <a:xfrm>
                <a:off x="3759500" y="2820987"/>
                <a:ext cx="36316" cy="8143"/>
              </a:xfrm>
              <a:custGeom>
                <a:avLst/>
                <a:gdLst/>
                <a:ahLst/>
                <a:cxnLst/>
                <a:rect l="l" t="t" r="r" b="b"/>
                <a:pathLst>
                  <a:path w="553" h="124" extrusionOk="0">
                    <a:moveTo>
                      <a:pt x="422" y="1"/>
                    </a:moveTo>
                    <a:cubicBezTo>
                      <a:pt x="286" y="1"/>
                      <a:pt x="137" y="22"/>
                      <a:pt x="18" y="81"/>
                    </a:cubicBezTo>
                    <a:cubicBezTo>
                      <a:pt x="0" y="87"/>
                      <a:pt x="7" y="124"/>
                      <a:pt x="27" y="124"/>
                    </a:cubicBezTo>
                    <a:cubicBezTo>
                      <a:pt x="28" y="124"/>
                      <a:pt x="30" y="124"/>
                      <a:pt x="31" y="123"/>
                    </a:cubicBezTo>
                    <a:cubicBezTo>
                      <a:pt x="190" y="107"/>
                      <a:pt x="342" y="84"/>
                      <a:pt x="504" y="81"/>
                    </a:cubicBezTo>
                    <a:cubicBezTo>
                      <a:pt x="553" y="75"/>
                      <a:pt x="553" y="3"/>
                      <a:pt x="504" y="3"/>
                    </a:cubicBezTo>
                    <a:cubicBezTo>
                      <a:pt x="478" y="2"/>
                      <a:pt x="450" y="1"/>
                      <a:pt x="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7" name="Google Shape;4707;p54"/>
              <p:cNvSpPr/>
              <p:nvPr/>
            </p:nvSpPr>
            <p:spPr>
              <a:xfrm>
                <a:off x="3813216" y="2820659"/>
                <a:ext cx="33557" cy="6961"/>
              </a:xfrm>
              <a:custGeom>
                <a:avLst/>
                <a:gdLst/>
                <a:ahLst/>
                <a:cxnLst/>
                <a:rect l="l" t="t" r="r" b="b"/>
                <a:pathLst>
                  <a:path w="511" h="106" extrusionOk="0">
                    <a:moveTo>
                      <a:pt x="232" y="0"/>
                    </a:moveTo>
                    <a:cubicBezTo>
                      <a:pt x="171" y="0"/>
                      <a:pt x="109" y="4"/>
                      <a:pt x="49" y="12"/>
                    </a:cubicBezTo>
                    <a:cubicBezTo>
                      <a:pt x="4" y="15"/>
                      <a:pt x="1" y="86"/>
                      <a:pt x="49" y="86"/>
                    </a:cubicBezTo>
                    <a:cubicBezTo>
                      <a:pt x="82" y="84"/>
                      <a:pt x="114" y="83"/>
                      <a:pt x="146" y="83"/>
                    </a:cubicBezTo>
                    <a:cubicBezTo>
                      <a:pt x="249" y="83"/>
                      <a:pt x="351" y="93"/>
                      <a:pt x="454" y="106"/>
                    </a:cubicBezTo>
                    <a:cubicBezTo>
                      <a:pt x="456" y="106"/>
                      <a:pt x="457" y="106"/>
                      <a:pt x="459" y="106"/>
                    </a:cubicBezTo>
                    <a:cubicBezTo>
                      <a:pt x="500" y="106"/>
                      <a:pt x="511" y="28"/>
                      <a:pt x="464" y="21"/>
                    </a:cubicBezTo>
                    <a:cubicBezTo>
                      <a:pt x="388" y="7"/>
                      <a:pt x="310" y="0"/>
                      <a:pt x="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8" name="Google Shape;4708;p54"/>
              <p:cNvSpPr/>
              <p:nvPr/>
            </p:nvSpPr>
            <p:spPr>
              <a:xfrm>
                <a:off x="3866407" y="2827554"/>
                <a:ext cx="31981" cy="7289"/>
              </a:xfrm>
              <a:custGeom>
                <a:avLst/>
                <a:gdLst/>
                <a:ahLst/>
                <a:cxnLst/>
                <a:rect l="l" t="t" r="r" b="b"/>
                <a:pathLst>
                  <a:path w="487" h="111" extrusionOk="0">
                    <a:moveTo>
                      <a:pt x="40" y="0"/>
                    </a:moveTo>
                    <a:cubicBezTo>
                      <a:pt x="1" y="0"/>
                      <a:pt x="1" y="65"/>
                      <a:pt x="43" y="69"/>
                    </a:cubicBezTo>
                    <a:cubicBezTo>
                      <a:pt x="169" y="85"/>
                      <a:pt x="299" y="104"/>
                      <a:pt x="425" y="111"/>
                    </a:cubicBezTo>
                    <a:cubicBezTo>
                      <a:pt x="473" y="111"/>
                      <a:pt x="486" y="33"/>
                      <a:pt x="438" y="30"/>
                    </a:cubicBezTo>
                    <a:cubicBezTo>
                      <a:pt x="308" y="7"/>
                      <a:pt x="172" y="7"/>
                      <a:pt x="43" y="1"/>
                    </a:cubicBezTo>
                    <a:cubicBezTo>
                      <a:pt x="42" y="0"/>
                      <a:pt x="41"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9" name="Google Shape;4709;p54"/>
              <p:cNvSpPr/>
              <p:nvPr/>
            </p:nvSpPr>
            <p:spPr>
              <a:xfrm>
                <a:off x="3915724" y="2826175"/>
                <a:ext cx="47676" cy="31193"/>
              </a:xfrm>
              <a:custGeom>
                <a:avLst/>
                <a:gdLst/>
                <a:ahLst/>
                <a:cxnLst/>
                <a:rect l="l" t="t" r="r" b="b"/>
                <a:pathLst>
                  <a:path w="726" h="475" extrusionOk="0">
                    <a:moveTo>
                      <a:pt x="145" y="0"/>
                    </a:moveTo>
                    <a:cubicBezTo>
                      <a:pt x="130" y="0"/>
                      <a:pt x="114" y="10"/>
                      <a:pt x="114" y="28"/>
                    </a:cubicBezTo>
                    <a:lnTo>
                      <a:pt x="114" y="90"/>
                    </a:lnTo>
                    <a:cubicBezTo>
                      <a:pt x="98" y="86"/>
                      <a:pt x="82" y="86"/>
                      <a:pt x="66" y="83"/>
                    </a:cubicBezTo>
                    <a:cubicBezTo>
                      <a:pt x="63" y="82"/>
                      <a:pt x="60" y="82"/>
                      <a:pt x="57" y="82"/>
                    </a:cubicBezTo>
                    <a:cubicBezTo>
                      <a:pt x="15" y="82"/>
                      <a:pt x="1" y="145"/>
                      <a:pt x="46" y="154"/>
                    </a:cubicBezTo>
                    <a:cubicBezTo>
                      <a:pt x="66" y="158"/>
                      <a:pt x="92" y="167"/>
                      <a:pt x="111" y="171"/>
                    </a:cubicBezTo>
                    <a:cubicBezTo>
                      <a:pt x="102" y="255"/>
                      <a:pt x="85" y="342"/>
                      <a:pt x="66" y="427"/>
                    </a:cubicBezTo>
                    <a:cubicBezTo>
                      <a:pt x="58" y="455"/>
                      <a:pt x="80" y="474"/>
                      <a:pt x="104" y="474"/>
                    </a:cubicBezTo>
                    <a:cubicBezTo>
                      <a:pt x="119" y="474"/>
                      <a:pt x="136" y="466"/>
                      <a:pt x="144" y="446"/>
                    </a:cubicBezTo>
                    <a:cubicBezTo>
                      <a:pt x="176" y="365"/>
                      <a:pt x="189" y="274"/>
                      <a:pt x="189" y="190"/>
                    </a:cubicBezTo>
                    <a:cubicBezTo>
                      <a:pt x="344" y="232"/>
                      <a:pt x="497" y="287"/>
                      <a:pt x="649" y="342"/>
                    </a:cubicBezTo>
                    <a:cubicBezTo>
                      <a:pt x="654" y="344"/>
                      <a:pt x="658" y="344"/>
                      <a:pt x="662" y="344"/>
                    </a:cubicBezTo>
                    <a:cubicBezTo>
                      <a:pt x="703" y="344"/>
                      <a:pt x="726" y="279"/>
                      <a:pt x="685" y="261"/>
                    </a:cubicBezTo>
                    <a:cubicBezTo>
                      <a:pt x="529" y="184"/>
                      <a:pt x="357" y="138"/>
                      <a:pt x="183" y="103"/>
                    </a:cubicBezTo>
                    <a:cubicBezTo>
                      <a:pt x="179" y="73"/>
                      <a:pt x="176" y="44"/>
                      <a:pt x="173" y="22"/>
                    </a:cubicBezTo>
                    <a:cubicBezTo>
                      <a:pt x="170" y="7"/>
                      <a:pt x="158" y="0"/>
                      <a:pt x="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0" name="Google Shape;4710;p54"/>
              <p:cNvSpPr/>
              <p:nvPr/>
            </p:nvSpPr>
            <p:spPr>
              <a:xfrm>
                <a:off x="3973512" y="2832479"/>
                <a:ext cx="34280" cy="30405"/>
              </a:xfrm>
              <a:custGeom>
                <a:avLst/>
                <a:gdLst/>
                <a:ahLst/>
                <a:cxnLst/>
                <a:rect l="l" t="t" r="r" b="b"/>
                <a:pathLst>
                  <a:path w="522" h="463" extrusionOk="0">
                    <a:moveTo>
                      <a:pt x="152" y="1"/>
                    </a:moveTo>
                    <a:cubicBezTo>
                      <a:pt x="127" y="1"/>
                      <a:pt x="100" y="22"/>
                      <a:pt x="106" y="52"/>
                    </a:cubicBezTo>
                    <a:cubicBezTo>
                      <a:pt x="119" y="120"/>
                      <a:pt x="135" y="188"/>
                      <a:pt x="155" y="256"/>
                    </a:cubicBezTo>
                    <a:cubicBezTo>
                      <a:pt x="122" y="250"/>
                      <a:pt x="93" y="237"/>
                      <a:pt x="61" y="230"/>
                    </a:cubicBezTo>
                    <a:cubicBezTo>
                      <a:pt x="55" y="228"/>
                      <a:pt x="50" y="227"/>
                      <a:pt x="45" y="227"/>
                    </a:cubicBezTo>
                    <a:cubicBezTo>
                      <a:pt x="9" y="227"/>
                      <a:pt x="1" y="287"/>
                      <a:pt x="41" y="301"/>
                    </a:cubicBezTo>
                    <a:cubicBezTo>
                      <a:pt x="86" y="321"/>
                      <a:pt x="135" y="340"/>
                      <a:pt x="184" y="363"/>
                    </a:cubicBezTo>
                    <a:lnTo>
                      <a:pt x="193" y="411"/>
                    </a:lnTo>
                    <a:cubicBezTo>
                      <a:pt x="199" y="427"/>
                      <a:pt x="211" y="434"/>
                      <a:pt x="224" y="434"/>
                    </a:cubicBezTo>
                    <a:cubicBezTo>
                      <a:pt x="243" y="434"/>
                      <a:pt x="262" y="419"/>
                      <a:pt x="258" y="395"/>
                    </a:cubicBezTo>
                    <a:lnTo>
                      <a:pt x="258" y="395"/>
                    </a:lnTo>
                    <a:cubicBezTo>
                      <a:pt x="320" y="418"/>
                      <a:pt x="385" y="444"/>
                      <a:pt x="446" y="460"/>
                    </a:cubicBezTo>
                    <a:cubicBezTo>
                      <a:pt x="451" y="462"/>
                      <a:pt x="456" y="463"/>
                      <a:pt x="461" y="463"/>
                    </a:cubicBezTo>
                    <a:cubicBezTo>
                      <a:pt x="501" y="463"/>
                      <a:pt x="522" y="406"/>
                      <a:pt x="478" y="382"/>
                    </a:cubicBezTo>
                    <a:cubicBezTo>
                      <a:pt x="401" y="347"/>
                      <a:pt x="320" y="318"/>
                      <a:pt x="239" y="288"/>
                    </a:cubicBezTo>
                    <a:cubicBezTo>
                      <a:pt x="223" y="204"/>
                      <a:pt x="206" y="117"/>
                      <a:pt x="187" y="29"/>
                    </a:cubicBezTo>
                    <a:cubicBezTo>
                      <a:pt x="182" y="9"/>
                      <a:pt x="167"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1" name="Google Shape;4711;p54"/>
              <p:cNvSpPr/>
              <p:nvPr/>
            </p:nvSpPr>
            <p:spPr>
              <a:xfrm>
                <a:off x="4020267" y="2864919"/>
                <a:ext cx="23182" cy="14973"/>
              </a:xfrm>
              <a:custGeom>
                <a:avLst/>
                <a:gdLst/>
                <a:ahLst/>
                <a:cxnLst/>
                <a:rect l="l" t="t" r="r" b="b"/>
                <a:pathLst>
                  <a:path w="353" h="228" extrusionOk="0">
                    <a:moveTo>
                      <a:pt x="59" y="0"/>
                    </a:moveTo>
                    <a:cubicBezTo>
                      <a:pt x="13" y="0"/>
                      <a:pt x="0" y="68"/>
                      <a:pt x="48" y="83"/>
                    </a:cubicBezTo>
                    <a:cubicBezTo>
                      <a:pt x="126" y="112"/>
                      <a:pt x="191" y="157"/>
                      <a:pt x="252" y="212"/>
                    </a:cubicBezTo>
                    <a:cubicBezTo>
                      <a:pt x="261" y="223"/>
                      <a:pt x="272" y="227"/>
                      <a:pt x="283" y="227"/>
                    </a:cubicBezTo>
                    <a:cubicBezTo>
                      <a:pt x="318" y="227"/>
                      <a:pt x="352" y="179"/>
                      <a:pt x="317" y="144"/>
                    </a:cubicBezTo>
                    <a:cubicBezTo>
                      <a:pt x="249" y="76"/>
                      <a:pt x="162" y="28"/>
                      <a:pt x="71" y="2"/>
                    </a:cubicBezTo>
                    <a:cubicBezTo>
                      <a:pt x="67" y="1"/>
                      <a:pt x="63" y="0"/>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2" name="Google Shape;4712;p54"/>
              <p:cNvSpPr/>
              <p:nvPr/>
            </p:nvSpPr>
            <p:spPr>
              <a:xfrm>
                <a:off x="4045746" y="2878840"/>
                <a:ext cx="35593" cy="21408"/>
              </a:xfrm>
              <a:custGeom>
                <a:avLst/>
                <a:gdLst/>
                <a:ahLst/>
                <a:cxnLst/>
                <a:rect l="l" t="t" r="r" b="b"/>
                <a:pathLst>
                  <a:path w="542" h="326" extrusionOk="0">
                    <a:moveTo>
                      <a:pt x="137" y="0"/>
                    </a:moveTo>
                    <a:cubicBezTo>
                      <a:pt x="94" y="0"/>
                      <a:pt x="82" y="75"/>
                      <a:pt x="127" y="81"/>
                    </a:cubicBezTo>
                    <a:cubicBezTo>
                      <a:pt x="188" y="94"/>
                      <a:pt x="243" y="114"/>
                      <a:pt x="292" y="143"/>
                    </a:cubicBezTo>
                    <a:cubicBezTo>
                      <a:pt x="331" y="162"/>
                      <a:pt x="357" y="191"/>
                      <a:pt x="386" y="214"/>
                    </a:cubicBezTo>
                    <a:cubicBezTo>
                      <a:pt x="286" y="198"/>
                      <a:pt x="185" y="182"/>
                      <a:pt x="78" y="172"/>
                    </a:cubicBezTo>
                    <a:cubicBezTo>
                      <a:pt x="75" y="171"/>
                      <a:pt x="72" y="171"/>
                      <a:pt x="69" y="171"/>
                    </a:cubicBezTo>
                    <a:cubicBezTo>
                      <a:pt x="20" y="171"/>
                      <a:pt x="0" y="244"/>
                      <a:pt x="52" y="256"/>
                    </a:cubicBezTo>
                    <a:cubicBezTo>
                      <a:pt x="172" y="279"/>
                      <a:pt x="292" y="308"/>
                      <a:pt x="412" y="324"/>
                    </a:cubicBezTo>
                    <a:cubicBezTo>
                      <a:pt x="416" y="325"/>
                      <a:pt x="420" y="326"/>
                      <a:pt x="423" y="326"/>
                    </a:cubicBezTo>
                    <a:cubicBezTo>
                      <a:pt x="456" y="326"/>
                      <a:pt x="480" y="289"/>
                      <a:pt x="477" y="263"/>
                    </a:cubicBezTo>
                    <a:cubicBezTo>
                      <a:pt x="516" y="259"/>
                      <a:pt x="541" y="230"/>
                      <a:pt x="516" y="195"/>
                    </a:cubicBezTo>
                    <a:cubicBezTo>
                      <a:pt x="435" y="78"/>
                      <a:pt x="276" y="16"/>
                      <a:pt x="140" y="0"/>
                    </a:cubicBezTo>
                    <a:cubicBezTo>
                      <a:pt x="139" y="0"/>
                      <a:pt x="138" y="0"/>
                      <a:pt x="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3" name="Google Shape;4713;p54"/>
              <p:cNvSpPr/>
              <p:nvPr/>
            </p:nvSpPr>
            <p:spPr>
              <a:xfrm>
                <a:off x="3912112" y="3038938"/>
                <a:ext cx="22262" cy="31850"/>
              </a:xfrm>
              <a:custGeom>
                <a:avLst/>
                <a:gdLst/>
                <a:ahLst/>
                <a:cxnLst/>
                <a:rect l="l" t="t" r="r" b="b"/>
                <a:pathLst>
                  <a:path w="339" h="485" extrusionOk="0">
                    <a:moveTo>
                      <a:pt x="287" y="1"/>
                    </a:moveTo>
                    <a:cubicBezTo>
                      <a:pt x="271" y="1"/>
                      <a:pt x="255" y="9"/>
                      <a:pt x="247" y="28"/>
                    </a:cubicBezTo>
                    <a:cubicBezTo>
                      <a:pt x="186" y="173"/>
                      <a:pt x="118" y="309"/>
                      <a:pt x="20" y="433"/>
                    </a:cubicBezTo>
                    <a:cubicBezTo>
                      <a:pt x="1" y="457"/>
                      <a:pt x="25" y="485"/>
                      <a:pt x="50" y="485"/>
                    </a:cubicBezTo>
                    <a:cubicBezTo>
                      <a:pt x="58" y="485"/>
                      <a:pt x="66" y="482"/>
                      <a:pt x="72" y="475"/>
                    </a:cubicBezTo>
                    <a:cubicBezTo>
                      <a:pt x="186" y="355"/>
                      <a:pt x="280" y="212"/>
                      <a:pt x="328" y="54"/>
                    </a:cubicBezTo>
                    <a:cubicBezTo>
                      <a:pt x="338" y="22"/>
                      <a:pt x="313" y="1"/>
                      <a:pt x="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4" name="Google Shape;4714;p54"/>
              <p:cNvSpPr/>
              <p:nvPr/>
            </p:nvSpPr>
            <p:spPr>
              <a:xfrm>
                <a:off x="3942713" y="2990015"/>
                <a:ext cx="18256" cy="32178"/>
              </a:xfrm>
              <a:custGeom>
                <a:avLst/>
                <a:gdLst/>
                <a:ahLst/>
                <a:cxnLst/>
                <a:rect l="l" t="t" r="r" b="b"/>
                <a:pathLst>
                  <a:path w="278" h="490" extrusionOk="0">
                    <a:moveTo>
                      <a:pt x="222" y="1"/>
                    </a:moveTo>
                    <a:cubicBezTo>
                      <a:pt x="208" y="1"/>
                      <a:pt x="194" y="7"/>
                      <a:pt x="186" y="21"/>
                    </a:cubicBezTo>
                    <a:cubicBezTo>
                      <a:pt x="118" y="151"/>
                      <a:pt x="60" y="300"/>
                      <a:pt x="11" y="439"/>
                    </a:cubicBezTo>
                    <a:cubicBezTo>
                      <a:pt x="0" y="467"/>
                      <a:pt x="30" y="490"/>
                      <a:pt x="57" y="490"/>
                    </a:cubicBezTo>
                    <a:cubicBezTo>
                      <a:pt x="70" y="490"/>
                      <a:pt x="83" y="484"/>
                      <a:pt x="89" y="471"/>
                    </a:cubicBezTo>
                    <a:cubicBezTo>
                      <a:pt x="154" y="335"/>
                      <a:pt x="222" y="196"/>
                      <a:pt x="267" y="53"/>
                    </a:cubicBezTo>
                    <a:cubicBezTo>
                      <a:pt x="278" y="23"/>
                      <a:pt x="249" y="1"/>
                      <a:pt x="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5" name="Google Shape;4715;p54"/>
              <p:cNvSpPr/>
              <p:nvPr/>
            </p:nvSpPr>
            <p:spPr>
              <a:xfrm>
                <a:off x="3963530" y="2938269"/>
                <a:ext cx="12412" cy="37826"/>
              </a:xfrm>
              <a:custGeom>
                <a:avLst/>
                <a:gdLst/>
                <a:ahLst/>
                <a:cxnLst/>
                <a:rect l="l" t="t" r="r" b="b"/>
                <a:pathLst>
                  <a:path w="189" h="576" extrusionOk="0">
                    <a:moveTo>
                      <a:pt x="133" y="0"/>
                    </a:moveTo>
                    <a:cubicBezTo>
                      <a:pt x="116" y="0"/>
                      <a:pt x="99" y="11"/>
                      <a:pt x="93" y="35"/>
                    </a:cubicBezTo>
                    <a:cubicBezTo>
                      <a:pt x="51" y="197"/>
                      <a:pt x="21" y="372"/>
                      <a:pt x="2" y="540"/>
                    </a:cubicBezTo>
                    <a:cubicBezTo>
                      <a:pt x="0" y="563"/>
                      <a:pt x="19" y="576"/>
                      <a:pt x="37" y="576"/>
                    </a:cubicBezTo>
                    <a:cubicBezTo>
                      <a:pt x="52" y="576"/>
                      <a:pt x="67" y="567"/>
                      <a:pt x="70" y="550"/>
                    </a:cubicBezTo>
                    <a:cubicBezTo>
                      <a:pt x="115" y="391"/>
                      <a:pt x="157" y="226"/>
                      <a:pt x="180" y="61"/>
                    </a:cubicBezTo>
                    <a:cubicBezTo>
                      <a:pt x="188" y="25"/>
                      <a:pt x="160" y="0"/>
                      <a:pt x="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6" name="Google Shape;4716;p54"/>
              <p:cNvSpPr/>
              <p:nvPr/>
            </p:nvSpPr>
            <p:spPr>
              <a:xfrm>
                <a:off x="3970622" y="2794129"/>
                <a:ext cx="7946" cy="19832"/>
              </a:xfrm>
              <a:custGeom>
                <a:avLst/>
                <a:gdLst/>
                <a:ahLst/>
                <a:cxnLst/>
                <a:rect l="l" t="t" r="r" b="b"/>
                <a:pathLst>
                  <a:path w="121" h="302" extrusionOk="0">
                    <a:moveTo>
                      <a:pt x="56" y="0"/>
                    </a:moveTo>
                    <a:cubicBezTo>
                      <a:pt x="29" y="0"/>
                      <a:pt x="1" y="21"/>
                      <a:pt x="11" y="56"/>
                    </a:cubicBezTo>
                    <a:cubicBezTo>
                      <a:pt x="33" y="127"/>
                      <a:pt x="43" y="192"/>
                      <a:pt x="40" y="270"/>
                    </a:cubicBezTo>
                    <a:cubicBezTo>
                      <a:pt x="40" y="290"/>
                      <a:pt x="56" y="301"/>
                      <a:pt x="71" y="301"/>
                    </a:cubicBezTo>
                    <a:cubicBezTo>
                      <a:pt x="84" y="301"/>
                      <a:pt x="97" y="294"/>
                      <a:pt x="101" y="276"/>
                    </a:cubicBezTo>
                    <a:cubicBezTo>
                      <a:pt x="121" y="199"/>
                      <a:pt x="121" y="111"/>
                      <a:pt x="98" y="30"/>
                    </a:cubicBezTo>
                    <a:cubicBezTo>
                      <a:pt x="92" y="9"/>
                      <a:pt x="74" y="0"/>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7" name="Google Shape;4717;p54"/>
              <p:cNvSpPr/>
              <p:nvPr/>
            </p:nvSpPr>
            <p:spPr>
              <a:xfrm>
                <a:off x="3958277" y="2746980"/>
                <a:ext cx="13594" cy="21474"/>
              </a:xfrm>
              <a:custGeom>
                <a:avLst/>
                <a:gdLst/>
                <a:ahLst/>
                <a:cxnLst/>
                <a:rect l="l" t="t" r="r" b="b"/>
                <a:pathLst>
                  <a:path w="207" h="327" extrusionOk="0">
                    <a:moveTo>
                      <a:pt x="64" y="0"/>
                    </a:moveTo>
                    <a:cubicBezTo>
                      <a:pt x="33" y="0"/>
                      <a:pt x="1" y="35"/>
                      <a:pt x="20" y="65"/>
                    </a:cubicBezTo>
                    <a:cubicBezTo>
                      <a:pt x="79" y="139"/>
                      <a:pt x="118" y="210"/>
                      <a:pt x="134" y="301"/>
                    </a:cubicBezTo>
                    <a:cubicBezTo>
                      <a:pt x="138" y="319"/>
                      <a:pt x="154" y="327"/>
                      <a:pt x="169" y="327"/>
                    </a:cubicBezTo>
                    <a:cubicBezTo>
                      <a:pt x="188" y="327"/>
                      <a:pt x="207" y="314"/>
                      <a:pt x="205" y="291"/>
                    </a:cubicBezTo>
                    <a:cubicBezTo>
                      <a:pt x="199" y="191"/>
                      <a:pt x="163" y="90"/>
                      <a:pt x="92" y="13"/>
                    </a:cubicBezTo>
                    <a:cubicBezTo>
                      <a:pt x="84" y="4"/>
                      <a:pt x="74"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8" name="Google Shape;4718;p54"/>
              <p:cNvSpPr/>
              <p:nvPr/>
            </p:nvSpPr>
            <p:spPr>
              <a:xfrm>
                <a:off x="3936081" y="2742120"/>
                <a:ext cx="9719" cy="31259"/>
              </a:xfrm>
              <a:custGeom>
                <a:avLst/>
                <a:gdLst/>
                <a:ahLst/>
                <a:cxnLst/>
                <a:rect l="l" t="t" r="r" b="b"/>
                <a:pathLst>
                  <a:path w="148" h="476" extrusionOk="0">
                    <a:moveTo>
                      <a:pt x="114" y="0"/>
                    </a:moveTo>
                    <a:cubicBezTo>
                      <a:pt x="101" y="0"/>
                      <a:pt x="87" y="8"/>
                      <a:pt x="83" y="22"/>
                    </a:cubicBezTo>
                    <a:cubicBezTo>
                      <a:pt x="44" y="152"/>
                      <a:pt x="15" y="297"/>
                      <a:pt x="2" y="433"/>
                    </a:cubicBezTo>
                    <a:cubicBezTo>
                      <a:pt x="0" y="461"/>
                      <a:pt x="23" y="476"/>
                      <a:pt x="45" y="476"/>
                    </a:cubicBezTo>
                    <a:cubicBezTo>
                      <a:pt x="62" y="476"/>
                      <a:pt x="79" y="466"/>
                      <a:pt x="83" y="446"/>
                    </a:cubicBezTo>
                    <a:cubicBezTo>
                      <a:pt x="122" y="317"/>
                      <a:pt x="141" y="168"/>
                      <a:pt x="148" y="35"/>
                    </a:cubicBezTo>
                    <a:cubicBezTo>
                      <a:pt x="148" y="12"/>
                      <a:pt x="131" y="0"/>
                      <a:pt x="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9" name="Google Shape;4719;p54"/>
              <p:cNvSpPr/>
              <p:nvPr/>
            </p:nvSpPr>
            <p:spPr>
              <a:xfrm>
                <a:off x="3926822" y="2785330"/>
                <a:ext cx="8800" cy="24429"/>
              </a:xfrm>
              <a:custGeom>
                <a:avLst/>
                <a:gdLst/>
                <a:ahLst/>
                <a:cxnLst/>
                <a:rect l="l" t="t" r="r" b="b"/>
                <a:pathLst>
                  <a:path w="134" h="372" extrusionOk="0">
                    <a:moveTo>
                      <a:pt x="93" y="1"/>
                    </a:moveTo>
                    <a:cubicBezTo>
                      <a:pt x="83" y="1"/>
                      <a:pt x="72" y="8"/>
                      <a:pt x="72" y="18"/>
                    </a:cubicBezTo>
                    <a:cubicBezTo>
                      <a:pt x="65" y="125"/>
                      <a:pt x="43" y="226"/>
                      <a:pt x="10" y="323"/>
                    </a:cubicBezTo>
                    <a:cubicBezTo>
                      <a:pt x="1" y="353"/>
                      <a:pt x="24" y="371"/>
                      <a:pt x="48" y="371"/>
                    </a:cubicBezTo>
                    <a:cubicBezTo>
                      <a:pt x="65" y="371"/>
                      <a:pt x="83" y="362"/>
                      <a:pt x="91" y="342"/>
                    </a:cubicBezTo>
                    <a:cubicBezTo>
                      <a:pt x="127" y="242"/>
                      <a:pt x="133" y="128"/>
                      <a:pt x="111" y="15"/>
                    </a:cubicBezTo>
                    <a:cubicBezTo>
                      <a:pt x="109" y="5"/>
                      <a:pt x="101"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0" name="Google Shape;4720;p54"/>
              <p:cNvSpPr/>
              <p:nvPr/>
            </p:nvSpPr>
            <p:spPr>
              <a:xfrm>
                <a:off x="3889522" y="2869844"/>
                <a:ext cx="40978" cy="31653"/>
              </a:xfrm>
              <a:custGeom>
                <a:avLst/>
                <a:gdLst/>
                <a:ahLst/>
                <a:cxnLst/>
                <a:rect l="l" t="t" r="r" b="b"/>
                <a:pathLst>
                  <a:path w="624" h="482" extrusionOk="0">
                    <a:moveTo>
                      <a:pt x="48" y="1"/>
                    </a:moveTo>
                    <a:cubicBezTo>
                      <a:pt x="10" y="1"/>
                      <a:pt x="0" y="66"/>
                      <a:pt x="44" y="73"/>
                    </a:cubicBezTo>
                    <a:cubicBezTo>
                      <a:pt x="170" y="102"/>
                      <a:pt x="300" y="134"/>
                      <a:pt x="429" y="153"/>
                    </a:cubicBezTo>
                    <a:cubicBezTo>
                      <a:pt x="410" y="247"/>
                      <a:pt x="384" y="335"/>
                      <a:pt x="368" y="432"/>
                    </a:cubicBezTo>
                    <a:cubicBezTo>
                      <a:pt x="364" y="462"/>
                      <a:pt x="389" y="482"/>
                      <a:pt x="411" y="482"/>
                    </a:cubicBezTo>
                    <a:cubicBezTo>
                      <a:pt x="425" y="482"/>
                      <a:pt x="438" y="474"/>
                      <a:pt x="442" y="455"/>
                    </a:cubicBezTo>
                    <a:cubicBezTo>
                      <a:pt x="462" y="358"/>
                      <a:pt x="468" y="260"/>
                      <a:pt x="481" y="163"/>
                    </a:cubicBezTo>
                    <a:cubicBezTo>
                      <a:pt x="510" y="166"/>
                      <a:pt x="539" y="170"/>
                      <a:pt x="565" y="170"/>
                    </a:cubicBezTo>
                    <a:cubicBezTo>
                      <a:pt x="614" y="166"/>
                      <a:pt x="624" y="98"/>
                      <a:pt x="578" y="85"/>
                    </a:cubicBezTo>
                    <a:cubicBezTo>
                      <a:pt x="413" y="37"/>
                      <a:pt x="225" y="21"/>
                      <a:pt x="53" y="1"/>
                    </a:cubicBezTo>
                    <a:cubicBezTo>
                      <a:pt x="52" y="1"/>
                      <a:pt x="50"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1" name="Google Shape;4721;p54"/>
              <p:cNvSpPr/>
              <p:nvPr/>
            </p:nvSpPr>
            <p:spPr>
              <a:xfrm>
                <a:off x="3900160" y="2966375"/>
                <a:ext cx="8209" cy="24561"/>
              </a:xfrm>
              <a:custGeom>
                <a:avLst/>
                <a:gdLst/>
                <a:ahLst/>
                <a:cxnLst/>
                <a:rect l="l" t="t" r="r" b="b"/>
                <a:pathLst>
                  <a:path w="125" h="374" extrusionOk="0">
                    <a:moveTo>
                      <a:pt x="93" y="0"/>
                    </a:moveTo>
                    <a:cubicBezTo>
                      <a:pt x="80" y="0"/>
                      <a:pt x="66" y="8"/>
                      <a:pt x="63" y="25"/>
                    </a:cubicBezTo>
                    <a:cubicBezTo>
                      <a:pt x="57" y="125"/>
                      <a:pt x="37" y="232"/>
                      <a:pt x="8" y="329"/>
                    </a:cubicBezTo>
                    <a:cubicBezTo>
                      <a:pt x="0" y="355"/>
                      <a:pt x="23" y="374"/>
                      <a:pt x="44" y="374"/>
                    </a:cubicBezTo>
                    <a:cubicBezTo>
                      <a:pt x="58" y="374"/>
                      <a:pt x="71" y="366"/>
                      <a:pt x="76" y="349"/>
                    </a:cubicBezTo>
                    <a:cubicBezTo>
                      <a:pt x="118" y="242"/>
                      <a:pt x="125" y="138"/>
                      <a:pt x="118" y="25"/>
                    </a:cubicBezTo>
                    <a:cubicBezTo>
                      <a:pt x="118" y="8"/>
                      <a:pt x="106" y="0"/>
                      <a:pt x="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2" name="Google Shape;4722;p54"/>
              <p:cNvSpPr/>
              <p:nvPr/>
            </p:nvSpPr>
            <p:spPr>
              <a:xfrm>
                <a:off x="3900686" y="3008927"/>
                <a:ext cx="6239" cy="20358"/>
              </a:xfrm>
              <a:custGeom>
                <a:avLst/>
                <a:gdLst/>
                <a:ahLst/>
                <a:cxnLst/>
                <a:rect l="l" t="t" r="r" b="b"/>
                <a:pathLst>
                  <a:path w="95" h="310" extrusionOk="0">
                    <a:moveTo>
                      <a:pt x="65" y="0"/>
                    </a:moveTo>
                    <a:cubicBezTo>
                      <a:pt x="52" y="0"/>
                      <a:pt x="40" y="7"/>
                      <a:pt x="36" y="21"/>
                    </a:cubicBezTo>
                    <a:cubicBezTo>
                      <a:pt x="16" y="106"/>
                      <a:pt x="3" y="187"/>
                      <a:pt x="0" y="274"/>
                    </a:cubicBezTo>
                    <a:cubicBezTo>
                      <a:pt x="0" y="297"/>
                      <a:pt x="19" y="310"/>
                      <a:pt x="37" y="310"/>
                    </a:cubicBezTo>
                    <a:cubicBezTo>
                      <a:pt x="51" y="310"/>
                      <a:pt x="65" y="301"/>
                      <a:pt x="68" y="284"/>
                    </a:cubicBezTo>
                    <a:cubicBezTo>
                      <a:pt x="84" y="200"/>
                      <a:pt x="94" y="112"/>
                      <a:pt x="94" y="28"/>
                    </a:cubicBezTo>
                    <a:cubicBezTo>
                      <a:pt x="94" y="10"/>
                      <a:pt x="79"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3" name="Google Shape;4723;p54"/>
              <p:cNvSpPr/>
              <p:nvPr/>
            </p:nvSpPr>
            <p:spPr>
              <a:xfrm>
                <a:off x="3900029" y="3039529"/>
                <a:ext cx="9259" cy="24364"/>
              </a:xfrm>
              <a:custGeom>
                <a:avLst/>
                <a:gdLst/>
                <a:ahLst/>
                <a:cxnLst/>
                <a:rect l="l" t="t" r="r" b="b"/>
                <a:pathLst>
                  <a:path w="141" h="371" extrusionOk="0">
                    <a:moveTo>
                      <a:pt x="67" y="0"/>
                    </a:moveTo>
                    <a:cubicBezTo>
                      <a:pt x="54" y="0"/>
                      <a:pt x="41" y="8"/>
                      <a:pt x="36" y="25"/>
                    </a:cubicBezTo>
                    <a:cubicBezTo>
                      <a:pt x="4" y="132"/>
                      <a:pt x="0" y="245"/>
                      <a:pt x="49" y="349"/>
                    </a:cubicBezTo>
                    <a:cubicBezTo>
                      <a:pt x="56" y="364"/>
                      <a:pt x="70" y="370"/>
                      <a:pt x="84" y="370"/>
                    </a:cubicBezTo>
                    <a:cubicBezTo>
                      <a:pt x="111" y="370"/>
                      <a:pt x="140" y="348"/>
                      <a:pt x="130" y="317"/>
                    </a:cubicBezTo>
                    <a:cubicBezTo>
                      <a:pt x="94" y="223"/>
                      <a:pt x="75" y="138"/>
                      <a:pt x="98" y="41"/>
                    </a:cubicBezTo>
                    <a:cubicBezTo>
                      <a:pt x="103" y="16"/>
                      <a:pt x="85" y="0"/>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4" name="Google Shape;4724;p54"/>
              <p:cNvSpPr/>
              <p:nvPr/>
            </p:nvSpPr>
            <p:spPr>
              <a:xfrm>
                <a:off x="3748927" y="2834908"/>
                <a:ext cx="32704" cy="11098"/>
              </a:xfrm>
              <a:custGeom>
                <a:avLst/>
                <a:gdLst/>
                <a:ahLst/>
                <a:cxnLst/>
                <a:rect l="l" t="t" r="r" b="b"/>
                <a:pathLst>
                  <a:path w="498" h="169" extrusionOk="0">
                    <a:moveTo>
                      <a:pt x="38" y="1"/>
                    </a:moveTo>
                    <a:cubicBezTo>
                      <a:pt x="12" y="1"/>
                      <a:pt x="1" y="42"/>
                      <a:pt x="30" y="54"/>
                    </a:cubicBezTo>
                    <a:cubicBezTo>
                      <a:pt x="160" y="96"/>
                      <a:pt x="293" y="138"/>
                      <a:pt x="429" y="167"/>
                    </a:cubicBezTo>
                    <a:cubicBezTo>
                      <a:pt x="432" y="168"/>
                      <a:pt x="435" y="168"/>
                      <a:pt x="438" y="168"/>
                    </a:cubicBezTo>
                    <a:cubicBezTo>
                      <a:pt x="483" y="168"/>
                      <a:pt x="497" y="105"/>
                      <a:pt x="452" y="89"/>
                    </a:cubicBezTo>
                    <a:cubicBezTo>
                      <a:pt x="322" y="51"/>
                      <a:pt x="179" y="25"/>
                      <a:pt x="47" y="2"/>
                    </a:cubicBezTo>
                    <a:cubicBezTo>
                      <a:pt x="44" y="1"/>
                      <a:pt x="41" y="1"/>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5" name="Google Shape;4725;p54"/>
              <p:cNvSpPr/>
              <p:nvPr/>
            </p:nvSpPr>
            <p:spPr>
              <a:xfrm>
                <a:off x="3794632" y="2848567"/>
                <a:ext cx="35724" cy="10376"/>
              </a:xfrm>
              <a:custGeom>
                <a:avLst/>
                <a:gdLst/>
                <a:ahLst/>
                <a:cxnLst/>
                <a:rect l="l" t="t" r="r" b="b"/>
                <a:pathLst>
                  <a:path w="544" h="158" extrusionOk="0">
                    <a:moveTo>
                      <a:pt x="41" y="1"/>
                    </a:moveTo>
                    <a:cubicBezTo>
                      <a:pt x="13" y="1"/>
                      <a:pt x="1" y="41"/>
                      <a:pt x="31" y="53"/>
                    </a:cubicBezTo>
                    <a:cubicBezTo>
                      <a:pt x="177" y="92"/>
                      <a:pt x="326" y="137"/>
                      <a:pt x="478" y="157"/>
                    </a:cubicBezTo>
                    <a:cubicBezTo>
                      <a:pt x="480" y="157"/>
                      <a:pt x="482" y="157"/>
                      <a:pt x="484" y="157"/>
                    </a:cubicBezTo>
                    <a:cubicBezTo>
                      <a:pt x="522" y="157"/>
                      <a:pt x="544" y="98"/>
                      <a:pt x="497" y="86"/>
                    </a:cubicBezTo>
                    <a:cubicBezTo>
                      <a:pt x="352" y="40"/>
                      <a:pt x="196" y="21"/>
                      <a:pt x="47" y="1"/>
                    </a:cubicBezTo>
                    <a:cubicBezTo>
                      <a:pt x="45" y="1"/>
                      <a:pt x="43" y="1"/>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6" name="Google Shape;4726;p54"/>
              <p:cNvSpPr/>
              <p:nvPr/>
            </p:nvSpPr>
            <p:spPr>
              <a:xfrm>
                <a:off x="3944486" y="2879562"/>
                <a:ext cx="40650" cy="8668"/>
              </a:xfrm>
              <a:custGeom>
                <a:avLst/>
                <a:gdLst/>
                <a:ahLst/>
                <a:cxnLst/>
                <a:rect l="l" t="t" r="r" b="b"/>
                <a:pathLst>
                  <a:path w="619" h="132" extrusionOk="0">
                    <a:moveTo>
                      <a:pt x="220" y="1"/>
                    </a:moveTo>
                    <a:cubicBezTo>
                      <a:pt x="161" y="1"/>
                      <a:pt x="103" y="3"/>
                      <a:pt x="46" y="9"/>
                    </a:cubicBezTo>
                    <a:cubicBezTo>
                      <a:pt x="0" y="15"/>
                      <a:pt x="0" y="80"/>
                      <a:pt x="46" y="83"/>
                    </a:cubicBezTo>
                    <a:cubicBezTo>
                      <a:pt x="221" y="90"/>
                      <a:pt x="389" y="116"/>
                      <a:pt x="564" y="132"/>
                    </a:cubicBezTo>
                    <a:cubicBezTo>
                      <a:pt x="565" y="132"/>
                      <a:pt x="566" y="132"/>
                      <a:pt x="567" y="132"/>
                    </a:cubicBezTo>
                    <a:cubicBezTo>
                      <a:pt x="613" y="132"/>
                      <a:pt x="618" y="54"/>
                      <a:pt x="577" y="41"/>
                    </a:cubicBezTo>
                    <a:cubicBezTo>
                      <a:pt x="464" y="13"/>
                      <a:pt x="34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7" name="Google Shape;4727;p54"/>
              <p:cNvSpPr/>
              <p:nvPr/>
            </p:nvSpPr>
            <p:spPr>
              <a:xfrm>
                <a:off x="4004047" y="2886457"/>
                <a:ext cx="27319" cy="6501"/>
              </a:xfrm>
              <a:custGeom>
                <a:avLst/>
                <a:gdLst/>
                <a:ahLst/>
                <a:cxnLst/>
                <a:rect l="l" t="t" r="r" b="b"/>
                <a:pathLst>
                  <a:path w="416" h="99" extrusionOk="0">
                    <a:moveTo>
                      <a:pt x="350" y="1"/>
                    </a:moveTo>
                    <a:cubicBezTo>
                      <a:pt x="253" y="1"/>
                      <a:pt x="156" y="4"/>
                      <a:pt x="59" y="4"/>
                    </a:cubicBezTo>
                    <a:cubicBezTo>
                      <a:pt x="1" y="4"/>
                      <a:pt x="1" y="95"/>
                      <a:pt x="59" y="95"/>
                    </a:cubicBezTo>
                    <a:cubicBezTo>
                      <a:pt x="156" y="98"/>
                      <a:pt x="253" y="98"/>
                      <a:pt x="350" y="98"/>
                    </a:cubicBezTo>
                    <a:cubicBezTo>
                      <a:pt x="352" y="98"/>
                      <a:pt x="354" y="98"/>
                      <a:pt x="356" y="98"/>
                    </a:cubicBezTo>
                    <a:cubicBezTo>
                      <a:pt x="415" y="98"/>
                      <a:pt x="413" y="1"/>
                      <a:pt x="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28" name="Google Shape;4728;p54"/>
            <p:cNvGrpSpPr/>
            <p:nvPr/>
          </p:nvGrpSpPr>
          <p:grpSpPr>
            <a:xfrm rot="2133839">
              <a:off x="7610215" y="2480129"/>
              <a:ext cx="836177" cy="389552"/>
              <a:chOff x="8025882" y="2821184"/>
              <a:chExt cx="340424" cy="158589"/>
            </a:xfrm>
          </p:grpSpPr>
          <p:sp>
            <p:nvSpPr>
              <p:cNvPr id="4729" name="Google Shape;4729;p54"/>
              <p:cNvSpPr/>
              <p:nvPr/>
            </p:nvSpPr>
            <p:spPr>
              <a:xfrm>
                <a:off x="8025882" y="2871420"/>
                <a:ext cx="56214" cy="78279"/>
              </a:xfrm>
              <a:custGeom>
                <a:avLst/>
                <a:gdLst/>
                <a:ahLst/>
                <a:cxnLst/>
                <a:rect l="l" t="t" r="r" b="b"/>
                <a:pathLst>
                  <a:path w="856" h="1192" extrusionOk="0">
                    <a:moveTo>
                      <a:pt x="799" y="0"/>
                    </a:moveTo>
                    <a:cubicBezTo>
                      <a:pt x="790" y="0"/>
                      <a:pt x="781" y="4"/>
                      <a:pt x="774" y="13"/>
                    </a:cubicBezTo>
                    <a:cubicBezTo>
                      <a:pt x="709" y="94"/>
                      <a:pt x="648" y="178"/>
                      <a:pt x="586" y="259"/>
                    </a:cubicBezTo>
                    <a:cubicBezTo>
                      <a:pt x="554" y="304"/>
                      <a:pt x="495" y="366"/>
                      <a:pt x="453" y="431"/>
                    </a:cubicBezTo>
                    <a:cubicBezTo>
                      <a:pt x="408" y="382"/>
                      <a:pt x="359" y="340"/>
                      <a:pt x="317" y="291"/>
                    </a:cubicBezTo>
                    <a:cubicBezTo>
                      <a:pt x="236" y="210"/>
                      <a:pt x="158" y="126"/>
                      <a:pt x="77" y="45"/>
                    </a:cubicBezTo>
                    <a:cubicBezTo>
                      <a:pt x="69" y="37"/>
                      <a:pt x="60" y="33"/>
                      <a:pt x="51" y="33"/>
                    </a:cubicBezTo>
                    <a:cubicBezTo>
                      <a:pt x="23" y="33"/>
                      <a:pt x="1" y="70"/>
                      <a:pt x="26" y="97"/>
                    </a:cubicBezTo>
                    <a:cubicBezTo>
                      <a:pt x="94" y="181"/>
                      <a:pt x="165" y="262"/>
                      <a:pt x="239" y="343"/>
                    </a:cubicBezTo>
                    <a:cubicBezTo>
                      <a:pt x="294" y="408"/>
                      <a:pt x="350" y="483"/>
                      <a:pt x="405" y="544"/>
                    </a:cubicBezTo>
                    <a:cubicBezTo>
                      <a:pt x="401" y="615"/>
                      <a:pt x="437" y="706"/>
                      <a:pt x="450" y="774"/>
                    </a:cubicBezTo>
                    <a:cubicBezTo>
                      <a:pt x="473" y="901"/>
                      <a:pt x="499" y="1024"/>
                      <a:pt x="531" y="1147"/>
                    </a:cubicBezTo>
                    <a:cubicBezTo>
                      <a:pt x="539" y="1178"/>
                      <a:pt x="561" y="1191"/>
                      <a:pt x="584" y="1191"/>
                    </a:cubicBezTo>
                    <a:cubicBezTo>
                      <a:pt x="619" y="1191"/>
                      <a:pt x="655" y="1161"/>
                      <a:pt x="648" y="1114"/>
                    </a:cubicBezTo>
                    <a:cubicBezTo>
                      <a:pt x="625" y="949"/>
                      <a:pt x="534" y="755"/>
                      <a:pt x="537" y="586"/>
                    </a:cubicBezTo>
                    <a:lnTo>
                      <a:pt x="537" y="564"/>
                    </a:lnTo>
                    <a:cubicBezTo>
                      <a:pt x="547" y="564"/>
                      <a:pt x="547" y="560"/>
                      <a:pt x="547" y="551"/>
                    </a:cubicBezTo>
                    <a:cubicBezTo>
                      <a:pt x="576" y="382"/>
                      <a:pt x="755" y="198"/>
                      <a:pt x="839" y="61"/>
                    </a:cubicBezTo>
                    <a:cubicBezTo>
                      <a:pt x="856" y="35"/>
                      <a:pt x="827" y="0"/>
                      <a:pt x="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0" name="Google Shape;4730;p54"/>
              <p:cNvSpPr/>
              <p:nvPr/>
            </p:nvSpPr>
            <p:spPr>
              <a:xfrm>
                <a:off x="8072703" y="2920867"/>
                <a:ext cx="40190" cy="8997"/>
              </a:xfrm>
              <a:custGeom>
                <a:avLst/>
                <a:gdLst/>
                <a:ahLst/>
                <a:cxnLst/>
                <a:rect l="l" t="t" r="r" b="b"/>
                <a:pathLst>
                  <a:path w="612" h="137" extrusionOk="0">
                    <a:moveTo>
                      <a:pt x="52" y="0"/>
                    </a:moveTo>
                    <a:cubicBezTo>
                      <a:pt x="13" y="0"/>
                      <a:pt x="0" y="58"/>
                      <a:pt x="45" y="73"/>
                    </a:cubicBezTo>
                    <a:cubicBezTo>
                      <a:pt x="149" y="106"/>
                      <a:pt x="280" y="137"/>
                      <a:pt x="403" y="137"/>
                    </a:cubicBezTo>
                    <a:cubicBezTo>
                      <a:pt x="459" y="137"/>
                      <a:pt x="513" y="130"/>
                      <a:pt x="563" y="115"/>
                    </a:cubicBezTo>
                    <a:cubicBezTo>
                      <a:pt x="612" y="105"/>
                      <a:pt x="602" y="34"/>
                      <a:pt x="550" y="28"/>
                    </a:cubicBezTo>
                    <a:cubicBezTo>
                      <a:pt x="479" y="28"/>
                      <a:pt x="411" y="41"/>
                      <a:pt x="341" y="41"/>
                    </a:cubicBezTo>
                    <a:cubicBezTo>
                      <a:pt x="334" y="41"/>
                      <a:pt x="327" y="41"/>
                      <a:pt x="320" y="41"/>
                    </a:cubicBezTo>
                    <a:cubicBezTo>
                      <a:pt x="236" y="37"/>
                      <a:pt x="148" y="24"/>
                      <a:pt x="64" y="2"/>
                    </a:cubicBezTo>
                    <a:cubicBezTo>
                      <a:pt x="60" y="1"/>
                      <a:pt x="56"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1" name="Google Shape;4731;p54"/>
              <p:cNvSpPr/>
              <p:nvPr/>
            </p:nvSpPr>
            <p:spPr>
              <a:xfrm>
                <a:off x="8069354" y="2907077"/>
                <a:ext cx="45050" cy="8406"/>
              </a:xfrm>
              <a:custGeom>
                <a:avLst/>
                <a:gdLst/>
                <a:ahLst/>
                <a:cxnLst/>
                <a:rect l="l" t="t" r="r" b="b"/>
                <a:pathLst>
                  <a:path w="686" h="128" extrusionOk="0">
                    <a:moveTo>
                      <a:pt x="32" y="1"/>
                    </a:moveTo>
                    <a:cubicBezTo>
                      <a:pt x="2" y="1"/>
                      <a:pt x="0" y="53"/>
                      <a:pt x="31" y="59"/>
                    </a:cubicBezTo>
                    <a:cubicBezTo>
                      <a:pt x="186" y="100"/>
                      <a:pt x="364" y="127"/>
                      <a:pt x="528" y="127"/>
                    </a:cubicBezTo>
                    <a:cubicBezTo>
                      <a:pt x="559" y="127"/>
                      <a:pt x="590" y="126"/>
                      <a:pt x="621" y="124"/>
                    </a:cubicBezTo>
                    <a:cubicBezTo>
                      <a:pt x="685" y="118"/>
                      <a:pt x="685" y="24"/>
                      <a:pt x="621" y="24"/>
                    </a:cubicBezTo>
                    <a:cubicBezTo>
                      <a:pt x="426" y="17"/>
                      <a:pt x="232" y="17"/>
                      <a:pt x="37" y="1"/>
                    </a:cubicBezTo>
                    <a:cubicBezTo>
                      <a:pt x="36" y="1"/>
                      <a:pt x="34" y="1"/>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2" name="Google Shape;4732;p54"/>
              <p:cNvSpPr/>
              <p:nvPr/>
            </p:nvSpPr>
            <p:spPr>
              <a:xfrm>
                <a:off x="8122545" y="2887968"/>
                <a:ext cx="48793" cy="51617"/>
              </a:xfrm>
              <a:custGeom>
                <a:avLst/>
                <a:gdLst/>
                <a:ahLst/>
                <a:cxnLst/>
                <a:rect l="l" t="t" r="r" b="b"/>
                <a:pathLst>
                  <a:path w="743" h="786" extrusionOk="0">
                    <a:moveTo>
                      <a:pt x="427" y="0"/>
                    </a:moveTo>
                    <a:cubicBezTo>
                      <a:pt x="173" y="0"/>
                      <a:pt x="0" y="319"/>
                      <a:pt x="99" y="542"/>
                    </a:cubicBezTo>
                    <a:cubicBezTo>
                      <a:pt x="162" y="682"/>
                      <a:pt x="334" y="785"/>
                      <a:pt x="495" y="785"/>
                    </a:cubicBezTo>
                    <a:cubicBezTo>
                      <a:pt x="575" y="785"/>
                      <a:pt x="652" y="760"/>
                      <a:pt x="711" y="700"/>
                    </a:cubicBezTo>
                    <a:cubicBezTo>
                      <a:pt x="743" y="669"/>
                      <a:pt x="715" y="603"/>
                      <a:pt x="670" y="603"/>
                    </a:cubicBezTo>
                    <a:cubicBezTo>
                      <a:pt x="665" y="603"/>
                      <a:pt x="659" y="604"/>
                      <a:pt x="653" y="606"/>
                    </a:cubicBezTo>
                    <a:cubicBezTo>
                      <a:pt x="589" y="630"/>
                      <a:pt x="519" y="648"/>
                      <a:pt x="453" y="648"/>
                    </a:cubicBezTo>
                    <a:cubicBezTo>
                      <a:pt x="359" y="648"/>
                      <a:pt x="271" y="612"/>
                      <a:pt x="216" y="509"/>
                    </a:cubicBezTo>
                    <a:cubicBezTo>
                      <a:pt x="112" y="315"/>
                      <a:pt x="277" y="127"/>
                      <a:pt x="452" y="72"/>
                    </a:cubicBezTo>
                    <a:cubicBezTo>
                      <a:pt x="491" y="59"/>
                      <a:pt x="484" y="4"/>
                      <a:pt x="442" y="1"/>
                    </a:cubicBezTo>
                    <a:cubicBezTo>
                      <a:pt x="437" y="0"/>
                      <a:pt x="432" y="0"/>
                      <a:pt x="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3" name="Google Shape;4733;p54"/>
              <p:cNvSpPr/>
              <p:nvPr/>
            </p:nvSpPr>
            <p:spPr>
              <a:xfrm>
                <a:off x="8170088" y="2914695"/>
                <a:ext cx="29814" cy="39468"/>
              </a:xfrm>
              <a:custGeom>
                <a:avLst/>
                <a:gdLst/>
                <a:ahLst/>
                <a:cxnLst/>
                <a:rect l="l" t="t" r="r" b="b"/>
                <a:pathLst>
                  <a:path w="454" h="601" extrusionOk="0">
                    <a:moveTo>
                      <a:pt x="309" y="0"/>
                    </a:moveTo>
                    <a:cubicBezTo>
                      <a:pt x="286" y="0"/>
                      <a:pt x="265" y="13"/>
                      <a:pt x="259" y="41"/>
                    </a:cubicBezTo>
                    <a:cubicBezTo>
                      <a:pt x="250" y="70"/>
                      <a:pt x="243" y="105"/>
                      <a:pt x="214" y="122"/>
                    </a:cubicBezTo>
                    <a:cubicBezTo>
                      <a:pt x="201" y="130"/>
                      <a:pt x="182" y="135"/>
                      <a:pt x="162" y="135"/>
                    </a:cubicBezTo>
                    <a:cubicBezTo>
                      <a:pt x="127" y="135"/>
                      <a:pt x="92" y="117"/>
                      <a:pt x="107" y="67"/>
                    </a:cubicBezTo>
                    <a:cubicBezTo>
                      <a:pt x="117" y="38"/>
                      <a:pt x="96" y="20"/>
                      <a:pt x="73" y="20"/>
                    </a:cubicBezTo>
                    <a:cubicBezTo>
                      <a:pt x="58" y="20"/>
                      <a:pt x="42" y="29"/>
                      <a:pt x="36" y="47"/>
                    </a:cubicBezTo>
                    <a:cubicBezTo>
                      <a:pt x="0" y="131"/>
                      <a:pt x="65" y="229"/>
                      <a:pt x="152" y="245"/>
                    </a:cubicBezTo>
                    <a:cubicBezTo>
                      <a:pt x="163" y="247"/>
                      <a:pt x="173" y="248"/>
                      <a:pt x="183" y="248"/>
                    </a:cubicBezTo>
                    <a:cubicBezTo>
                      <a:pt x="228" y="248"/>
                      <a:pt x="266" y="226"/>
                      <a:pt x="298" y="199"/>
                    </a:cubicBezTo>
                    <a:cubicBezTo>
                      <a:pt x="324" y="306"/>
                      <a:pt x="324" y="413"/>
                      <a:pt x="308" y="523"/>
                    </a:cubicBezTo>
                    <a:cubicBezTo>
                      <a:pt x="300" y="570"/>
                      <a:pt x="338" y="600"/>
                      <a:pt x="373" y="600"/>
                    </a:cubicBezTo>
                    <a:cubicBezTo>
                      <a:pt x="396" y="600"/>
                      <a:pt x="418" y="587"/>
                      <a:pt x="425" y="556"/>
                    </a:cubicBezTo>
                    <a:cubicBezTo>
                      <a:pt x="454" y="381"/>
                      <a:pt x="437" y="209"/>
                      <a:pt x="373" y="41"/>
                    </a:cubicBezTo>
                    <a:cubicBezTo>
                      <a:pt x="361" y="15"/>
                      <a:pt x="334"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4" name="Google Shape;4734;p54"/>
              <p:cNvSpPr/>
              <p:nvPr/>
            </p:nvSpPr>
            <p:spPr>
              <a:xfrm>
                <a:off x="8207519" y="2885604"/>
                <a:ext cx="35987" cy="59103"/>
              </a:xfrm>
              <a:custGeom>
                <a:avLst/>
                <a:gdLst/>
                <a:ahLst/>
                <a:cxnLst/>
                <a:rect l="l" t="t" r="r" b="b"/>
                <a:pathLst>
                  <a:path w="548" h="900" extrusionOk="0">
                    <a:moveTo>
                      <a:pt x="272" y="153"/>
                    </a:moveTo>
                    <a:cubicBezTo>
                      <a:pt x="290" y="153"/>
                      <a:pt x="309" y="158"/>
                      <a:pt x="331" y="169"/>
                    </a:cubicBezTo>
                    <a:cubicBezTo>
                      <a:pt x="392" y="199"/>
                      <a:pt x="408" y="224"/>
                      <a:pt x="389" y="296"/>
                    </a:cubicBezTo>
                    <a:cubicBezTo>
                      <a:pt x="357" y="399"/>
                      <a:pt x="234" y="445"/>
                      <a:pt x="136" y="467"/>
                    </a:cubicBezTo>
                    <a:cubicBezTo>
                      <a:pt x="133" y="403"/>
                      <a:pt x="133" y="338"/>
                      <a:pt x="153" y="273"/>
                    </a:cubicBezTo>
                    <a:cubicBezTo>
                      <a:pt x="175" y="206"/>
                      <a:pt x="214" y="153"/>
                      <a:pt x="272" y="153"/>
                    </a:cubicBezTo>
                    <a:close/>
                    <a:moveTo>
                      <a:pt x="306" y="0"/>
                    </a:moveTo>
                    <a:cubicBezTo>
                      <a:pt x="215" y="0"/>
                      <a:pt x="127" y="57"/>
                      <a:pt x="72" y="134"/>
                    </a:cubicBezTo>
                    <a:cubicBezTo>
                      <a:pt x="63" y="121"/>
                      <a:pt x="49" y="115"/>
                      <a:pt x="36" y="115"/>
                    </a:cubicBezTo>
                    <a:cubicBezTo>
                      <a:pt x="18" y="115"/>
                      <a:pt x="0" y="127"/>
                      <a:pt x="0" y="153"/>
                    </a:cubicBezTo>
                    <a:cubicBezTo>
                      <a:pt x="0" y="383"/>
                      <a:pt x="7" y="610"/>
                      <a:pt x="13" y="840"/>
                    </a:cubicBezTo>
                    <a:cubicBezTo>
                      <a:pt x="13" y="880"/>
                      <a:pt x="41" y="899"/>
                      <a:pt x="70" y="899"/>
                    </a:cubicBezTo>
                    <a:cubicBezTo>
                      <a:pt x="95" y="899"/>
                      <a:pt x="121" y="885"/>
                      <a:pt x="130" y="856"/>
                    </a:cubicBezTo>
                    <a:cubicBezTo>
                      <a:pt x="162" y="772"/>
                      <a:pt x="159" y="685"/>
                      <a:pt x="149" y="597"/>
                    </a:cubicBezTo>
                    <a:cubicBezTo>
                      <a:pt x="298" y="561"/>
                      <a:pt x="467" y="493"/>
                      <a:pt x="515" y="331"/>
                    </a:cubicBezTo>
                    <a:cubicBezTo>
                      <a:pt x="548" y="218"/>
                      <a:pt x="509" y="79"/>
                      <a:pt x="402" y="24"/>
                    </a:cubicBezTo>
                    <a:cubicBezTo>
                      <a:pt x="371" y="7"/>
                      <a:pt x="338"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5" name="Google Shape;4735;p54"/>
              <p:cNvSpPr/>
              <p:nvPr/>
            </p:nvSpPr>
            <p:spPr>
              <a:xfrm>
                <a:off x="8251123" y="2904582"/>
                <a:ext cx="60022" cy="13265"/>
              </a:xfrm>
              <a:custGeom>
                <a:avLst/>
                <a:gdLst/>
                <a:ahLst/>
                <a:cxnLst/>
                <a:rect l="l" t="t" r="r" b="b"/>
                <a:pathLst>
                  <a:path w="914" h="202" extrusionOk="0">
                    <a:moveTo>
                      <a:pt x="52" y="0"/>
                    </a:moveTo>
                    <a:cubicBezTo>
                      <a:pt x="7" y="0"/>
                      <a:pt x="0" y="72"/>
                      <a:pt x="39" y="78"/>
                    </a:cubicBezTo>
                    <a:cubicBezTo>
                      <a:pt x="295" y="143"/>
                      <a:pt x="574" y="162"/>
                      <a:pt x="833" y="201"/>
                    </a:cubicBezTo>
                    <a:cubicBezTo>
                      <a:pt x="836" y="202"/>
                      <a:pt x="839" y="202"/>
                      <a:pt x="842" y="202"/>
                    </a:cubicBezTo>
                    <a:cubicBezTo>
                      <a:pt x="914" y="202"/>
                      <a:pt x="911" y="87"/>
                      <a:pt x="839" y="78"/>
                    </a:cubicBezTo>
                    <a:cubicBezTo>
                      <a:pt x="577" y="49"/>
                      <a:pt x="311" y="0"/>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6" name="Google Shape;4736;p54"/>
              <p:cNvSpPr/>
              <p:nvPr/>
            </p:nvSpPr>
            <p:spPr>
              <a:xfrm>
                <a:off x="8254472" y="2839702"/>
                <a:ext cx="49909" cy="56542"/>
              </a:xfrm>
              <a:custGeom>
                <a:avLst/>
                <a:gdLst/>
                <a:ahLst/>
                <a:cxnLst/>
                <a:rect l="l" t="t" r="r" b="b"/>
                <a:pathLst>
                  <a:path w="760" h="861" extrusionOk="0">
                    <a:moveTo>
                      <a:pt x="691" y="0"/>
                    </a:moveTo>
                    <a:cubicBezTo>
                      <a:pt x="674" y="0"/>
                      <a:pt x="657" y="9"/>
                      <a:pt x="646" y="29"/>
                    </a:cubicBezTo>
                    <a:cubicBezTo>
                      <a:pt x="545" y="233"/>
                      <a:pt x="474" y="454"/>
                      <a:pt x="390" y="671"/>
                    </a:cubicBezTo>
                    <a:cubicBezTo>
                      <a:pt x="277" y="483"/>
                      <a:pt x="176" y="289"/>
                      <a:pt x="79" y="94"/>
                    </a:cubicBezTo>
                    <a:cubicBezTo>
                      <a:pt x="72" y="82"/>
                      <a:pt x="60" y="77"/>
                      <a:pt x="48" y="77"/>
                    </a:cubicBezTo>
                    <a:cubicBezTo>
                      <a:pt x="24" y="77"/>
                      <a:pt x="0" y="96"/>
                      <a:pt x="11" y="123"/>
                    </a:cubicBezTo>
                    <a:cubicBezTo>
                      <a:pt x="102" y="370"/>
                      <a:pt x="228" y="600"/>
                      <a:pt x="354" y="833"/>
                    </a:cubicBezTo>
                    <a:cubicBezTo>
                      <a:pt x="364" y="851"/>
                      <a:pt x="386" y="861"/>
                      <a:pt x="408" y="861"/>
                    </a:cubicBezTo>
                    <a:cubicBezTo>
                      <a:pt x="428" y="861"/>
                      <a:pt x="449" y="852"/>
                      <a:pt x="458" y="833"/>
                    </a:cubicBezTo>
                    <a:cubicBezTo>
                      <a:pt x="568" y="596"/>
                      <a:pt x="704" y="331"/>
                      <a:pt x="753" y="75"/>
                    </a:cubicBezTo>
                    <a:cubicBezTo>
                      <a:pt x="759" y="34"/>
                      <a:pt x="724"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7" name="Google Shape;4737;p54"/>
              <p:cNvSpPr/>
              <p:nvPr/>
            </p:nvSpPr>
            <p:spPr>
              <a:xfrm>
                <a:off x="8305364" y="2821184"/>
                <a:ext cx="33032" cy="40781"/>
              </a:xfrm>
              <a:custGeom>
                <a:avLst/>
                <a:gdLst/>
                <a:ahLst/>
                <a:cxnLst/>
                <a:rect l="l" t="t" r="r" b="b"/>
                <a:pathLst>
                  <a:path w="503" h="621" extrusionOk="0">
                    <a:moveTo>
                      <a:pt x="185" y="1"/>
                    </a:moveTo>
                    <a:cubicBezTo>
                      <a:pt x="131" y="1"/>
                      <a:pt x="80" y="27"/>
                      <a:pt x="65" y="88"/>
                    </a:cubicBezTo>
                    <a:cubicBezTo>
                      <a:pt x="57" y="121"/>
                      <a:pt x="88" y="149"/>
                      <a:pt x="116" y="149"/>
                    </a:cubicBezTo>
                    <a:cubicBezTo>
                      <a:pt x="129" y="149"/>
                      <a:pt x="142" y="142"/>
                      <a:pt x="150" y="127"/>
                    </a:cubicBezTo>
                    <a:cubicBezTo>
                      <a:pt x="157" y="109"/>
                      <a:pt x="171" y="101"/>
                      <a:pt x="185" y="101"/>
                    </a:cubicBezTo>
                    <a:cubicBezTo>
                      <a:pt x="207" y="101"/>
                      <a:pt x="230" y="120"/>
                      <a:pt x="234" y="149"/>
                    </a:cubicBezTo>
                    <a:cubicBezTo>
                      <a:pt x="237" y="195"/>
                      <a:pt x="201" y="240"/>
                      <a:pt x="172" y="266"/>
                    </a:cubicBezTo>
                    <a:cubicBezTo>
                      <a:pt x="124" y="315"/>
                      <a:pt x="69" y="357"/>
                      <a:pt x="23" y="409"/>
                    </a:cubicBezTo>
                    <a:cubicBezTo>
                      <a:pt x="0" y="438"/>
                      <a:pt x="0" y="483"/>
                      <a:pt x="36" y="506"/>
                    </a:cubicBezTo>
                    <a:cubicBezTo>
                      <a:pt x="141" y="566"/>
                      <a:pt x="263" y="620"/>
                      <a:pt x="386" y="620"/>
                    </a:cubicBezTo>
                    <a:cubicBezTo>
                      <a:pt x="396" y="620"/>
                      <a:pt x="405" y="620"/>
                      <a:pt x="415" y="619"/>
                    </a:cubicBezTo>
                    <a:cubicBezTo>
                      <a:pt x="483" y="616"/>
                      <a:pt x="503" y="515"/>
                      <a:pt x="435" y="499"/>
                    </a:cubicBezTo>
                    <a:cubicBezTo>
                      <a:pt x="341" y="483"/>
                      <a:pt x="256" y="467"/>
                      <a:pt x="169" y="434"/>
                    </a:cubicBezTo>
                    <a:cubicBezTo>
                      <a:pt x="273" y="337"/>
                      <a:pt x="409" y="217"/>
                      <a:pt x="324" y="72"/>
                    </a:cubicBezTo>
                    <a:cubicBezTo>
                      <a:pt x="296" y="27"/>
                      <a:pt x="239" y="1"/>
                      <a:pt x="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8" name="Google Shape;4738;p54"/>
              <p:cNvSpPr/>
              <p:nvPr/>
            </p:nvSpPr>
            <p:spPr>
              <a:xfrm>
                <a:off x="8256836" y="2927171"/>
                <a:ext cx="58840" cy="52602"/>
              </a:xfrm>
              <a:custGeom>
                <a:avLst/>
                <a:gdLst/>
                <a:ahLst/>
                <a:cxnLst/>
                <a:rect l="l" t="t" r="r" b="b"/>
                <a:pathLst>
                  <a:path w="896" h="801" extrusionOk="0">
                    <a:moveTo>
                      <a:pt x="237" y="1"/>
                    </a:moveTo>
                    <a:cubicBezTo>
                      <a:pt x="160" y="1"/>
                      <a:pt x="86" y="45"/>
                      <a:pt x="66" y="139"/>
                    </a:cubicBezTo>
                    <a:cubicBezTo>
                      <a:pt x="62" y="166"/>
                      <a:pt x="84" y="184"/>
                      <a:pt x="105" y="184"/>
                    </a:cubicBezTo>
                    <a:cubicBezTo>
                      <a:pt x="120" y="184"/>
                      <a:pt x="134" y="176"/>
                      <a:pt x="140" y="158"/>
                    </a:cubicBezTo>
                    <a:cubicBezTo>
                      <a:pt x="156" y="105"/>
                      <a:pt x="183" y="85"/>
                      <a:pt x="212" y="85"/>
                    </a:cubicBezTo>
                    <a:cubicBezTo>
                      <a:pt x="276" y="85"/>
                      <a:pt x="350" y="181"/>
                      <a:pt x="348" y="236"/>
                    </a:cubicBezTo>
                    <a:cubicBezTo>
                      <a:pt x="348" y="304"/>
                      <a:pt x="302" y="369"/>
                      <a:pt x="260" y="418"/>
                    </a:cubicBezTo>
                    <a:cubicBezTo>
                      <a:pt x="195" y="495"/>
                      <a:pt x="114" y="557"/>
                      <a:pt x="46" y="625"/>
                    </a:cubicBezTo>
                    <a:cubicBezTo>
                      <a:pt x="1" y="670"/>
                      <a:pt x="40" y="732"/>
                      <a:pt x="92" y="735"/>
                    </a:cubicBezTo>
                    <a:cubicBezTo>
                      <a:pt x="270" y="758"/>
                      <a:pt x="448" y="790"/>
                      <a:pt x="629" y="800"/>
                    </a:cubicBezTo>
                    <a:cubicBezTo>
                      <a:pt x="638" y="800"/>
                      <a:pt x="646" y="800"/>
                      <a:pt x="654" y="800"/>
                    </a:cubicBezTo>
                    <a:cubicBezTo>
                      <a:pt x="743" y="800"/>
                      <a:pt x="828" y="782"/>
                      <a:pt x="869" y="693"/>
                    </a:cubicBezTo>
                    <a:cubicBezTo>
                      <a:pt x="896" y="646"/>
                      <a:pt x="856" y="601"/>
                      <a:pt x="813" y="601"/>
                    </a:cubicBezTo>
                    <a:cubicBezTo>
                      <a:pt x="793" y="601"/>
                      <a:pt x="773" y="611"/>
                      <a:pt x="759" y="635"/>
                    </a:cubicBezTo>
                    <a:cubicBezTo>
                      <a:pt x="740" y="666"/>
                      <a:pt x="697" y="676"/>
                      <a:pt x="647" y="676"/>
                    </a:cubicBezTo>
                    <a:cubicBezTo>
                      <a:pt x="568" y="676"/>
                      <a:pt x="472" y="650"/>
                      <a:pt x="432" y="644"/>
                    </a:cubicBezTo>
                    <a:cubicBezTo>
                      <a:pt x="364" y="638"/>
                      <a:pt x="299" y="628"/>
                      <a:pt x="228" y="622"/>
                    </a:cubicBezTo>
                    <a:cubicBezTo>
                      <a:pt x="370" y="476"/>
                      <a:pt x="542" y="304"/>
                      <a:pt x="419" y="103"/>
                    </a:cubicBezTo>
                    <a:cubicBezTo>
                      <a:pt x="379" y="36"/>
                      <a:pt x="307" y="1"/>
                      <a:pt x="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9" name="Google Shape;4739;p54"/>
              <p:cNvSpPr/>
              <p:nvPr/>
            </p:nvSpPr>
            <p:spPr>
              <a:xfrm>
                <a:off x="8313048" y="2875951"/>
                <a:ext cx="53258" cy="67968"/>
              </a:xfrm>
              <a:custGeom>
                <a:avLst/>
                <a:gdLst/>
                <a:ahLst/>
                <a:cxnLst/>
                <a:rect l="l" t="t" r="r" b="b"/>
                <a:pathLst>
                  <a:path w="811" h="1035" extrusionOk="0">
                    <a:moveTo>
                      <a:pt x="481" y="1"/>
                    </a:moveTo>
                    <a:cubicBezTo>
                      <a:pt x="364" y="1"/>
                      <a:pt x="250" y="33"/>
                      <a:pt x="156" y="106"/>
                    </a:cubicBezTo>
                    <a:cubicBezTo>
                      <a:pt x="78" y="161"/>
                      <a:pt x="0" y="252"/>
                      <a:pt x="65" y="349"/>
                    </a:cubicBezTo>
                    <a:cubicBezTo>
                      <a:pt x="149" y="478"/>
                      <a:pt x="369" y="440"/>
                      <a:pt x="496" y="485"/>
                    </a:cubicBezTo>
                    <a:cubicBezTo>
                      <a:pt x="593" y="524"/>
                      <a:pt x="645" y="566"/>
                      <a:pt x="635" y="676"/>
                    </a:cubicBezTo>
                    <a:cubicBezTo>
                      <a:pt x="629" y="776"/>
                      <a:pt x="577" y="838"/>
                      <a:pt x="473" y="864"/>
                    </a:cubicBezTo>
                    <a:cubicBezTo>
                      <a:pt x="376" y="887"/>
                      <a:pt x="305" y="864"/>
                      <a:pt x="214" y="912"/>
                    </a:cubicBezTo>
                    <a:cubicBezTo>
                      <a:pt x="153" y="946"/>
                      <a:pt x="191" y="1035"/>
                      <a:pt x="250" y="1035"/>
                    </a:cubicBezTo>
                    <a:cubicBezTo>
                      <a:pt x="260" y="1035"/>
                      <a:pt x="271" y="1032"/>
                      <a:pt x="282" y="1026"/>
                    </a:cubicBezTo>
                    <a:cubicBezTo>
                      <a:pt x="360" y="981"/>
                      <a:pt x="473" y="1003"/>
                      <a:pt x="557" y="971"/>
                    </a:cubicBezTo>
                    <a:cubicBezTo>
                      <a:pt x="616" y="951"/>
                      <a:pt x="667" y="916"/>
                      <a:pt x="710" y="870"/>
                    </a:cubicBezTo>
                    <a:cubicBezTo>
                      <a:pt x="778" y="789"/>
                      <a:pt x="810" y="679"/>
                      <a:pt x="771" y="576"/>
                    </a:cubicBezTo>
                    <a:cubicBezTo>
                      <a:pt x="726" y="459"/>
                      <a:pt x="612" y="388"/>
                      <a:pt x="499" y="355"/>
                    </a:cubicBezTo>
                    <a:cubicBezTo>
                      <a:pt x="454" y="346"/>
                      <a:pt x="405" y="336"/>
                      <a:pt x="356" y="333"/>
                    </a:cubicBezTo>
                    <a:cubicBezTo>
                      <a:pt x="269" y="320"/>
                      <a:pt x="240" y="349"/>
                      <a:pt x="246" y="239"/>
                    </a:cubicBezTo>
                    <a:cubicBezTo>
                      <a:pt x="253" y="141"/>
                      <a:pt x="295" y="125"/>
                      <a:pt x="389" y="96"/>
                    </a:cubicBezTo>
                    <a:cubicBezTo>
                      <a:pt x="437" y="82"/>
                      <a:pt x="487" y="78"/>
                      <a:pt x="536" y="78"/>
                    </a:cubicBezTo>
                    <a:cubicBezTo>
                      <a:pt x="556" y="78"/>
                      <a:pt x="576" y="79"/>
                      <a:pt x="596" y="80"/>
                    </a:cubicBezTo>
                    <a:cubicBezTo>
                      <a:pt x="597" y="80"/>
                      <a:pt x="598" y="80"/>
                      <a:pt x="599" y="80"/>
                    </a:cubicBezTo>
                    <a:cubicBezTo>
                      <a:pt x="636" y="80"/>
                      <a:pt x="644" y="15"/>
                      <a:pt x="603" y="12"/>
                    </a:cubicBezTo>
                    <a:cubicBezTo>
                      <a:pt x="562" y="4"/>
                      <a:pt x="521"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350056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63"/>
                                        </p:tgtEl>
                                        <p:attrNameLst>
                                          <p:attrName>style.visibility</p:attrName>
                                        </p:attrNameLst>
                                      </p:cBhvr>
                                      <p:to>
                                        <p:strVal val="visible"/>
                                      </p:to>
                                    </p:set>
                                    <p:anim calcmode="lin" valueType="num">
                                      <p:cBhvr>
                                        <p:cTn id="7" dur="500" fill="hold"/>
                                        <p:tgtEl>
                                          <p:spTgt spid="4663"/>
                                        </p:tgtEl>
                                        <p:attrNameLst>
                                          <p:attrName>ppt_w</p:attrName>
                                        </p:attrNameLst>
                                      </p:cBhvr>
                                      <p:tavLst>
                                        <p:tav tm="0">
                                          <p:val>
                                            <p:fltVal val="0"/>
                                          </p:val>
                                        </p:tav>
                                        <p:tav tm="100000">
                                          <p:val>
                                            <p:strVal val="#ppt_w"/>
                                          </p:val>
                                        </p:tav>
                                      </p:tavLst>
                                    </p:anim>
                                    <p:anim calcmode="lin" valueType="num">
                                      <p:cBhvr>
                                        <p:cTn id="8" dur="500" fill="hold"/>
                                        <p:tgtEl>
                                          <p:spTgt spid="4663"/>
                                        </p:tgtEl>
                                        <p:attrNameLst>
                                          <p:attrName>ppt_h</p:attrName>
                                        </p:attrNameLst>
                                      </p:cBhvr>
                                      <p:tavLst>
                                        <p:tav tm="0">
                                          <p:val>
                                            <p:fltVal val="0"/>
                                          </p:val>
                                        </p:tav>
                                        <p:tav tm="100000">
                                          <p:val>
                                            <p:strVal val="#ppt_h"/>
                                          </p:val>
                                        </p:tav>
                                      </p:tavLst>
                                    </p:anim>
                                    <p:animEffect transition="in" filter="fade">
                                      <p:cBhvr>
                                        <p:cTn id="9" dur="500"/>
                                        <p:tgtEl>
                                          <p:spTgt spid="466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661"/>
                                        </p:tgtEl>
                                        <p:attrNameLst>
                                          <p:attrName>style.visibility</p:attrName>
                                        </p:attrNameLst>
                                      </p:cBhvr>
                                      <p:to>
                                        <p:strVal val="visible"/>
                                      </p:to>
                                    </p:set>
                                    <p:anim calcmode="lin" valueType="num">
                                      <p:cBhvr>
                                        <p:cTn id="14" dur="500" fill="hold"/>
                                        <p:tgtEl>
                                          <p:spTgt spid="4661"/>
                                        </p:tgtEl>
                                        <p:attrNameLst>
                                          <p:attrName>ppt_w</p:attrName>
                                        </p:attrNameLst>
                                      </p:cBhvr>
                                      <p:tavLst>
                                        <p:tav tm="0">
                                          <p:val>
                                            <p:fltVal val="0"/>
                                          </p:val>
                                        </p:tav>
                                        <p:tav tm="100000">
                                          <p:val>
                                            <p:strVal val="#ppt_w"/>
                                          </p:val>
                                        </p:tav>
                                      </p:tavLst>
                                    </p:anim>
                                    <p:anim calcmode="lin" valueType="num">
                                      <p:cBhvr>
                                        <p:cTn id="15" dur="500" fill="hold"/>
                                        <p:tgtEl>
                                          <p:spTgt spid="4661"/>
                                        </p:tgtEl>
                                        <p:attrNameLst>
                                          <p:attrName>ppt_h</p:attrName>
                                        </p:attrNameLst>
                                      </p:cBhvr>
                                      <p:tavLst>
                                        <p:tav tm="0">
                                          <p:val>
                                            <p:fltVal val="0"/>
                                          </p:val>
                                        </p:tav>
                                        <p:tav tm="100000">
                                          <p:val>
                                            <p:strVal val="#ppt_h"/>
                                          </p:val>
                                        </p:tav>
                                      </p:tavLst>
                                    </p:anim>
                                    <p:animEffect transition="in" filter="fade">
                                      <p:cBhvr>
                                        <p:cTn id="16" dur="500"/>
                                        <p:tgtEl>
                                          <p:spTgt spid="4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1" grpId="0"/>
      <p:bldP spid="46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9"/>
        <p:cNvGrpSpPr/>
        <p:nvPr/>
      </p:nvGrpSpPr>
      <p:grpSpPr>
        <a:xfrm>
          <a:off x="0" y="0"/>
          <a:ext cx="0" cy="0"/>
          <a:chOff x="0" y="0"/>
          <a:chExt cx="0" cy="0"/>
        </a:xfrm>
      </p:grpSpPr>
      <p:sp>
        <p:nvSpPr>
          <p:cNvPr id="4100" name="Google Shape;4100;p44"/>
          <p:cNvSpPr txBox="1">
            <a:spLocks noGrp="1"/>
          </p:cNvSpPr>
          <p:nvPr>
            <p:ph type="title"/>
          </p:nvPr>
        </p:nvSpPr>
        <p:spPr>
          <a:xfrm>
            <a:off x="129092" y="152743"/>
            <a:ext cx="6611847" cy="5043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mj-lt"/>
              </a:rPr>
              <a:t>Advantages of the algorithm:</a:t>
            </a:r>
            <a:endParaRPr sz="3200" dirty="0"/>
          </a:p>
        </p:txBody>
      </p:sp>
      <p:sp>
        <p:nvSpPr>
          <p:cNvPr id="4101" name="Google Shape;4101;p44"/>
          <p:cNvSpPr txBox="1">
            <a:spLocks noGrp="1"/>
          </p:cNvSpPr>
          <p:nvPr>
            <p:ph type="subTitle" idx="1"/>
          </p:nvPr>
        </p:nvSpPr>
        <p:spPr>
          <a:xfrm>
            <a:off x="322729" y="795432"/>
            <a:ext cx="5997020" cy="345848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dirty="0">
                <a:latin typeface="+mn-lt"/>
              </a:rPr>
              <a:t>its ability to estimate the parameters of an HMM when the training data only includes observations and not the underlying hidden states.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dirty="0">
                <a:latin typeface="+mn-lt"/>
              </a:rPr>
              <a:t>The algorithm seeks to maximize the likelihood of the observed data given the model parameters. By iteratively updating the parameters, it converges to a set that maximizes the probability of observing the given data under the assumed model.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dirty="0">
                <a:latin typeface="+mn-lt"/>
              </a:rPr>
              <a:t>The algorithm can handle cases where some information is missing or incomplete in the observed data.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dirty="0">
                <a:latin typeface="+mn-lt"/>
              </a:rPr>
              <a:t>Under certain conditions, the Baum-Welch algorithm is guaranteed to converge to a local maximum of the likelihood function.</a:t>
            </a:r>
            <a:endParaRPr lang="en-US" b="0" i="0" u="none" strike="noStrike" baseline="0" dirty="0">
              <a:latin typeface="+mn-lt"/>
            </a:endParaRPr>
          </a:p>
        </p:txBody>
      </p:sp>
      <p:grpSp>
        <p:nvGrpSpPr>
          <p:cNvPr id="4102" name="Google Shape;4102;p44"/>
          <p:cNvGrpSpPr/>
          <p:nvPr/>
        </p:nvGrpSpPr>
        <p:grpSpPr>
          <a:xfrm>
            <a:off x="5660108" y="279541"/>
            <a:ext cx="2574033" cy="3177524"/>
            <a:chOff x="5660108" y="279541"/>
            <a:chExt cx="2574033" cy="3177524"/>
          </a:xfrm>
        </p:grpSpPr>
        <p:grpSp>
          <p:nvGrpSpPr>
            <p:cNvPr id="4103" name="Google Shape;4103;p44"/>
            <p:cNvGrpSpPr/>
            <p:nvPr/>
          </p:nvGrpSpPr>
          <p:grpSpPr>
            <a:xfrm rot="-3708110">
              <a:off x="7316362" y="2839755"/>
              <a:ext cx="1053989" cy="207617"/>
              <a:chOff x="4737493" y="4305992"/>
              <a:chExt cx="547410" cy="107830"/>
            </a:xfrm>
          </p:grpSpPr>
          <p:sp>
            <p:nvSpPr>
              <p:cNvPr id="4104" name="Google Shape;4104;p44"/>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5" name="Google Shape;4105;p44"/>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6" name="Google Shape;4106;p44"/>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7" name="Google Shape;4107;p44"/>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8" name="Google Shape;4108;p44"/>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9" name="Google Shape;4109;p44"/>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0" name="Google Shape;4110;p44"/>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1" name="Google Shape;4111;p44"/>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2" name="Google Shape;4112;p44"/>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3" name="Google Shape;4113;p44"/>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4" name="Google Shape;4114;p44"/>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5" name="Google Shape;4115;p44"/>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6" name="Google Shape;4116;p44"/>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17" name="Google Shape;4117;p44"/>
            <p:cNvGrpSpPr/>
            <p:nvPr/>
          </p:nvGrpSpPr>
          <p:grpSpPr>
            <a:xfrm rot="-1659384">
              <a:off x="5666143" y="1941507"/>
              <a:ext cx="824112" cy="228854"/>
              <a:chOff x="4799352" y="1342220"/>
              <a:chExt cx="428026" cy="118862"/>
            </a:xfrm>
          </p:grpSpPr>
          <p:sp>
            <p:nvSpPr>
              <p:cNvPr id="4118" name="Google Shape;4118;p44"/>
              <p:cNvSpPr/>
              <p:nvPr/>
            </p:nvSpPr>
            <p:spPr>
              <a:xfrm>
                <a:off x="4799352" y="1373609"/>
                <a:ext cx="54834" cy="43211"/>
              </a:xfrm>
              <a:custGeom>
                <a:avLst/>
                <a:gdLst/>
                <a:ahLst/>
                <a:cxnLst/>
                <a:rect l="l" t="t" r="r" b="b"/>
                <a:pathLst>
                  <a:path w="835" h="658" extrusionOk="0">
                    <a:moveTo>
                      <a:pt x="136" y="0"/>
                    </a:moveTo>
                    <a:cubicBezTo>
                      <a:pt x="104" y="0"/>
                      <a:pt x="79" y="43"/>
                      <a:pt x="106" y="70"/>
                    </a:cubicBezTo>
                    <a:cubicBezTo>
                      <a:pt x="190" y="164"/>
                      <a:pt x="287" y="245"/>
                      <a:pt x="368" y="339"/>
                    </a:cubicBezTo>
                    <a:cubicBezTo>
                      <a:pt x="381" y="352"/>
                      <a:pt x="394" y="369"/>
                      <a:pt x="407" y="385"/>
                    </a:cubicBezTo>
                    <a:cubicBezTo>
                      <a:pt x="297" y="453"/>
                      <a:pt x="187" y="508"/>
                      <a:pt x="54" y="553"/>
                    </a:cubicBezTo>
                    <a:cubicBezTo>
                      <a:pt x="1" y="571"/>
                      <a:pt x="18" y="646"/>
                      <a:pt x="64" y="646"/>
                    </a:cubicBezTo>
                    <a:cubicBezTo>
                      <a:pt x="68" y="646"/>
                      <a:pt x="72" y="645"/>
                      <a:pt x="77" y="644"/>
                    </a:cubicBezTo>
                    <a:cubicBezTo>
                      <a:pt x="213" y="602"/>
                      <a:pt x="349" y="550"/>
                      <a:pt x="479" y="482"/>
                    </a:cubicBezTo>
                    <a:cubicBezTo>
                      <a:pt x="521" y="534"/>
                      <a:pt x="556" y="586"/>
                      <a:pt x="602" y="637"/>
                    </a:cubicBezTo>
                    <a:cubicBezTo>
                      <a:pt x="612" y="651"/>
                      <a:pt x="625" y="657"/>
                      <a:pt x="638" y="657"/>
                    </a:cubicBezTo>
                    <a:cubicBezTo>
                      <a:pt x="676" y="657"/>
                      <a:pt x="713" y="608"/>
                      <a:pt x="689" y="569"/>
                    </a:cubicBezTo>
                    <a:cubicBezTo>
                      <a:pt x="660" y="518"/>
                      <a:pt x="628" y="466"/>
                      <a:pt x="589" y="417"/>
                    </a:cubicBezTo>
                    <a:cubicBezTo>
                      <a:pt x="670" y="362"/>
                      <a:pt x="741" y="304"/>
                      <a:pt x="802" y="229"/>
                    </a:cubicBezTo>
                    <a:cubicBezTo>
                      <a:pt x="835" y="197"/>
                      <a:pt x="807" y="136"/>
                      <a:pt x="765" y="136"/>
                    </a:cubicBezTo>
                    <a:cubicBezTo>
                      <a:pt x="757" y="136"/>
                      <a:pt x="747" y="139"/>
                      <a:pt x="738" y="145"/>
                    </a:cubicBezTo>
                    <a:cubicBezTo>
                      <a:pt x="657" y="207"/>
                      <a:pt x="585" y="262"/>
                      <a:pt x="508" y="313"/>
                    </a:cubicBezTo>
                    <a:cubicBezTo>
                      <a:pt x="404" y="194"/>
                      <a:pt x="278" y="83"/>
                      <a:pt x="155" y="6"/>
                    </a:cubicBezTo>
                    <a:cubicBezTo>
                      <a:pt x="148" y="2"/>
                      <a:pt x="142"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9" name="Google Shape;4119;p44"/>
              <p:cNvSpPr/>
              <p:nvPr/>
            </p:nvSpPr>
            <p:spPr>
              <a:xfrm>
                <a:off x="4879007" y="1380570"/>
                <a:ext cx="41569" cy="36907"/>
              </a:xfrm>
              <a:custGeom>
                <a:avLst/>
                <a:gdLst/>
                <a:ahLst/>
                <a:cxnLst/>
                <a:rect l="l" t="t" r="r" b="b"/>
                <a:pathLst>
                  <a:path w="633" h="562" extrusionOk="0">
                    <a:moveTo>
                      <a:pt x="415" y="1"/>
                    </a:moveTo>
                    <a:cubicBezTo>
                      <a:pt x="383" y="1"/>
                      <a:pt x="349" y="22"/>
                      <a:pt x="351" y="58"/>
                    </a:cubicBezTo>
                    <a:cubicBezTo>
                      <a:pt x="357" y="133"/>
                      <a:pt x="351" y="198"/>
                      <a:pt x="335" y="256"/>
                    </a:cubicBezTo>
                    <a:cubicBezTo>
                      <a:pt x="244" y="256"/>
                      <a:pt x="150" y="256"/>
                      <a:pt x="59" y="253"/>
                    </a:cubicBezTo>
                    <a:cubicBezTo>
                      <a:pt x="1" y="253"/>
                      <a:pt x="1" y="347"/>
                      <a:pt x="59" y="350"/>
                    </a:cubicBezTo>
                    <a:cubicBezTo>
                      <a:pt x="134" y="353"/>
                      <a:pt x="211" y="363"/>
                      <a:pt x="283" y="369"/>
                    </a:cubicBezTo>
                    <a:cubicBezTo>
                      <a:pt x="260" y="412"/>
                      <a:pt x="228" y="444"/>
                      <a:pt x="186" y="476"/>
                    </a:cubicBezTo>
                    <a:cubicBezTo>
                      <a:pt x="148" y="503"/>
                      <a:pt x="182" y="562"/>
                      <a:pt x="223" y="562"/>
                    </a:cubicBezTo>
                    <a:cubicBezTo>
                      <a:pt x="231" y="562"/>
                      <a:pt x="239" y="559"/>
                      <a:pt x="247" y="554"/>
                    </a:cubicBezTo>
                    <a:cubicBezTo>
                      <a:pt x="312" y="509"/>
                      <a:pt x="364" y="447"/>
                      <a:pt x="406" y="379"/>
                    </a:cubicBezTo>
                    <a:cubicBezTo>
                      <a:pt x="430" y="381"/>
                      <a:pt x="455" y="382"/>
                      <a:pt x="480" y="382"/>
                    </a:cubicBezTo>
                    <a:cubicBezTo>
                      <a:pt x="505" y="382"/>
                      <a:pt x="531" y="381"/>
                      <a:pt x="555" y="379"/>
                    </a:cubicBezTo>
                    <a:cubicBezTo>
                      <a:pt x="610" y="379"/>
                      <a:pt x="633" y="285"/>
                      <a:pt x="571" y="272"/>
                    </a:cubicBezTo>
                    <a:cubicBezTo>
                      <a:pt x="535" y="269"/>
                      <a:pt x="497" y="266"/>
                      <a:pt x="458" y="263"/>
                    </a:cubicBezTo>
                    <a:cubicBezTo>
                      <a:pt x="477" y="191"/>
                      <a:pt x="480" y="117"/>
                      <a:pt x="471" y="42"/>
                    </a:cubicBezTo>
                    <a:cubicBezTo>
                      <a:pt x="465" y="14"/>
                      <a:pt x="441"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0" name="Google Shape;4120;p44"/>
              <p:cNvSpPr/>
              <p:nvPr/>
            </p:nvSpPr>
            <p:spPr>
              <a:xfrm>
                <a:off x="4927339" y="1370129"/>
                <a:ext cx="55688" cy="90953"/>
              </a:xfrm>
              <a:custGeom>
                <a:avLst/>
                <a:gdLst/>
                <a:ahLst/>
                <a:cxnLst/>
                <a:rect l="l" t="t" r="r" b="b"/>
                <a:pathLst>
                  <a:path w="848" h="1385" extrusionOk="0">
                    <a:moveTo>
                      <a:pt x="693" y="1"/>
                    </a:moveTo>
                    <a:cubicBezTo>
                      <a:pt x="666" y="1"/>
                      <a:pt x="639" y="16"/>
                      <a:pt x="632" y="49"/>
                    </a:cubicBezTo>
                    <a:cubicBezTo>
                      <a:pt x="600" y="198"/>
                      <a:pt x="596" y="266"/>
                      <a:pt x="425" y="282"/>
                    </a:cubicBezTo>
                    <a:cubicBezTo>
                      <a:pt x="394" y="299"/>
                      <a:pt x="367" y="308"/>
                      <a:pt x="343" y="308"/>
                    </a:cubicBezTo>
                    <a:cubicBezTo>
                      <a:pt x="305" y="308"/>
                      <a:pt x="276" y="286"/>
                      <a:pt x="256" y="243"/>
                    </a:cubicBezTo>
                    <a:cubicBezTo>
                      <a:pt x="224" y="188"/>
                      <a:pt x="178" y="149"/>
                      <a:pt x="130" y="111"/>
                    </a:cubicBezTo>
                    <a:lnTo>
                      <a:pt x="130" y="111"/>
                    </a:lnTo>
                    <a:cubicBezTo>
                      <a:pt x="132" y="111"/>
                      <a:pt x="134" y="111"/>
                      <a:pt x="136" y="111"/>
                    </a:cubicBezTo>
                    <a:cubicBezTo>
                      <a:pt x="185" y="111"/>
                      <a:pt x="190" y="35"/>
                      <a:pt x="143" y="17"/>
                    </a:cubicBezTo>
                    <a:cubicBezTo>
                      <a:pt x="136" y="17"/>
                      <a:pt x="133" y="10"/>
                      <a:pt x="130" y="10"/>
                    </a:cubicBezTo>
                    <a:cubicBezTo>
                      <a:pt x="126" y="9"/>
                      <a:pt x="123" y="8"/>
                      <a:pt x="119" y="8"/>
                    </a:cubicBezTo>
                    <a:cubicBezTo>
                      <a:pt x="101" y="8"/>
                      <a:pt x="80" y="20"/>
                      <a:pt x="75" y="36"/>
                    </a:cubicBezTo>
                    <a:cubicBezTo>
                      <a:pt x="0" y="182"/>
                      <a:pt x="214" y="428"/>
                      <a:pt x="340" y="480"/>
                    </a:cubicBezTo>
                    <a:cubicBezTo>
                      <a:pt x="374" y="495"/>
                      <a:pt x="406" y="502"/>
                      <a:pt x="436" y="502"/>
                    </a:cubicBezTo>
                    <a:cubicBezTo>
                      <a:pt x="509" y="502"/>
                      <a:pt x="571" y="461"/>
                      <a:pt x="619" y="399"/>
                    </a:cubicBezTo>
                    <a:lnTo>
                      <a:pt x="619" y="399"/>
                    </a:lnTo>
                    <a:cubicBezTo>
                      <a:pt x="616" y="716"/>
                      <a:pt x="632" y="1031"/>
                      <a:pt x="700" y="1338"/>
                    </a:cubicBezTo>
                    <a:cubicBezTo>
                      <a:pt x="710" y="1370"/>
                      <a:pt x="737" y="1384"/>
                      <a:pt x="764" y="1384"/>
                    </a:cubicBezTo>
                    <a:cubicBezTo>
                      <a:pt x="805" y="1384"/>
                      <a:pt x="848" y="1352"/>
                      <a:pt x="836" y="1303"/>
                    </a:cubicBezTo>
                    <a:cubicBezTo>
                      <a:pt x="742" y="894"/>
                      <a:pt x="749" y="480"/>
                      <a:pt x="762" y="65"/>
                    </a:cubicBezTo>
                    <a:cubicBezTo>
                      <a:pt x="762" y="24"/>
                      <a:pt x="727"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1" name="Google Shape;4121;p44"/>
              <p:cNvSpPr/>
              <p:nvPr/>
            </p:nvSpPr>
            <p:spPr>
              <a:xfrm>
                <a:off x="5005812" y="1404341"/>
                <a:ext cx="37498" cy="9719"/>
              </a:xfrm>
              <a:custGeom>
                <a:avLst/>
                <a:gdLst/>
                <a:ahLst/>
                <a:cxnLst/>
                <a:rect l="l" t="t" r="r" b="b"/>
                <a:pathLst>
                  <a:path w="571" h="148" extrusionOk="0">
                    <a:moveTo>
                      <a:pt x="445" y="1"/>
                    </a:moveTo>
                    <a:cubicBezTo>
                      <a:pt x="420" y="1"/>
                      <a:pt x="400" y="20"/>
                      <a:pt x="393" y="40"/>
                    </a:cubicBezTo>
                    <a:cubicBezTo>
                      <a:pt x="373" y="41"/>
                      <a:pt x="353" y="42"/>
                      <a:pt x="334" y="42"/>
                    </a:cubicBezTo>
                    <a:cubicBezTo>
                      <a:pt x="245" y="42"/>
                      <a:pt x="159" y="30"/>
                      <a:pt x="69" y="17"/>
                    </a:cubicBezTo>
                    <a:cubicBezTo>
                      <a:pt x="66" y="17"/>
                      <a:pt x="63" y="16"/>
                      <a:pt x="60" y="16"/>
                    </a:cubicBezTo>
                    <a:cubicBezTo>
                      <a:pt x="18" y="16"/>
                      <a:pt x="1" y="80"/>
                      <a:pt x="49" y="95"/>
                    </a:cubicBezTo>
                    <a:cubicBezTo>
                      <a:pt x="172" y="137"/>
                      <a:pt x="303" y="147"/>
                      <a:pt x="432" y="147"/>
                    </a:cubicBezTo>
                    <a:cubicBezTo>
                      <a:pt x="453" y="147"/>
                      <a:pt x="473" y="147"/>
                      <a:pt x="493" y="147"/>
                    </a:cubicBezTo>
                    <a:cubicBezTo>
                      <a:pt x="551" y="143"/>
                      <a:pt x="571" y="69"/>
                      <a:pt x="522" y="40"/>
                    </a:cubicBezTo>
                    <a:cubicBezTo>
                      <a:pt x="506" y="30"/>
                      <a:pt x="487" y="20"/>
                      <a:pt x="470" y="7"/>
                    </a:cubicBezTo>
                    <a:cubicBezTo>
                      <a:pt x="462" y="3"/>
                      <a:pt x="45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2" name="Google Shape;4122;p44"/>
              <p:cNvSpPr/>
              <p:nvPr/>
            </p:nvSpPr>
            <p:spPr>
              <a:xfrm>
                <a:off x="4998588" y="1386414"/>
                <a:ext cx="49647" cy="7224"/>
              </a:xfrm>
              <a:custGeom>
                <a:avLst/>
                <a:gdLst/>
                <a:ahLst/>
                <a:cxnLst/>
                <a:rect l="l" t="t" r="r" b="b"/>
                <a:pathLst>
                  <a:path w="756" h="110" extrusionOk="0">
                    <a:moveTo>
                      <a:pt x="467" y="0"/>
                    </a:moveTo>
                    <a:cubicBezTo>
                      <a:pt x="330" y="0"/>
                      <a:pt x="192" y="5"/>
                      <a:pt x="59" y="12"/>
                    </a:cubicBezTo>
                    <a:cubicBezTo>
                      <a:pt x="1" y="15"/>
                      <a:pt x="1" y="99"/>
                      <a:pt x="59" y="99"/>
                    </a:cubicBezTo>
                    <a:cubicBezTo>
                      <a:pt x="181" y="105"/>
                      <a:pt x="308" y="109"/>
                      <a:pt x="435" y="109"/>
                    </a:cubicBezTo>
                    <a:cubicBezTo>
                      <a:pt x="519" y="109"/>
                      <a:pt x="602" y="107"/>
                      <a:pt x="684" y="102"/>
                    </a:cubicBezTo>
                    <a:cubicBezTo>
                      <a:pt x="686" y="102"/>
                      <a:pt x="689" y="103"/>
                      <a:pt x="691" y="103"/>
                    </a:cubicBezTo>
                    <a:cubicBezTo>
                      <a:pt x="755" y="103"/>
                      <a:pt x="753" y="11"/>
                      <a:pt x="684" y="5"/>
                    </a:cubicBezTo>
                    <a:cubicBezTo>
                      <a:pt x="613" y="2"/>
                      <a:pt x="540"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3" name="Google Shape;4123;p44"/>
              <p:cNvSpPr/>
              <p:nvPr/>
            </p:nvSpPr>
            <p:spPr>
              <a:xfrm>
                <a:off x="5070626" y="1382343"/>
                <a:ext cx="61401" cy="41700"/>
              </a:xfrm>
              <a:custGeom>
                <a:avLst/>
                <a:gdLst/>
                <a:ahLst/>
                <a:cxnLst/>
                <a:rect l="l" t="t" r="r" b="b"/>
                <a:pathLst>
                  <a:path w="935" h="635" extrusionOk="0">
                    <a:moveTo>
                      <a:pt x="488" y="1"/>
                    </a:moveTo>
                    <a:cubicBezTo>
                      <a:pt x="427" y="1"/>
                      <a:pt x="360" y="17"/>
                      <a:pt x="322" y="31"/>
                    </a:cubicBezTo>
                    <a:cubicBezTo>
                      <a:pt x="164" y="93"/>
                      <a:pt x="34" y="239"/>
                      <a:pt x="15" y="407"/>
                    </a:cubicBezTo>
                    <a:cubicBezTo>
                      <a:pt x="1" y="550"/>
                      <a:pt x="97" y="634"/>
                      <a:pt x="222" y="634"/>
                    </a:cubicBezTo>
                    <a:cubicBezTo>
                      <a:pt x="242" y="634"/>
                      <a:pt x="263" y="632"/>
                      <a:pt x="284" y="627"/>
                    </a:cubicBezTo>
                    <a:cubicBezTo>
                      <a:pt x="407" y="598"/>
                      <a:pt x="494" y="514"/>
                      <a:pt x="559" y="407"/>
                    </a:cubicBezTo>
                    <a:cubicBezTo>
                      <a:pt x="591" y="475"/>
                      <a:pt x="646" y="537"/>
                      <a:pt x="718" y="563"/>
                    </a:cubicBezTo>
                    <a:cubicBezTo>
                      <a:pt x="735" y="568"/>
                      <a:pt x="752" y="571"/>
                      <a:pt x="768" y="571"/>
                    </a:cubicBezTo>
                    <a:cubicBezTo>
                      <a:pt x="859" y="571"/>
                      <a:pt x="934" y="494"/>
                      <a:pt x="896" y="401"/>
                    </a:cubicBezTo>
                    <a:cubicBezTo>
                      <a:pt x="885" y="373"/>
                      <a:pt x="858" y="359"/>
                      <a:pt x="833" y="359"/>
                    </a:cubicBezTo>
                    <a:cubicBezTo>
                      <a:pt x="804" y="359"/>
                      <a:pt x="778" y="377"/>
                      <a:pt x="779" y="417"/>
                    </a:cubicBezTo>
                    <a:cubicBezTo>
                      <a:pt x="776" y="417"/>
                      <a:pt x="773" y="417"/>
                      <a:pt x="770" y="417"/>
                    </a:cubicBezTo>
                    <a:cubicBezTo>
                      <a:pt x="723" y="417"/>
                      <a:pt x="694" y="394"/>
                      <a:pt x="679" y="342"/>
                    </a:cubicBezTo>
                    <a:cubicBezTo>
                      <a:pt x="656" y="304"/>
                      <a:pt x="646" y="258"/>
                      <a:pt x="640" y="213"/>
                    </a:cubicBezTo>
                    <a:cubicBezTo>
                      <a:pt x="636" y="174"/>
                      <a:pt x="602" y="150"/>
                      <a:pt x="570" y="150"/>
                    </a:cubicBezTo>
                    <a:cubicBezTo>
                      <a:pt x="545" y="150"/>
                      <a:pt x="520" y="164"/>
                      <a:pt x="510" y="197"/>
                    </a:cubicBezTo>
                    <a:cubicBezTo>
                      <a:pt x="491" y="271"/>
                      <a:pt x="462" y="339"/>
                      <a:pt x="413" y="397"/>
                    </a:cubicBezTo>
                    <a:cubicBezTo>
                      <a:pt x="383" y="433"/>
                      <a:pt x="283" y="505"/>
                      <a:pt x="214" y="505"/>
                    </a:cubicBezTo>
                    <a:cubicBezTo>
                      <a:pt x="170" y="505"/>
                      <a:pt x="138" y="476"/>
                      <a:pt x="144" y="391"/>
                    </a:cubicBezTo>
                    <a:cubicBezTo>
                      <a:pt x="151" y="307"/>
                      <a:pt x="225" y="219"/>
                      <a:pt x="293" y="167"/>
                    </a:cubicBezTo>
                    <a:cubicBezTo>
                      <a:pt x="310" y="156"/>
                      <a:pt x="486" y="95"/>
                      <a:pt x="527" y="95"/>
                    </a:cubicBezTo>
                    <a:cubicBezTo>
                      <a:pt x="533" y="95"/>
                      <a:pt x="537" y="97"/>
                      <a:pt x="536" y="99"/>
                    </a:cubicBezTo>
                    <a:cubicBezTo>
                      <a:pt x="534" y="125"/>
                      <a:pt x="558" y="141"/>
                      <a:pt x="580" y="141"/>
                    </a:cubicBezTo>
                    <a:cubicBezTo>
                      <a:pt x="597" y="141"/>
                      <a:pt x="613" y="132"/>
                      <a:pt x="617" y="112"/>
                    </a:cubicBezTo>
                    <a:cubicBezTo>
                      <a:pt x="630" y="26"/>
                      <a:pt x="564"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4" name="Google Shape;4124;p44"/>
              <p:cNvSpPr/>
              <p:nvPr/>
            </p:nvSpPr>
            <p:spPr>
              <a:xfrm>
                <a:off x="5111800" y="1343271"/>
                <a:ext cx="37695" cy="41109"/>
              </a:xfrm>
              <a:custGeom>
                <a:avLst/>
                <a:gdLst/>
                <a:ahLst/>
                <a:cxnLst/>
                <a:rect l="l" t="t" r="r" b="b"/>
                <a:pathLst>
                  <a:path w="574" h="626" extrusionOk="0">
                    <a:moveTo>
                      <a:pt x="201" y="1"/>
                    </a:moveTo>
                    <a:cubicBezTo>
                      <a:pt x="112" y="1"/>
                      <a:pt x="24" y="63"/>
                      <a:pt x="6" y="166"/>
                    </a:cubicBezTo>
                    <a:cubicBezTo>
                      <a:pt x="1" y="200"/>
                      <a:pt x="26" y="222"/>
                      <a:pt x="52" y="222"/>
                    </a:cubicBezTo>
                    <a:cubicBezTo>
                      <a:pt x="68" y="222"/>
                      <a:pt x="84" y="212"/>
                      <a:pt x="91" y="189"/>
                    </a:cubicBezTo>
                    <a:cubicBezTo>
                      <a:pt x="104" y="143"/>
                      <a:pt x="145" y="106"/>
                      <a:pt x="189" y="106"/>
                    </a:cubicBezTo>
                    <a:cubicBezTo>
                      <a:pt x="210" y="106"/>
                      <a:pt x="231" y="114"/>
                      <a:pt x="249" y="134"/>
                    </a:cubicBezTo>
                    <a:cubicBezTo>
                      <a:pt x="298" y="183"/>
                      <a:pt x="266" y="254"/>
                      <a:pt x="236" y="302"/>
                    </a:cubicBezTo>
                    <a:cubicBezTo>
                      <a:pt x="191" y="383"/>
                      <a:pt x="126" y="448"/>
                      <a:pt x="58" y="507"/>
                    </a:cubicBezTo>
                    <a:cubicBezTo>
                      <a:pt x="10" y="542"/>
                      <a:pt x="55" y="610"/>
                      <a:pt x="104" y="613"/>
                    </a:cubicBezTo>
                    <a:cubicBezTo>
                      <a:pt x="195" y="620"/>
                      <a:pt x="287" y="626"/>
                      <a:pt x="378" y="626"/>
                    </a:cubicBezTo>
                    <a:cubicBezTo>
                      <a:pt x="413" y="626"/>
                      <a:pt x="448" y="625"/>
                      <a:pt x="483" y="623"/>
                    </a:cubicBezTo>
                    <a:cubicBezTo>
                      <a:pt x="573" y="613"/>
                      <a:pt x="573" y="494"/>
                      <a:pt x="489" y="494"/>
                    </a:cubicBezTo>
                    <a:lnTo>
                      <a:pt x="262" y="494"/>
                    </a:lnTo>
                    <a:cubicBezTo>
                      <a:pt x="366" y="377"/>
                      <a:pt x="450" y="209"/>
                      <a:pt x="353" y="79"/>
                    </a:cubicBezTo>
                    <a:cubicBezTo>
                      <a:pt x="313" y="25"/>
                      <a:pt x="25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5" name="Google Shape;4125;p44"/>
              <p:cNvSpPr/>
              <p:nvPr/>
            </p:nvSpPr>
            <p:spPr>
              <a:xfrm>
                <a:off x="5171558" y="1342220"/>
                <a:ext cx="55819" cy="88917"/>
              </a:xfrm>
              <a:custGeom>
                <a:avLst/>
                <a:gdLst/>
                <a:ahLst/>
                <a:cxnLst/>
                <a:rect l="l" t="t" r="r" b="b"/>
                <a:pathLst>
                  <a:path w="850" h="1354" extrusionOk="0">
                    <a:moveTo>
                      <a:pt x="478" y="838"/>
                    </a:moveTo>
                    <a:cubicBezTo>
                      <a:pt x="599" y="838"/>
                      <a:pt x="635" y="878"/>
                      <a:pt x="583" y="963"/>
                    </a:cubicBezTo>
                    <a:cubicBezTo>
                      <a:pt x="535" y="1125"/>
                      <a:pt x="357" y="1219"/>
                      <a:pt x="195" y="1226"/>
                    </a:cubicBezTo>
                    <a:cubicBezTo>
                      <a:pt x="211" y="1128"/>
                      <a:pt x="230" y="1047"/>
                      <a:pt x="282" y="960"/>
                    </a:cubicBezTo>
                    <a:cubicBezTo>
                      <a:pt x="311" y="921"/>
                      <a:pt x="340" y="885"/>
                      <a:pt x="366" y="847"/>
                    </a:cubicBezTo>
                    <a:cubicBezTo>
                      <a:pt x="409" y="841"/>
                      <a:pt x="447" y="838"/>
                      <a:pt x="478" y="838"/>
                    </a:cubicBezTo>
                    <a:close/>
                    <a:moveTo>
                      <a:pt x="103" y="0"/>
                    </a:moveTo>
                    <a:cubicBezTo>
                      <a:pt x="68" y="0"/>
                      <a:pt x="30" y="30"/>
                      <a:pt x="42" y="69"/>
                    </a:cubicBezTo>
                    <a:cubicBezTo>
                      <a:pt x="104" y="250"/>
                      <a:pt x="81" y="451"/>
                      <a:pt x="75" y="642"/>
                    </a:cubicBezTo>
                    <a:lnTo>
                      <a:pt x="65" y="1219"/>
                    </a:lnTo>
                    <a:lnTo>
                      <a:pt x="65" y="1226"/>
                    </a:lnTo>
                    <a:cubicBezTo>
                      <a:pt x="10" y="1251"/>
                      <a:pt x="0" y="1339"/>
                      <a:pt x="68" y="1349"/>
                    </a:cubicBezTo>
                    <a:cubicBezTo>
                      <a:pt x="90" y="1352"/>
                      <a:pt x="113" y="1353"/>
                      <a:pt x="137" y="1353"/>
                    </a:cubicBezTo>
                    <a:cubicBezTo>
                      <a:pt x="434" y="1353"/>
                      <a:pt x="849" y="1117"/>
                      <a:pt x="732" y="772"/>
                    </a:cubicBezTo>
                    <a:cubicBezTo>
                      <a:pt x="700" y="672"/>
                      <a:pt x="615" y="628"/>
                      <a:pt x="524" y="628"/>
                    </a:cubicBezTo>
                    <a:cubicBezTo>
                      <a:pt x="480" y="628"/>
                      <a:pt x="434" y="638"/>
                      <a:pt x="392" y="659"/>
                    </a:cubicBezTo>
                    <a:cubicBezTo>
                      <a:pt x="311" y="701"/>
                      <a:pt x="247" y="766"/>
                      <a:pt x="198" y="840"/>
                    </a:cubicBezTo>
                    <a:cubicBezTo>
                      <a:pt x="198" y="727"/>
                      <a:pt x="198" y="613"/>
                      <a:pt x="201" y="500"/>
                    </a:cubicBezTo>
                    <a:cubicBezTo>
                      <a:pt x="201" y="335"/>
                      <a:pt x="211" y="186"/>
                      <a:pt x="146" y="27"/>
                    </a:cubicBezTo>
                    <a:cubicBezTo>
                      <a:pt x="137" y="8"/>
                      <a:pt x="12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6" name="Google Shape;4126;p44"/>
            <p:cNvGrpSpPr/>
            <p:nvPr/>
          </p:nvGrpSpPr>
          <p:grpSpPr>
            <a:xfrm rot="935572">
              <a:off x="6099250" y="2129693"/>
              <a:ext cx="873825" cy="1222061"/>
              <a:chOff x="3735990" y="4115688"/>
              <a:chExt cx="349166" cy="488320"/>
            </a:xfrm>
          </p:grpSpPr>
          <p:sp>
            <p:nvSpPr>
              <p:cNvPr id="4127" name="Google Shape;4127;p44"/>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8" name="Google Shape;4128;p44"/>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9" name="Google Shape;4129;p44"/>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0" name="Google Shape;4130;p44"/>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1" name="Google Shape;4131;p44"/>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2" name="Google Shape;4132;p44"/>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3" name="Google Shape;4133;p44"/>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4" name="Google Shape;4134;p44"/>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5" name="Google Shape;4135;p44"/>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6" name="Google Shape;4136;p44"/>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7" name="Google Shape;4137;p44"/>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8" name="Google Shape;4138;p44"/>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9" name="Google Shape;4139;p44"/>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0" name="Google Shape;4140;p44"/>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1" name="Google Shape;4141;p44"/>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2" name="Google Shape;4142;p44"/>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3" name="Google Shape;4143;p44"/>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4" name="Google Shape;4144;p44"/>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5" name="Google Shape;4145;p44"/>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6" name="Google Shape;4146;p44"/>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7" name="Google Shape;4147;p44"/>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8" name="Google Shape;4148;p44"/>
            <p:cNvGrpSpPr/>
            <p:nvPr/>
          </p:nvGrpSpPr>
          <p:grpSpPr>
            <a:xfrm rot="1825564">
              <a:off x="6608665" y="603793"/>
              <a:ext cx="1513122" cy="855162"/>
              <a:chOff x="4710963" y="556836"/>
              <a:chExt cx="599550" cy="338855"/>
            </a:xfrm>
          </p:grpSpPr>
          <p:sp>
            <p:nvSpPr>
              <p:cNvPr id="4149" name="Google Shape;4149;p44"/>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0" name="Google Shape;4150;p44"/>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1" name="Google Shape;4151;p44"/>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2" name="Google Shape;4152;p44"/>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6199679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1">
                                            <p:txEl>
                                              <p:pRg st="0" end="0"/>
                                            </p:txEl>
                                          </p:spTgt>
                                        </p:tgtEl>
                                        <p:attrNameLst>
                                          <p:attrName>style.visibility</p:attrName>
                                        </p:attrNameLst>
                                      </p:cBhvr>
                                      <p:to>
                                        <p:strVal val="visible"/>
                                      </p:to>
                                    </p:set>
                                    <p:animEffect transition="in" filter="fade">
                                      <p:cBhvr>
                                        <p:cTn id="14" dur="1000"/>
                                        <p:tgtEl>
                                          <p:spTgt spid="4101">
                                            <p:txEl>
                                              <p:pRg st="0" end="0"/>
                                            </p:txEl>
                                          </p:spTgt>
                                        </p:tgtEl>
                                      </p:cBhvr>
                                    </p:animEffect>
                                    <p:anim calcmode="lin" valueType="num">
                                      <p:cBhvr>
                                        <p:cTn id="15" dur="1000" fill="hold"/>
                                        <p:tgtEl>
                                          <p:spTgt spid="410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1">
                                            <p:txEl>
                                              <p:pRg st="1" end="1"/>
                                            </p:txEl>
                                          </p:spTgt>
                                        </p:tgtEl>
                                        <p:attrNameLst>
                                          <p:attrName>style.visibility</p:attrName>
                                        </p:attrNameLst>
                                      </p:cBhvr>
                                      <p:to>
                                        <p:strVal val="visible"/>
                                      </p:to>
                                    </p:set>
                                    <p:animEffect transition="in" filter="fade">
                                      <p:cBhvr>
                                        <p:cTn id="21" dur="1000"/>
                                        <p:tgtEl>
                                          <p:spTgt spid="4101">
                                            <p:txEl>
                                              <p:pRg st="1" end="1"/>
                                            </p:txEl>
                                          </p:spTgt>
                                        </p:tgtEl>
                                      </p:cBhvr>
                                    </p:animEffect>
                                    <p:anim calcmode="lin" valueType="num">
                                      <p:cBhvr>
                                        <p:cTn id="22" dur="1000" fill="hold"/>
                                        <p:tgtEl>
                                          <p:spTgt spid="410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1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01">
                                            <p:txEl>
                                              <p:pRg st="2" end="2"/>
                                            </p:txEl>
                                          </p:spTgt>
                                        </p:tgtEl>
                                        <p:attrNameLst>
                                          <p:attrName>style.visibility</p:attrName>
                                        </p:attrNameLst>
                                      </p:cBhvr>
                                      <p:to>
                                        <p:strVal val="visible"/>
                                      </p:to>
                                    </p:set>
                                    <p:animEffect transition="in" filter="fade">
                                      <p:cBhvr>
                                        <p:cTn id="28" dur="1000"/>
                                        <p:tgtEl>
                                          <p:spTgt spid="4101">
                                            <p:txEl>
                                              <p:pRg st="2" end="2"/>
                                            </p:txEl>
                                          </p:spTgt>
                                        </p:tgtEl>
                                      </p:cBhvr>
                                    </p:animEffect>
                                    <p:anim calcmode="lin" valueType="num">
                                      <p:cBhvr>
                                        <p:cTn id="29" dur="1000" fill="hold"/>
                                        <p:tgtEl>
                                          <p:spTgt spid="410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10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101">
                                            <p:txEl>
                                              <p:pRg st="3" end="3"/>
                                            </p:txEl>
                                          </p:spTgt>
                                        </p:tgtEl>
                                        <p:attrNameLst>
                                          <p:attrName>style.visibility</p:attrName>
                                        </p:attrNameLst>
                                      </p:cBhvr>
                                      <p:to>
                                        <p:strVal val="visible"/>
                                      </p:to>
                                    </p:set>
                                    <p:animEffect transition="in" filter="fade">
                                      <p:cBhvr>
                                        <p:cTn id="35" dur="1000"/>
                                        <p:tgtEl>
                                          <p:spTgt spid="4101">
                                            <p:txEl>
                                              <p:pRg st="3" end="3"/>
                                            </p:txEl>
                                          </p:spTgt>
                                        </p:tgtEl>
                                      </p:cBhvr>
                                    </p:animEffect>
                                    <p:anim calcmode="lin" valueType="num">
                                      <p:cBhvr>
                                        <p:cTn id="36" dur="1000" fill="hold"/>
                                        <p:tgtEl>
                                          <p:spTgt spid="410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10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9"/>
        <p:cNvGrpSpPr/>
        <p:nvPr/>
      </p:nvGrpSpPr>
      <p:grpSpPr>
        <a:xfrm>
          <a:off x="0" y="0"/>
          <a:ext cx="0" cy="0"/>
          <a:chOff x="0" y="0"/>
          <a:chExt cx="0" cy="0"/>
        </a:xfrm>
      </p:grpSpPr>
      <p:sp>
        <p:nvSpPr>
          <p:cNvPr id="4100" name="Google Shape;4100;p44"/>
          <p:cNvSpPr txBox="1">
            <a:spLocks noGrp="1"/>
          </p:cNvSpPr>
          <p:nvPr>
            <p:ph type="title"/>
          </p:nvPr>
        </p:nvSpPr>
        <p:spPr>
          <a:xfrm>
            <a:off x="129092" y="152742"/>
            <a:ext cx="6611847" cy="707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mj-lt"/>
              </a:rPr>
              <a:t>Disadvantage of this algorithm:</a:t>
            </a:r>
            <a:br>
              <a:rPr lang="en-US" sz="3200" dirty="0">
                <a:latin typeface="+mj-lt"/>
              </a:rPr>
            </a:br>
            <a:endParaRPr lang="en-US" sz="3200" dirty="0">
              <a:latin typeface="+mj-lt"/>
            </a:endParaRPr>
          </a:p>
        </p:txBody>
      </p:sp>
      <p:sp>
        <p:nvSpPr>
          <p:cNvPr id="4101" name="Google Shape;4101;p44"/>
          <p:cNvSpPr txBox="1">
            <a:spLocks noGrp="1"/>
          </p:cNvSpPr>
          <p:nvPr>
            <p:ph type="subTitle" idx="1"/>
          </p:nvPr>
        </p:nvSpPr>
        <p:spPr>
          <a:xfrm>
            <a:off x="322729" y="795432"/>
            <a:ext cx="6637174" cy="290979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dirty="0">
                <a:latin typeface="+mn-lt"/>
              </a:rPr>
              <a:t>The algorithm's performance can be sensitive to the choice of initial parameter values. Poor initial conditions may lead to slow convergence or convergence to suboptimal solutions.</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dirty="0">
                <a:latin typeface="+mn-lt"/>
              </a:rPr>
              <a:t>The algorithm assumes a specific model structure, such as conditional independence of observations given the hidden states. If this assumption does not hold in the real-world data, the model may not accurately capture the underlying dynamics.</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dirty="0">
                <a:latin typeface="+mn-lt"/>
              </a:rPr>
              <a:t>Like many machine learning algorithms, there is a risk of overfitting.</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endParaRPr lang="en-US" dirty="0">
              <a:latin typeface="+mn-lt"/>
            </a:endParaRPr>
          </a:p>
        </p:txBody>
      </p:sp>
      <p:grpSp>
        <p:nvGrpSpPr>
          <p:cNvPr id="4102" name="Google Shape;4102;p44"/>
          <p:cNvGrpSpPr/>
          <p:nvPr/>
        </p:nvGrpSpPr>
        <p:grpSpPr>
          <a:xfrm>
            <a:off x="5660108" y="279541"/>
            <a:ext cx="2574033" cy="3177524"/>
            <a:chOff x="5660108" y="279541"/>
            <a:chExt cx="2574033" cy="3177524"/>
          </a:xfrm>
        </p:grpSpPr>
        <p:grpSp>
          <p:nvGrpSpPr>
            <p:cNvPr id="4103" name="Google Shape;4103;p44"/>
            <p:cNvGrpSpPr/>
            <p:nvPr/>
          </p:nvGrpSpPr>
          <p:grpSpPr>
            <a:xfrm rot="-3708110">
              <a:off x="7316362" y="2839755"/>
              <a:ext cx="1053989" cy="207617"/>
              <a:chOff x="4737493" y="4305992"/>
              <a:chExt cx="547410" cy="107830"/>
            </a:xfrm>
          </p:grpSpPr>
          <p:sp>
            <p:nvSpPr>
              <p:cNvPr id="4104" name="Google Shape;4104;p44"/>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5" name="Google Shape;4105;p44"/>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6" name="Google Shape;4106;p44"/>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7" name="Google Shape;4107;p44"/>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8" name="Google Shape;4108;p44"/>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9" name="Google Shape;4109;p44"/>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0" name="Google Shape;4110;p44"/>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1" name="Google Shape;4111;p44"/>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2" name="Google Shape;4112;p44"/>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3" name="Google Shape;4113;p44"/>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4" name="Google Shape;4114;p44"/>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5" name="Google Shape;4115;p44"/>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6" name="Google Shape;4116;p44"/>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17" name="Google Shape;4117;p44"/>
            <p:cNvGrpSpPr/>
            <p:nvPr/>
          </p:nvGrpSpPr>
          <p:grpSpPr>
            <a:xfrm rot="-1659384">
              <a:off x="5666143" y="1941507"/>
              <a:ext cx="824112" cy="228854"/>
              <a:chOff x="4799352" y="1342220"/>
              <a:chExt cx="428026" cy="118862"/>
            </a:xfrm>
          </p:grpSpPr>
          <p:sp>
            <p:nvSpPr>
              <p:cNvPr id="4118" name="Google Shape;4118;p44"/>
              <p:cNvSpPr/>
              <p:nvPr/>
            </p:nvSpPr>
            <p:spPr>
              <a:xfrm>
                <a:off x="4799352" y="1373609"/>
                <a:ext cx="54834" cy="43211"/>
              </a:xfrm>
              <a:custGeom>
                <a:avLst/>
                <a:gdLst/>
                <a:ahLst/>
                <a:cxnLst/>
                <a:rect l="l" t="t" r="r" b="b"/>
                <a:pathLst>
                  <a:path w="835" h="658" extrusionOk="0">
                    <a:moveTo>
                      <a:pt x="136" y="0"/>
                    </a:moveTo>
                    <a:cubicBezTo>
                      <a:pt x="104" y="0"/>
                      <a:pt x="79" y="43"/>
                      <a:pt x="106" y="70"/>
                    </a:cubicBezTo>
                    <a:cubicBezTo>
                      <a:pt x="190" y="164"/>
                      <a:pt x="287" y="245"/>
                      <a:pt x="368" y="339"/>
                    </a:cubicBezTo>
                    <a:cubicBezTo>
                      <a:pt x="381" y="352"/>
                      <a:pt x="394" y="369"/>
                      <a:pt x="407" y="385"/>
                    </a:cubicBezTo>
                    <a:cubicBezTo>
                      <a:pt x="297" y="453"/>
                      <a:pt x="187" y="508"/>
                      <a:pt x="54" y="553"/>
                    </a:cubicBezTo>
                    <a:cubicBezTo>
                      <a:pt x="1" y="571"/>
                      <a:pt x="18" y="646"/>
                      <a:pt x="64" y="646"/>
                    </a:cubicBezTo>
                    <a:cubicBezTo>
                      <a:pt x="68" y="646"/>
                      <a:pt x="72" y="645"/>
                      <a:pt x="77" y="644"/>
                    </a:cubicBezTo>
                    <a:cubicBezTo>
                      <a:pt x="213" y="602"/>
                      <a:pt x="349" y="550"/>
                      <a:pt x="479" y="482"/>
                    </a:cubicBezTo>
                    <a:cubicBezTo>
                      <a:pt x="521" y="534"/>
                      <a:pt x="556" y="586"/>
                      <a:pt x="602" y="637"/>
                    </a:cubicBezTo>
                    <a:cubicBezTo>
                      <a:pt x="612" y="651"/>
                      <a:pt x="625" y="657"/>
                      <a:pt x="638" y="657"/>
                    </a:cubicBezTo>
                    <a:cubicBezTo>
                      <a:pt x="676" y="657"/>
                      <a:pt x="713" y="608"/>
                      <a:pt x="689" y="569"/>
                    </a:cubicBezTo>
                    <a:cubicBezTo>
                      <a:pt x="660" y="518"/>
                      <a:pt x="628" y="466"/>
                      <a:pt x="589" y="417"/>
                    </a:cubicBezTo>
                    <a:cubicBezTo>
                      <a:pt x="670" y="362"/>
                      <a:pt x="741" y="304"/>
                      <a:pt x="802" y="229"/>
                    </a:cubicBezTo>
                    <a:cubicBezTo>
                      <a:pt x="835" y="197"/>
                      <a:pt x="807" y="136"/>
                      <a:pt x="765" y="136"/>
                    </a:cubicBezTo>
                    <a:cubicBezTo>
                      <a:pt x="757" y="136"/>
                      <a:pt x="747" y="139"/>
                      <a:pt x="738" y="145"/>
                    </a:cubicBezTo>
                    <a:cubicBezTo>
                      <a:pt x="657" y="207"/>
                      <a:pt x="585" y="262"/>
                      <a:pt x="508" y="313"/>
                    </a:cubicBezTo>
                    <a:cubicBezTo>
                      <a:pt x="404" y="194"/>
                      <a:pt x="278" y="83"/>
                      <a:pt x="155" y="6"/>
                    </a:cubicBezTo>
                    <a:cubicBezTo>
                      <a:pt x="148" y="2"/>
                      <a:pt x="142"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9" name="Google Shape;4119;p44"/>
              <p:cNvSpPr/>
              <p:nvPr/>
            </p:nvSpPr>
            <p:spPr>
              <a:xfrm>
                <a:off x="4879007" y="1380570"/>
                <a:ext cx="41569" cy="36907"/>
              </a:xfrm>
              <a:custGeom>
                <a:avLst/>
                <a:gdLst/>
                <a:ahLst/>
                <a:cxnLst/>
                <a:rect l="l" t="t" r="r" b="b"/>
                <a:pathLst>
                  <a:path w="633" h="562" extrusionOk="0">
                    <a:moveTo>
                      <a:pt x="415" y="1"/>
                    </a:moveTo>
                    <a:cubicBezTo>
                      <a:pt x="383" y="1"/>
                      <a:pt x="349" y="22"/>
                      <a:pt x="351" y="58"/>
                    </a:cubicBezTo>
                    <a:cubicBezTo>
                      <a:pt x="357" y="133"/>
                      <a:pt x="351" y="198"/>
                      <a:pt x="335" y="256"/>
                    </a:cubicBezTo>
                    <a:cubicBezTo>
                      <a:pt x="244" y="256"/>
                      <a:pt x="150" y="256"/>
                      <a:pt x="59" y="253"/>
                    </a:cubicBezTo>
                    <a:cubicBezTo>
                      <a:pt x="1" y="253"/>
                      <a:pt x="1" y="347"/>
                      <a:pt x="59" y="350"/>
                    </a:cubicBezTo>
                    <a:cubicBezTo>
                      <a:pt x="134" y="353"/>
                      <a:pt x="211" y="363"/>
                      <a:pt x="283" y="369"/>
                    </a:cubicBezTo>
                    <a:cubicBezTo>
                      <a:pt x="260" y="412"/>
                      <a:pt x="228" y="444"/>
                      <a:pt x="186" y="476"/>
                    </a:cubicBezTo>
                    <a:cubicBezTo>
                      <a:pt x="148" y="503"/>
                      <a:pt x="182" y="562"/>
                      <a:pt x="223" y="562"/>
                    </a:cubicBezTo>
                    <a:cubicBezTo>
                      <a:pt x="231" y="562"/>
                      <a:pt x="239" y="559"/>
                      <a:pt x="247" y="554"/>
                    </a:cubicBezTo>
                    <a:cubicBezTo>
                      <a:pt x="312" y="509"/>
                      <a:pt x="364" y="447"/>
                      <a:pt x="406" y="379"/>
                    </a:cubicBezTo>
                    <a:cubicBezTo>
                      <a:pt x="430" y="381"/>
                      <a:pt x="455" y="382"/>
                      <a:pt x="480" y="382"/>
                    </a:cubicBezTo>
                    <a:cubicBezTo>
                      <a:pt x="505" y="382"/>
                      <a:pt x="531" y="381"/>
                      <a:pt x="555" y="379"/>
                    </a:cubicBezTo>
                    <a:cubicBezTo>
                      <a:pt x="610" y="379"/>
                      <a:pt x="633" y="285"/>
                      <a:pt x="571" y="272"/>
                    </a:cubicBezTo>
                    <a:cubicBezTo>
                      <a:pt x="535" y="269"/>
                      <a:pt x="497" y="266"/>
                      <a:pt x="458" y="263"/>
                    </a:cubicBezTo>
                    <a:cubicBezTo>
                      <a:pt x="477" y="191"/>
                      <a:pt x="480" y="117"/>
                      <a:pt x="471" y="42"/>
                    </a:cubicBezTo>
                    <a:cubicBezTo>
                      <a:pt x="465" y="14"/>
                      <a:pt x="441"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0" name="Google Shape;4120;p44"/>
              <p:cNvSpPr/>
              <p:nvPr/>
            </p:nvSpPr>
            <p:spPr>
              <a:xfrm>
                <a:off x="4927339" y="1370129"/>
                <a:ext cx="55688" cy="90953"/>
              </a:xfrm>
              <a:custGeom>
                <a:avLst/>
                <a:gdLst/>
                <a:ahLst/>
                <a:cxnLst/>
                <a:rect l="l" t="t" r="r" b="b"/>
                <a:pathLst>
                  <a:path w="848" h="1385" extrusionOk="0">
                    <a:moveTo>
                      <a:pt x="693" y="1"/>
                    </a:moveTo>
                    <a:cubicBezTo>
                      <a:pt x="666" y="1"/>
                      <a:pt x="639" y="16"/>
                      <a:pt x="632" y="49"/>
                    </a:cubicBezTo>
                    <a:cubicBezTo>
                      <a:pt x="600" y="198"/>
                      <a:pt x="596" y="266"/>
                      <a:pt x="425" y="282"/>
                    </a:cubicBezTo>
                    <a:cubicBezTo>
                      <a:pt x="394" y="299"/>
                      <a:pt x="367" y="308"/>
                      <a:pt x="343" y="308"/>
                    </a:cubicBezTo>
                    <a:cubicBezTo>
                      <a:pt x="305" y="308"/>
                      <a:pt x="276" y="286"/>
                      <a:pt x="256" y="243"/>
                    </a:cubicBezTo>
                    <a:cubicBezTo>
                      <a:pt x="224" y="188"/>
                      <a:pt x="178" y="149"/>
                      <a:pt x="130" y="111"/>
                    </a:cubicBezTo>
                    <a:lnTo>
                      <a:pt x="130" y="111"/>
                    </a:lnTo>
                    <a:cubicBezTo>
                      <a:pt x="132" y="111"/>
                      <a:pt x="134" y="111"/>
                      <a:pt x="136" y="111"/>
                    </a:cubicBezTo>
                    <a:cubicBezTo>
                      <a:pt x="185" y="111"/>
                      <a:pt x="190" y="35"/>
                      <a:pt x="143" y="17"/>
                    </a:cubicBezTo>
                    <a:cubicBezTo>
                      <a:pt x="136" y="17"/>
                      <a:pt x="133" y="10"/>
                      <a:pt x="130" y="10"/>
                    </a:cubicBezTo>
                    <a:cubicBezTo>
                      <a:pt x="126" y="9"/>
                      <a:pt x="123" y="8"/>
                      <a:pt x="119" y="8"/>
                    </a:cubicBezTo>
                    <a:cubicBezTo>
                      <a:pt x="101" y="8"/>
                      <a:pt x="80" y="20"/>
                      <a:pt x="75" y="36"/>
                    </a:cubicBezTo>
                    <a:cubicBezTo>
                      <a:pt x="0" y="182"/>
                      <a:pt x="214" y="428"/>
                      <a:pt x="340" y="480"/>
                    </a:cubicBezTo>
                    <a:cubicBezTo>
                      <a:pt x="374" y="495"/>
                      <a:pt x="406" y="502"/>
                      <a:pt x="436" y="502"/>
                    </a:cubicBezTo>
                    <a:cubicBezTo>
                      <a:pt x="509" y="502"/>
                      <a:pt x="571" y="461"/>
                      <a:pt x="619" y="399"/>
                    </a:cubicBezTo>
                    <a:lnTo>
                      <a:pt x="619" y="399"/>
                    </a:lnTo>
                    <a:cubicBezTo>
                      <a:pt x="616" y="716"/>
                      <a:pt x="632" y="1031"/>
                      <a:pt x="700" y="1338"/>
                    </a:cubicBezTo>
                    <a:cubicBezTo>
                      <a:pt x="710" y="1370"/>
                      <a:pt x="737" y="1384"/>
                      <a:pt x="764" y="1384"/>
                    </a:cubicBezTo>
                    <a:cubicBezTo>
                      <a:pt x="805" y="1384"/>
                      <a:pt x="848" y="1352"/>
                      <a:pt x="836" y="1303"/>
                    </a:cubicBezTo>
                    <a:cubicBezTo>
                      <a:pt x="742" y="894"/>
                      <a:pt x="749" y="480"/>
                      <a:pt x="762" y="65"/>
                    </a:cubicBezTo>
                    <a:cubicBezTo>
                      <a:pt x="762" y="24"/>
                      <a:pt x="727"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1" name="Google Shape;4121;p44"/>
              <p:cNvSpPr/>
              <p:nvPr/>
            </p:nvSpPr>
            <p:spPr>
              <a:xfrm>
                <a:off x="5005812" y="1404341"/>
                <a:ext cx="37498" cy="9719"/>
              </a:xfrm>
              <a:custGeom>
                <a:avLst/>
                <a:gdLst/>
                <a:ahLst/>
                <a:cxnLst/>
                <a:rect l="l" t="t" r="r" b="b"/>
                <a:pathLst>
                  <a:path w="571" h="148" extrusionOk="0">
                    <a:moveTo>
                      <a:pt x="445" y="1"/>
                    </a:moveTo>
                    <a:cubicBezTo>
                      <a:pt x="420" y="1"/>
                      <a:pt x="400" y="20"/>
                      <a:pt x="393" y="40"/>
                    </a:cubicBezTo>
                    <a:cubicBezTo>
                      <a:pt x="373" y="41"/>
                      <a:pt x="353" y="42"/>
                      <a:pt x="334" y="42"/>
                    </a:cubicBezTo>
                    <a:cubicBezTo>
                      <a:pt x="245" y="42"/>
                      <a:pt x="159" y="30"/>
                      <a:pt x="69" y="17"/>
                    </a:cubicBezTo>
                    <a:cubicBezTo>
                      <a:pt x="66" y="17"/>
                      <a:pt x="63" y="16"/>
                      <a:pt x="60" y="16"/>
                    </a:cubicBezTo>
                    <a:cubicBezTo>
                      <a:pt x="18" y="16"/>
                      <a:pt x="1" y="80"/>
                      <a:pt x="49" y="95"/>
                    </a:cubicBezTo>
                    <a:cubicBezTo>
                      <a:pt x="172" y="137"/>
                      <a:pt x="303" y="147"/>
                      <a:pt x="432" y="147"/>
                    </a:cubicBezTo>
                    <a:cubicBezTo>
                      <a:pt x="453" y="147"/>
                      <a:pt x="473" y="147"/>
                      <a:pt x="493" y="147"/>
                    </a:cubicBezTo>
                    <a:cubicBezTo>
                      <a:pt x="551" y="143"/>
                      <a:pt x="571" y="69"/>
                      <a:pt x="522" y="40"/>
                    </a:cubicBezTo>
                    <a:cubicBezTo>
                      <a:pt x="506" y="30"/>
                      <a:pt x="487" y="20"/>
                      <a:pt x="470" y="7"/>
                    </a:cubicBezTo>
                    <a:cubicBezTo>
                      <a:pt x="462" y="3"/>
                      <a:pt x="45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2" name="Google Shape;4122;p44"/>
              <p:cNvSpPr/>
              <p:nvPr/>
            </p:nvSpPr>
            <p:spPr>
              <a:xfrm>
                <a:off x="4998588" y="1386414"/>
                <a:ext cx="49647" cy="7224"/>
              </a:xfrm>
              <a:custGeom>
                <a:avLst/>
                <a:gdLst/>
                <a:ahLst/>
                <a:cxnLst/>
                <a:rect l="l" t="t" r="r" b="b"/>
                <a:pathLst>
                  <a:path w="756" h="110" extrusionOk="0">
                    <a:moveTo>
                      <a:pt x="467" y="0"/>
                    </a:moveTo>
                    <a:cubicBezTo>
                      <a:pt x="330" y="0"/>
                      <a:pt x="192" y="5"/>
                      <a:pt x="59" y="12"/>
                    </a:cubicBezTo>
                    <a:cubicBezTo>
                      <a:pt x="1" y="15"/>
                      <a:pt x="1" y="99"/>
                      <a:pt x="59" y="99"/>
                    </a:cubicBezTo>
                    <a:cubicBezTo>
                      <a:pt x="181" y="105"/>
                      <a:pt x="308" y="109"/>
                      <a:pt x="435" y="109"/>
                    </a:cubicBezTo>
                    <a:cubicBezTo>
                      <a:pt x="519" y="109"/>
                      <a:pt x="602" y="107"/>
                      <a:pt x="684" y="102"/>
                    </a:cubicBezTo>
                    <a:cubicBezTo>
                      <a:pt x="686" y="102"/>
                      <a:pt x="689" y="103"/>
                      <a:pt x="691" y="103"/>
                    </a:cubicBezTo>
                    <a:cubicBezTo>
                      <a:pt x="755" y="103"/>
                      <a:pt x="753" y="11"/>
                      <a:pt x="684" y="5"/>
                    </a:cubicBezTo>
                    <a:cubicBezTo>
                      <a:pt x="613" y="2"/>
                      <a:pt x="540"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3" name="Google Shape;4123;p44"/>
              <p:cNvSpPr/>
              <p:nvPr/>
            </p:nvSpPr>
            <p:spPr>
              <a:xfrm>
                <a:off x="5070626" y="1382343"/>
                <a:ext cx="61401" cy="41700"/>
              </a:xfrm>
              <a:custGeom>
                <a:avLst/>
                <a:gdLst/>
                <a:ahLst/>
                <a:cxnLst/>
                <a:rect l="l" t="t" r="r" b="b"/>
                <a:pathLst>
                  <a:path w="935" h="635" extrusionOk="0">
                    <a:moveTo>
                      <a:pt x="488" y="1"/>
                    </a:moveTo>
                    <a:cubicBezTo>
                      <a:pt x="427" y="1"/>
                      <a:pt x="360" y="17"/>
                      <a:pt x="322" y="31"/>
                    </a:cubicBezTo>
                    <a:cubicBezTo>
                      <a:pt x="164" y="93"/>
                      <a:pt x="34" y="239"/>
                      <a:pt x="15" y="407"/>
                    </a:cubicBezTo>
                    <a:cubicBezTo>
                      <a:pt x="1" y="550"/>
                      <a:pt x="97" y="634"/>
                      <a:pt x="222" y="634"/>
                    </a:cubicBezTo>
                    <a:cubicBezTo>
                      <a:pt x="242" y="634"/>
                      <a:pt x="263" y="632"/>
                      <a:pt x="284" y="627"/>
                    </a:cubicBezTo>
                    <a:cubicBezTo>
                      <a:pt x="407" y="598"/>
                      <a:pt x="494" y="514"/>
                      <a:pt x="559" y="407"/>
                    </a:cubicBezTo>
                    <a:cubicBezTo>
                      <a:pt x="591" y="475"/>
                      <a:pt x="646" y="537"/>
                      <a:pt x="718" y="563"/>
                    </a:cubicBezTo>
                    <a:cubicBezTo>
                      <a:pt x="735" y="568"/>
                      <a:pt x="752" y="571"/>
                      <a:pt x="768" y="571"/>
                    </a:cubicBezTo>
                    <a:cubicBezTo>
                      <a:pt x="859" y="571"/>
                      <a:pt x="934" y="494"/>
                      <a:pt x="896" y="401"/>
                    </a:cubicBezTo>
                    <a:cubicBezTo>
                      <a:pt x="885" y="373"/>
                      <a:pt x="858" y="359"/>
                      <a:pt x="833" y="359"/>
                    </a:cubicBezTo>
                    <a:cubicBezTo>
                      <a:pt x="804" y="359"/>
                      <a:pt x="778" y="377"/>
                      <a:pt x="779" y="417"/>
                    </a:cubicBezTo>
                    <a:cubicBezTo>
                      <a:pt x="776" y="417"/>
                      <a:pt x="773" y="417"/>
                      <a:pt x="770" y="417"/>
                    </a:cubicBezTo>
                    <a:cubicBezTo>
                      <a:pt x="723" y="417"/>
                      <a:pt x="694" y="394"/>
                      <a:pt x="679" y="342"/>
                    </a:cubicBezTo>
                    <a:cubicBezTo>
                      <a:pt x="656" y="304"/>
                      <a:pt x="646" y="258"/>
                      <a:pt x="640" y="213"/>
                    </a:cubicBezTo>
                    <a:cubicBezTo>
                      <a:pt x="636" y="174"/>
                      <a:pt x="602" y="150"/>
                      <a:pt x="570" y="150"/>
                    </a:cubicBezTo>
                    <a:cubicBezTo>
                      <a:pt x="545" y="150"/>
                      <a:pt x="520" y="164"/>
                      <a:pt x="510" y="197"/>
                    </a:cubicBezTo>
                    <a:cubicBezTo>
                      <a:pt x="491" y="271"/>
                      <a:pt x="462" y="339"/>
                      <a:pt x="413" y="397"/>
                    </a:cubicBezTo>
                    <a:cubicBezTo>
                      <a:pt x="383" y="433"/>
                      <a:pt x="283" y="505"/>
                      <a:pt x="214" y="505"/>
                    </a:cubicBezTo>
                    <a:cubicBezTo>
                      <a:pt x="170" y="505"/>
                      <a:pt x="138" y="476"/>
                      <a:pt x="144" y="391"/>
                    </a:cubicBezTo>
                    <a:cubicBezTo>
                      <a:pt x="151" y="307"/>
                      <a:pt x="225" y="219"/>
                      <a:pt x="293" y="167"/>
                    </a:cubicBezTo>
                    <a:cubicBezTo>
                      <a:pt x="310" y="156"/>
                      <a:pt x="486" y="95"/>
                      <a:pt x="527" y="95"/>
                    </a:cubicBezTo>
                    <a:cubicBezTo>
                      <a:pt x="533" y="95"/>
                      <a:pt x="537" y="97"/>
                      <a:pt x="536" y="99"/>
                    </a:cubicBezTo>
                    <a:cubicBezTo>
                      <a:pt x="534" y="125"/>
                      <a:pt x="558" y="141"/>
                      <a:pt x="580" y="141"/>
                    </a:cubicBezTo>
                    <a:cubicBezTo>
                      <a:pt x="597" y="141"/>
                      <a:pt x="613" y="132"/>
                      <a:pt x="617" y="112"/>
                    </a:cubicBezTo>
                    <a:cubicBezTo>
                      <a:pt x="630" y="26"/>
                      <a:pt x="564"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4" name="Google Shape;4124;p44"/>
              <p:cNvSpPr/>
              <p:nvPr/>
            </p:nvSpPr>
            <p:spPr>
              <a:xfrm>
                <a:off x="5111800" y="1343271"/>
                <a:ext cx="37695" cy="41109"/>
              </a:xfrm>
              <a:custGeom>
                <a:avLst/>
                <a:gdLst/>
                <a:ahLst/>
                <a:cxnLst/>
                <a:rect l="l" t="t" r="r" b="b"/>
                <a:pathLst>
                  <a:path w="574" h="626" extrusionOk="0">
                    <a:moveTo>
                      <a:pt x="201" y="1"/>
                    </a:moveTo>
                    <a:cubicBezTo>
                      <a:pt x="112" y="1"/>
                      <a:pt x="24" y="63"/>
                      <a:pt x="6" y="166"/>
                    </a:cubicBezTo>
                    <a:cubicBezTo>
                      <a:pt x="1" y="200"/>
                      <a:pt x="26" y="222"/>
                      <a:pt x="52" y="222"/>
                    </a:cubicBezTo>
                    <a:cubicBezTo>
                      <a:pt x="68" y="222"/>
                      <a:pt x="84" y="212"/>
                      <a:pt x="91" y="189"/>
                    </a:cubicBezTo>
                    <a:cubicBezTo>
                      <a:pt x="104" y="143"/>
                      <a:pt x="145" y="106"/>
                      <a:pt x="189" y="106"/>
                    </a:cubicBezTo>
                    <a:cubicBezTo>
                      <a:pt x="210" y="106"/>
                      <a:pt x="231" y="114"/>
                      <a:pt x="249" y="134"/>
                    </a:cubicBezTo>
                    <a:cubicBezTo>
                      <a:pt x="298" y="183"/>
                      <a:pt x="266" y="254"/>
                      <a:pt x="236" y="302"/>
                    </a:cubicBezTo>
                    <a:cubicBezTo>
                      <a:pt x="191" y="383"/>
                      <a:pt x="126" y="448"/>
                      <a:pt x="58" y="507"/>
                    </a:cubicBezTo>
                    <a:cubicBezTo>
                      <a:pt x="10" y="542"/>
                      <a:pt x="55" y="610"/>
                      <a:pt x="104" y="613"/>
                    </a:cubicBezTo>
                    <a:cubicBezTo>
                      <a:pt x="195" y="620"/>
                      <a:pt x="287" y="626"/>
                      <a:pt x="378" y="626"/>
                    </a:cubicBezTo>
                    <a:cubicBezTo>
                      <a:pt x="413" y="626"/>
                      <a:pt x="448" y="625"/>
                      <a:pt x="483" y="623"/>
                    </a:cubicBezTo>
                    <a:cubicBezTo>
                      <a:pt x="573" y="613"/>
                      <a:pt x="573" y="494"/>
                      <a:pt x="489" y="494"/>
                    </a:cubicBezTo>
                    <a:lnTo>
                      <a:pt x="262" y="494"/>
                    </a:lnTo>
                    <a:cubicBezTo>
                      <a:pt x="366" y="377"/>
                      <a:pt x="450" y="209"/>
                      <a:pt x="353" y="79"/>
                    </a:cubicBezTo>
                    <a:cubicBezTo>
                      <a:pt x="313" y="25"/>
                      <a:pt x="25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5" name="Google Shape;4125;p44"/>
              <p:cNvSpPr/>
              <p:nvPr/>
            </p:nvSpPr>
            <p:spPr>
              <a:xfrm>
                <a:off x="5171558" y="1342220"/>
                <a:ext cx="55819" cy="88917"/>
              </a:xfrm>
              <a:custGeom>
                <a:avLst/>
                <a:gdLst/>
                <a:ahLst/>
                <a:cxnLst/>
                <a:rect l="l" t="t" r="r" b="b"/>
                <a:pathLst>
                  <a:path w="850" h="1354" extrusionOk="0">
                    <a:moveTo>
                      <a:pt x="478" y="838"/>
                    </a:moveTo>
                    <a:cubicBezTo>
                      <a:pt x="599" y="838"/>
                      <a:pt x="635" y="878"/>
                      <a:pt x="583" y="963"/>
                    </a:cubicBezTo>
                    <a:cubicBezTo>
                      <a:pt x="535" y="1125"/>
                      <a:pt x="357" y="1219"/>
                      <a:pt x="195" y="1226"/>
                    </a:cubicBezTo>
                    <a:cubicBezTo>
                      <a:pt x="211" y="1128"/>
                      <a:pt x="230" y="1047"/>
                      <a:pt x="282" y="960"/>
                    </a:cubicBezTo>
                    <a:cubicBezTo>
                      <a:pt x="311" y="921"/>
                      <a:pt x="340" y="885"/>
                      <a:pt x="366" y="847"/>
                    </a:cubicBezTo>
                    <a:cubicBezTo>
                      <a:pt x="409" y="841"/>
                      <a:pt x="447" y="838"/>
                      <a:pt x="478" y="838"/>
                    </a:cubicBezTo>
                    <a:close/>
                    <a:moveTo>
                      <a:pt x="103" y="0"/>
                    </a:moveTo>
                    <a:cubicBezTo>
                      <a:pt x="68" y="0"/>
                      <a:pt x="30" y="30"/>
                      <a:pt x="42" y="69"/>
                    </a:cubicBezTo>
                    <a:cubicBezTo>
                      <a:pt x="104" y="250"/>
                      <a:pt x="81" y="451"/>
                      <a:pt x="75" y="642"/>
                    </a:cubicBezTo>
                    <a:lnTo>
                      <a:pt x="65" y="1219"/>
                    </a:lnTo>
                    <a:lnTo>
                      <a:pt x="65" y="1226"/>
                    </a:lnTo>
                    <a:cubicBezTo>
                      <a:pt x="10" y="1251"/>
                      <a:pt x="0" y="1339"/>
                      <a:pt x="68" y="1349"/>
                    </a:cubicBezTo>
                    <a:cubicBezTo>
                      <a:pt x="90" y="1352"/>
                      <a:pt x="113" y="1353"/>
                      <a:pt x="137" y="1353"/>
                    </a:cubicBezTo>
                    <a:cubicBezTo>
                      <a:pt x="434" y="1353"/>
                      <a:pt x="849" y="1117"/>
                      <a:pt x="732" y="772"/>
                    </a:cubicBezTo>
                    <a:cubicBezTo>
                      <a:pt x="700" y="672"/>
                      <a:pt x="615" y="628"/>
                      <a:pt x="524" y="628"/>
                    </a:cubicBezTo>
                    <a:cubicBezTo>
                      <a:pt x="480" y="628"/>
                      <a:pt x="434" y="638"/>
                      <a:pt x="392" y="659"/>
                    </a:cubicBezTo>
                    <a:cubicBezTo>
                      <a:pt x="311" y="701"/>
                      <a:pt x="247" y="766"/>
                      <a:pt x="198" y="840"/>
                    </a:cubicBezTo>
                    <a:cubicBezTo>
                      <a:pt x="198" y="727"/>
                      <a:pt x="198" y="613"/>
                      <a:pt x="201" y="500"/>
                    </a:cubicBezTo>
                    <a:cubicBezTo>
                      <a:pt x="201" y="335"/>
                      <a:pt x="211" y="186"/>
                      <a:pt x="146" y="27"/>
                    </a:cubicBezTo>
                    <a:cubicBezTo>
                      <a:pt x="137" y="8"/>
                      <a:pt x="12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6" name="Google Shape;4126;p44"/>
            <p:cNvGrpSpPr/>
            <p:nvPr/>
          </p:nvGrpSpPr>
          <p:grpSpPr>
            <a:xfrm rot="935572">
              <a:off x="6099250" y="2129693"/>
              <a:ext cx="873825" cy="1222061"/>
              <a:chOff x="3735990" y="4115688"/>
              <a:chExt cx="349166" cy="488320"/>
            </a:xfrm>
          </p:grpSpPr>
          <p:sp>
            <p:nvSpPr>
              <p:cNvPr id="4127" name="Google Shape;4127;p44"/>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8" name="Google Shape;4128;p44"/>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9" name="Google Shape;4129;p44"/>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0" name="Google Shape;4130;p44"/>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1" name="Google Shape;4131;p44"/>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2" name="Google Shape;4132;p44"/>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3" name="Google Shape;4133;p44"/>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4" name="Google Shape;4134;p44"/>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5" name="Google Shape;4135;p44"/>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6" name="Google Shape;4136;p44"/>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7" name="Google Shape;4137;p44"/>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8" name="Google Shape;4138;p44"/>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9" name="Google Shape;4139;p44"/>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0" name="Google Shape;4140;p44"/>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1" name="Google Shape;4141;p44"/>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2" name="Google Shape;4142;p44"/>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3" name="Google Shape;4143;p44"/>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4" name="Google Shape;4144;p44"/>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5" name="Google Shape;4145;p44"/>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6" name="Google Shape;4146;p44"/>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7" name="Google Shape;4147;p44"/>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8" name="Google Shape;4148;p44"/>
            <p:cNvGrpSpPr/>
            <p:nvPr/>
          </p:nvGrpSpPr>
          <p:grpSpPr>
            <a:xfrm rot="1825564">
              <a:off x="6608665" y="603793"/>
              <a:ext cx="1513122" cy="855162"/>
              <a:chOff x="4710963" y="556836"/>
              <a:chExt cx="599550" cy="338855"/>
            </a:xfrm>
          </p:grpSpPr>
          <p:sp>
            <p:nvSpPr>
              <p:cNvPr id="4149" name="Google Shape;4149;p44"/>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0" name="Google Shape;4150;p44"/>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1" name="Google Shape;4151;p44"/>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2" name="Google Shape;4152;p44"/>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46501071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1">
                                            <p:txEl>
                                              <p:pRg st="0" end="0"/>
                                            </p:txEl>
                                          </p:spTgt>
                                        </p:tgtEl>
                                        <p:attrNameLst>
                                          <p:attrName>style.visibility</p:attrName>
                                        </p:attrNameLst>
                                      </p:cBhvr>
                                      <p:to>
                                        <p:strVal val="visible"/>
                                      </p:to>
                                    </p:set>
                                    <p:animEffect transition="in" filter="fade">
                                      <p:cBhvr>
                                        <p:cTn id="14" dur="1000"/>
                                        <p:tgtEl>
                                          <p:spTgt spid="4101">
                                            <p:txEl>
                                              <p:pRg st="0" end="0"/>
                                            </p:txEl>
                                          </p:spTgt>
                                        </p:tgtEl>
                                      </p:cBhvr>
                                    </p:animEffect>
                                    <p:anim calcmode="lin" valueType="num">
                                      <p:cBhvr>
                                        <p:cTn id="15" dur="1000" fill="hold"/>
                                        <p:tgtEl>
                                          <p:spTgt spid="410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1">
                                            <p:txEl>
                                              <p:pRg st="1" end="1"/>
                                            </p:txEl>
                                          </p:spTgt>
                                        </p:tgtEl>
                                        <p:attrNameLst>
                                          <p:attrName>style.visibility</p:attrName>
                                        </p:attrNameLst>
                                      </p:cBhvr>
                                      <p:to>
                                        <p:strVal val="visible"/>
                                      </p:to>
                                    </p:set>
                                    <p:animEffect transition="in" filter="fade">
                                      <p:cBhvr>
                                        <p:cTn id="21" dur="1000"/>
                                        <p:tgtEl>
                                          <p:spTgt spid="4101">
                                            <p:txEl>
                                              <p:pRg st="1" end="1"/>
                                            </p:txEl>
                                          </p:spTgt>
                                        </p:tgtEl>
                                      </p:cBhvr>
                                    </p:animEffect>
                                    <p:anim calcmode="lin" valueType="num">
                                      <p:cBhvr>
                                        <p:cTn id="22" dur="1000" fill="hold"/>
                                        <p:tgtEl>
                                          <p:spTgt spid="410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1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01">
                                            <p:txEl>
                                              <p:pRg st="2" end="2"/>
                                            </p:txEl>
                                          </p:spTgt>
                                        </p:tgtEl>
                                        <p:attrNameLst>
                                          <p:attrName>style.visibility</p:attrName>
                                        </p:attrNameLst>
                                      </p:cBhvr>
                                      <p:to>
                                        <p:strVal val="visible"/>
                                      </p:to>
                                    </p:set>
                                    <p:animEffect transition="in" filter="fade">
                                      <p:cBhvr>
                                        <p:cTn id="28" dur="1000"/>
                                        <p:tgtEl>
                                          <p:spTgt spid="4101">
                                            <p:txEl>
                                              <p:pRg st="2" end="2"/>
                                            </p:txEl>
                                          </p:spTgt>
                                        </p:tgtEl>
                                      </p:cBhvr>
                                    </p:animEffect>
                                    <p:anim calcmode="lin" valueType="num">
                                      <p:cBhvr>
                                        <p:cTn id="29" dur="1000" fill="hold"/>
                                        <p:tgtEl>
                                          <p:spTgt spid="410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10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57"/>
        <p:cNvGrpSpPr/>
        <p:nvPr/>
      </p:nvGrpSpPr>
      <p:grpSpPr>
        <a:xfrm>
          <a:off x="0" y="0"/>
          <a:ext cx="0" cy="0"/>
          <a:chOff x="0" y="0"/>
          <a:chExt cx="0" cy="0"/>
        </a:xfrm>
      </p:grpSpPr>
      <p:sp>
        <p:nvSpPr>
          <p:cNvPr id="4959" name="Google Shape;4959;p66"/>
          <p:cNvSpPr txBox="1">
            <a:spLocks noGrp="1"/>
          </p:cNvSpPr>
          <p:nvPr>
            <p:ph type="subTitle" idx="4"/>
          </p:nvPr>
        </p:nvSpPr>
        <p:spPr>
          <a:xfrm>
            <a:off x="719999" y="2756252"/>
            <a:ext cx="3092449"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latin typeface="+mn-lt"/>
              </a:rPr>
              <a:t>A</a:t>
            </a:r>
            <a:r>
              <a:rPr lang="en" sz="2000" b="1" dirty="0">
                <a:latin typeface="+mn-lt"/>
              </a:rPr>
              <a:t>li Amr </a:t>
            </a:r>
            <a:r>
              <a:rPr lang="en-US" sz="2000" b="1" dirty="0" smtClean="0">
                <a:latin typeface="+mn-lt"/>
              </a:rPr>
              <a:t>Ali </a:t>
            </a:r>
            <a:endParaRPr sz="2000" b="1" dirty="0">
              <a:latin typeface="+mn-lt"/>
            </a:endParaRPr>
          </a:p>
        </p:txBody>
      </p:sp>
      <p:sp>
        <p:nvSpPr>
          <p:cNvPr id="4961" name="Google Shape;4961;p66"/>
          <p:cNvSpPr txBox="1">
            <a:spLocks noGrp="1"/>
          </p:cNvSpPr>
          <p:nvPr>
            <p:ph type="title"/>
          </p:nvPr>
        </p:nvSpPr>
        <p:spPr>
          <a:xfrm>
            <a:off x="1257300" y="445025"/>
            <a:ext cx="652462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Our </a:t>
            </a:r>
            <a:r>
              <a:rPr lang="en" dirty="0" smtClean="0">
                <a:latin typeface="+mn-lt"/>
              </a:rPr>
              <a:t>team</a:t>
            </a:r>
            <a:endParaRPr dirty="0">
              <a:latin typeface="+mn-lt"/>
            </a:endParaRPr>
          </a:p>
        </p:txBody>
      </p:sp>
      <p:sp>
        <p:nvSpPr>
          <p:cNvPr id="3" name="Subtitle 2">
            <a:extLst>
              <a:ext uri="{FF2B5EF4-FFF2-40B4-BE49-F238E27FC236}">
                <a16:creationId xmlns:a16="http://schemas.microsoft.com/office/drawing/2014/main" id="{26A04F5A-7940-57AD-010A-DF2029DAF997}"/>
              </a:ext>
            </a:extLst>
          </p:cNvPr>
          <p:cNvSpPr>
            <a:spLocks noGrp="1"/>
          </p:cNvSpPr>
          <p:nvPr>
            <p:ph type="subTitle" idx="3"/>
          </p:nvPr>
        </p:nvSpPr>
        <p:spPr>
          <a:xfrm>
            <a:off x="5055285" y="1101550"/>
            <a:ext cx="3612466" cy="695325"/>
          </a:xfrm>
        </p:spPr>
        <p:txBody>
          <a:bodyPr/>
          <a:lstStyle/>
          <a:p>
            <a:r>
              <a:rPr lang="en-US" sz="2000" b="1" dirty="0">
                <a:latin typeface="+mn-lt"/>
              </a:rPr>
              <a:t>Ziad Ashraf Ibrahim Taher</a:t>
            </a:r>
          </a:p>
        </p:txBody>
      </p:sp>
      <p:sp>
        <p:nvSpPr>
          <p:cNvPr id="4" name="Google Shape;4959;p66">
            <a:extLst>
              <a:ext uri="{FF2B5EF4-FFF2-40B4-BE49-F238E27FC236}">
                <a16:creationId xmlns:a16="http://schemas.microsoft.com/office/drawing/2014/main" id="{6AFC2969-7D2B-A332-4A75-AFADC491A292}"/>
              </a:ext>
            </a:extLst>
          </p:cNvPr>
          <p:cNvSpPr txBox="1">
            <a:spLocks/>
          </p:cNvSpPr>
          <p:nvPr/>
        </p:nvSpPr>
        <p:spPr>
          <a:xfrm>
            <a:off x="-108386" y="2232920"/>
            <a:ext cx="5163671"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Vazirmatn"/>
              <a:buNone/>
              <a:defRPr sz="2200" b="0" i="0" u="none" strike="noStrike" cap="none">
                <a:solidFill>
                  <a:schemeClr val="dk1"/>
                </a:solidFill>
                <a:latin typeface="Vazirmatn SemiBold"/>
                <a:ea typeface="Vazirmatn SemiBold"/>
                <a:cs typeface="Vazirmatn SemiBold"/>
                <a:sym typeface="Vazirmatn SemiBold"/>
              </a:defRPr>
            </a:lvl1pPr>
            <a:lvl2pPr marL="914400" marR="0" lvl="1"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2pPr>
            <a:lvl3pPr marL="1371600" marR="0" lvl="2"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3pPr>
            <a:lvl4pPr marL="1828800" marR="0" lvl="3"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4pPr>
            <a:lvl5pPr marL="2286000" marR="0" lvl="4"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5pPr>
            <a:lvl6pPr marL="2743200" marR="0" lvl="5"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6pPr>
            <a:lvl7pPr marL="3200400" marR="0" lvl="6"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7pPr>
            <a:lvl8pPr marL="3657600" marR="0" lvl="7"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8pPr>
            <a:lvl9pPr marL="4114800" marR="0" lvl="8"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9pPr>
          </a:lstStyle>
          <a:p>
            <a:pPr marL="0" indent="0"/>
            <a:r>
              <a:rPr lang="en-US" sz="2000" b="1" dirty="0" err="1">
                <a:latin typeface="+mn-lt"/>
              </a:rPr>
              <a:t>Abdelrahman</a:t>
            </a:r>
            <a:r>
              <a:rPr lang="en-US" sz="2000" b="1" dirty="0">
                <a:latin typeface="+mn-lt"/>
              </a:rPr>
              <a:t> Mohamed </a:t>
            </a:r>
            <a:r>
              <a:rPr lang="en-US" sz="2000" b="1" dirty="0" err="1" smtClean="0">
                <a:latin typeface="+mn-lt"/>
              </a:rPr>
              <a:t>AbdelFattah</a:t>
            </a:r>
            <a:endParaRPr lang="en-US" sz="2000" b="1" dirty="0">
              <a:latin typeface="+mn-lt"/>
            </a:endParaRPr>
          </a:p>
        </p:txBody>
      </p:sp>
      <p:sp>
        <p:nvSpPr>
          <p:cNvPr id="5" name="Google Shape;4959;p66">
            <a:extLst>
              <a:ext uri="{FF2B5EF4-FFF2-40B4-BE49-F238E27FC236}">
                <a16:creationId xmlns:a16="http://schemas.microsoft.com/office/drawing/2014/main" id="{E9AE02DF-8BCE-AF35-4DBC-C1AAF75490C2}"/>
              </a:ext>
            </a:extLst>
          </p:cNvPr>
          <p:cNvSpPr txBox="1">
            <a:spLocks/>
          </p:cNvSpPr>
          <p:nvPr/>
        </p:nvSpPr>
        <p:spPr>
          <a:xfrm>
            <a:off x="5055285" y="1735562"/>
            <a:ext cx="4088715"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Vazirmatn"/>
              <a:buNone/>
              <a:defRPr sz="2200" b="0" i="0" u="none" strike="noStrike" cap="none">
                <a:solidFill>
                  <a:schemeClr val="dk1"/>
                </a:solidFill>
                <a:latin typeface="Vazirmatn SemiBold"/>
                <a:ea typeface="Vazirmatn SemiBold"/>
                <a:cs typeface="Vazirmatn SemiBold"/>
                <a:sym typeface="Vazirmatn SemiBold"/>
              </a:defRPr>
            </a:lvl1pPr>
            <a:lvl2pPr marL="914400" marR="0" lvl="1"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2pPr>
            <a:lvl3pPr marL="1371600" marR="0" lvl="2"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3pPr>
            <a:lvl4pPr marL="1828800" marR="0" lvl="3"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4pPr>
            <a:lvl5pPr marL="2286000" marR="0" lvl="4"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5pPr>
            <a:lvl6pPr marL="2743200" marR="0" lvl="5"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6pPr>
            <a:lvl7pPr marL="3200400" marR="0" lvl="6"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7pPr>
            <a:lvl8pPr marL="3657600" marR="0" lvl="7"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8pPr>
            <a:lvl9pPr marL="4114800" marR="0" lvl="8"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9pPr>
          </a:lstStyle>
          <a:p>
            <a:pPr marL="0" indent="0"/>
            <a:r>
              <a:rPr lang="en-US" sz="2000" b="1" dirty="0">
                <a:latin typeface="+mn-lt"/>
                <a:cs typeface="+mn-cs"/>
              </a:rPr>
              <a:t>Abdullah </a:t>
            </a:r>
            <a:r>
              <a:rPr lang="en-US" sz="2000" b="1" dirty="0" smtClean="0">
                <a:latin typeface="+mn-lt"/>
                <a:cs typeface="+mn-cs"/>
              </a:rPr>
              <a:t>Gaber</a:t>
            </a:r>
            <a:r>
              <a:rPr lang="ar-EG" sz="2000" b="1" dirty="0" smtClean="0">
                <a:latin typeface="+mn-lt"/>
                <a:cs typeface="+mn-cs"/>
              </a:rPr>
              <a:t> </a:t>
            </a:r>
            <a:r>
              <a:rPr lang="en-GB" sz="2000" b="1" dirty="0" err="1">
                <a:latin typeface="+mn-lt"/>
                <a:cs typeface="+mn-cs"/>
              </a:rPr>
              <a:t>Ashour</a:t>
            </a:r>
            <a:r>
              <a:rPr lang="en-US" sz="2000" b="1" dirty="0" smtClean="0">
                <a:latin typeface="+mn-lt"/>
                <a:cs typeface="+mn-cs"/>
              </a:rPr>
              <a:t> </a:t>
            </a:r>
            <a:endParaRPr lang="en-US" sz="2000" b="1" dirty="0">
              <a:latin typeface="+mn-lt"/>
              <a:cs typeface="+mn-cs"/>
            </a:endParaRPr>
          </a:p>
        </p:txBody>
      </p:sp>
      <p:sp>
        <p:nvSpPr>
          <p:cNvPr id="6" name="Google Shape;4959;p66">
            <a:extLst>
              <a:ext uri="{FF2B5EF4-FFF2-40B4-BE49-F238E27FC236}">
                <a16:creationId xmlns:a16="http://schemas.microsoft.com/office/drawing/2014/main" id="{AFC02F0C-C633-BC5E-1287-E620DA59D82F}"/>
              </a:ext>
            </a:extLst>
          </p:cNvPr>
          <p:cNvSpPr txBox="1">
            <a:spLocks/>
          </p:cNvSpPr>
          <p:nvPr/>
        </p:nvSpPr>
        <p:spPr>
          <a:xfrm>
            <a:off x="361245" y="1735562"/>
            <a:ext cx="3809958"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Vazirmatn"/>
              <a:buNone/>
              <a:defRPr sz="2200" b="0" i="0" u="none" strike="noStrike" cap="none">
                <a:solidFill>
                  <a:schemeClr val="dk1"/>
                </a:solidFill>
                <a:latin typeface="Vazirmatn SemiBold"/>
                <a:ea typeface="Vazirmatn SemiBold"/>
                <a:cs typeface="Vazirmatn SemiBold"/>
                <a:sym typeface="Vazirmatn SemiBold"/>
              </a:defRPr>
            </a:lvl1pPr>
            <a:lvl2pPr marL="914400" marR="0" lvl="1"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2pPr>
            <a:lvl3pPr marL="1371600" marR="0" lvl="2"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3pPr>
            <a:lvl4pPr marL="1828800" marR="0" lvl="3"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4pPr>
            <a:lvl5pPr marL="2286000" marR="0" lvl="4"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5pPr>
            <a:lvl6pPr marL="2743200" marR="0" lvl="5"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6pPr>
            <a:lvl7pPr marL="3200400" marR="0" lvl="6"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7pPr>
            <a:lvl8pPr marL="3657600" marR="0" lvl="7"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8pPr>
            <a:lvl9pPr marL="4114800" marR="0" lvl="8"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9pPr>
          </a:lstStyle>
          <a:p>
            <a:pPr marL="0" indent="0"/>
            <a:r>
              <a:rPr lang="en-US" sz="2000" b="1" dirty="0">
                <a:latin typeface="+mn-lt"/>
              </a:rPr>
              <a:t>Mohamed </a:t>
            </a:r>
            <a:r>
              <a:rPr lang="en-US" sz="2000" b="1" dirty="0" smtClean="0">
                <a:latin typeface="+mn-lt"/>
              </a:rPr>
              <a:t>Elsayed Ahmed </a:t>
            </a:r>
            <a:endParaRPr lang="en-US" sz="2000" b="1" dirty="0">
              <a:latin typeface="+mn-lt"/>
            </a:endParaRPr>
          </a:p>
        </p:txBody>
      </p:sp>
      <p:sp>
        <p:nvSpPr>
          <p:cNvPr id="7" name="Google Shape;4959;p66">
            <a:extLst>
              <a:ext uri="{FF2B5EF4-FFF2-40B4-BE49-F238E27FC236}">
                <a16:creationId xmlns:a16="http://schemas.microsoft.com/office/drawing/2014/main" id="{243CF896-2AFA-F1DB-0B59-B84448A3C17C}"/>
              </a:ext>
            </a:extLst>
          </p:cNvPr>
          <p:cNvSpPr txBox="1">
            <a:spLocks/>
          </p:cNvSpPr>
          <p:nvPr/>
        </p:nvSpPr>
        <p:spPr>
          <a:xfrm>
            <a:off x="5252776" y="2230955"/>
            <a:ext cx="3414974"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Vazirmatn"/>
              <a:buNone/>
              <a:defRPr sz="2200" b="0" i="0" u="none" strike="noStrike" cap="none">
                <a:solidFill>
                  <a:schemeClr val="dk1"/>
                </a:solidFill>
                <a:latin typeface="Vazirmatn SemiBold"/>
                <a:ea typeface="Vazirmatn SemiBold"/>
                <a:cs typeface="Vazirmatn SemiBold"/>
                <a:sym typeface="Vazirmatn SemiBold"/>
              </a:defRPr>
            </a:lvl1pPr>
            <a:lvl2pPr marL="914400" marR="0" lvl="1"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2pPr>
            <a:lvl3pPr marL="1371600" marR="0" lvl="2"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3pPr>
            <a:lvl4pPr marL="1828800" marR="0" lvl="3"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4pPr>
            <a:lvl5pPr marL="2286000" marR="0" lvl="4"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5pPr>
            <a:lvl6pPr marL="2743200" marR="0" lvl="5"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6pPr>
            <a:lvl7pPr marL="3200400" marR="0" lvl="6"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7pPr>
            <a:lvl8pPr marL="3657600" marR="0" lvl="7"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8pPr>
            <a:lvl9pPr marL="4114800" marR="0" lvl="8"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9pPr>
          </a:lstStyle>
          <a:p>
            <a:pPr marL="0" indent="0"/>
            <a:r>
              <a:rPr lang="en-US" sz="2000" b="1" dirty="0" err="1" smtClean="0">
                <a:latin typeface="+mn-lt"/>
                <a:cs typeface="+mn-cs"/>
              </a:rPr>
              <a:t>Ziad</a:t>
            </a:r>
            <a:r>
              <a:rPr lang="ar-EG" sz="2000" b="1" dirty="0" smtClean="0">
                <a:latin typeface="+mn-lt"/>
                <a:cs typeface="+mn-cs"/>
              </a:rPr>
              <a:t> </a:t>
            </a:r>
            <a:r>
              <a:rPr lang="en-US" sz="2000" b="1" dirty="0" err="1" smtClean="0">
                <a:latin typeface="+mn-lt"/>
                <a:cs typeface="+mn-cs"/>
              </a:rPr>
              <a:t>Abdo</a:t>
            </a:r>
            <a:r>
              <a:rPr lang="en-US" sz="2000" b="1" dirty="0" smtClean="0">
                <a:latin typeface="+mn-lt"/>
                <a:cs typeface="+mn-cs"/>
              </a:rPr>
              <a:t> Ali </a:t>
            </a:r>
            <a:endParaRPr lang="en-US" sz="2000" b="1" dirty="0">
              <a:latin typeface="+mn-lt"/>
              <a:cs typeface="+mn-cs"/>
            </a:endParaRPr>
          </a:p>
        </p:txBody>
      </p:sp>
      <p:sp>
        <p:nvSpPr>
          <p:cNvPr id="8" name="Google Shape;4959;p66">
            <a:extLst>
              <a:ext uri="{FF2B5EF4-FFF2-40B4-BE49-F238E27FC236}">
                <a16:creationId xmlns:a16="http://schemas.microsoft.com/office/drawing/2014/main" id="{EDD0B308-38B5-7B03-BC36-A898865B4AF3}"/>
              </a:ext>
            </a:extLst>
          </p:cNvPr>
          <p:cNvSpPr txBox="1">
            <a:spLocks/>
          </p:cNvSpPr>
          <p:nvPr/>
        </p:nvSpPr>
        <p:spPr>
          <a:xfrm>
            <a:off x="106765" y="1228733"/>
            <a:ext cx="4733365"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Vazirmatn"/>
              <a:buNone/>
              <a:defRPr sz="2200" b="0" i="0" u="none" strike="noStrike" cap="none">
                <a:solidFill>
                  <a:schemeClr val="dk1"/>
                </a:solidFill>
                <a:latin typeface="Vazirmatn SemiBold"/>
                <a:ea typeface="Vazirmatn SemiBold"/>
                <a:cs typeface="Vazirmatn SemiBold"/>
                <a:sym typeface="Vazirmatn SemiBold"/>
              </a:defRPr>
            </a:lvl1pPr>
            <a:lvl2pPr marL="914400" marR="0" lvl="1"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2pPr>
            <a:lvl3pPr marL="1371600" marR="0" lvl="2"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3pPr>
            <a:lvl4pPr marL="1828800" marR="0" lvl="3"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4pPr>
            <a:lvl5pPr marL="2286000" marR="0" lvl="4"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5pPr>
            <a:lvl6pPr marL="2743200" marR="0" lvl="5"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6pPr>
            <a:lvl7pPr marL="3200400" marR="0" lvl="6"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7pPr>
            <a:lvl8pPr marL="3657600" marR="0" lvl="7"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8pPr>
            <a:lvl9pPr marL="4114800" marR="0" lvl="8" indent="-317500" algn="ctr" rtl="0">
              <a:lnSpc>
                <a:spcPct val="100000"/>
              </a:lnSpc>
              <a:spcBef>
                <a:spcPts val="0"/>
              </a:spcBef>
              <a:spcAft>
                <a:spcPts val="0"/>
              </a:spcAft>
              <a:buClr>
                <a:schemeClr val="dk1"/>
              </a:buClr>
              <a:buSzPts val="2400"/>
              <a:buFont typeface="Vazirmatn"/>
              <a:buNone/>
              <a:defRPr sz="2400" b="1" i="0" u="none" strike="noStrike" cap="none">
                <a:solidFill>
                  <a:schemeClr val="dk1"/>
                </a:solidFill>
                <a:latin typeface="Vazirmatn"/>
                <a:ea typeface="Vazirmatn"/>
                <a:cs typeface="Vazirmatn"/>
                <a:sym typeface="Vazirmatn"/>
              </a:defRPr>
            </a:lvl9pPr>
          </a:lstStyle>
          <a:p>
            <a:pPr marL="0" indent="0"/>
            <a:r>
              <a:rPr lang="en-US" sz="2000" b="1" dirty="0">
                <a:latin typeface="+mn-lt"/>
              </a:rPr>
              <a:t>Ali Mohamed </a:t>
            </a:r>
            <a:r>
              <a:rPr lang="en-US" sz="2000" b="1" dirty="0" smtClean="0">
                <a:latin typeface="+mn-lt"/>
              </a:rPr>
              <a:t>Sayed Ahmed</a:t>
            </a:r>
            <a:endParaRPr lang="en-US" sz="2000" b="1" dirty="0">
              <a:latin typeface="+mn-lt"/>
            </a:endParaRPr>
          </a:p>
        </p:txBody>
      </p:sp>
      <p:sp>
        <p:nvSpPr>
          <p:cNvPr id="10" name="Google Shape;4959;p66"/>
          <p:cNvSpPr txBox="1">
            <a:spLocks noGrp="1"/>
          </p:cNvSpPr>
          <p:nvPr>
            <p:ph type="subTitle" idx="4"/>
          </p:nvPr>
        </p:nvSpPr>
        <p:spPr>
          <a:xfrm>
            <a:off x="5414038" y="2756252"/>
            <a:ext cx="3092449"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smtClean="0">
                <a:latin typeface="+mn-lt"/>
              </a:rPr>
              <a:t>Abdelwahab Mohamed </a:t>
            </a:r>
            <a:endParaRPr sz="2000" b="1" dirty="0">
              <a:latin typeface="+mn-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961"/>
                                        </p:tgtEl>
                                        <p:attrNameLst>
                                          <p:attrName>ppt_x</p:attrName>
                                          <p:attrName>ppt_y</p:attrName>
                                        </p:attrNameLst>
                                      </p:cBhvr>
                                    </p:animMotion>
                                    <p:animRot by="1500000">
                                      <p:cBhvr>
                                        <p:cTn id="7" dur="125" fill="hold">
                                          <p:stCondLst>
                                            <p:cond delay="0"/>
                                          </p:stCondLst>
                                        </p:cTn>
                                        <p:tgtEl>
                                          <p:spTgt spid="4961"/>
                                        </p:tgtEl>
                                        <p:attrNameLst>
                                          <p:attrName>r</p:attrName>
                                        </p:attrNameLst>
                                      </p:cBhvr>
                                    </p:animRot>
                                    <p:animRot by="-1500000">
                                      <p:cBhvr>
                                        <p:cTn id="8" dur="125" fill="hold">
                                          <p:stCondLst>
                                            <p:cond delay="125"/>
                                          </p:stCondLst>
                                        </p:cTn>
                                        <p:tgtEl>
                                          <p:spTgt spid="4961"/>
                                        </p:tgtEl>
                                        <p:attrNameLst>
                                          <p:attrName>r</p:attrName>
                                        </p:attrNameLst>
                                      </p:cBhvr>
                                    </p:animRot>
                                    <p:animRot by="-1500000">
                                      <p:cBhvr>
                                        <p:cTn id="9" dur="125" fill="hold">
                                          <p:stCondLst>
                                            <p:cond delay="250"/>
                                          </p:stCondLst>
                                        </p:cTn>
                                        <p:tgtEl>
                                          <p:spTgt spid="4961"/>
                                        </p:tgtEl>
                                        <p:attrNameLst>
                                          <p:attrName>r</p:attrName>
                                        </p:attrNameLst>
                                      </p:cBhvr>
                                    </p:animRot>
                                    <p:animRot by="1500000">
                                      <p:cBhvr>
                                        <p:cTn id="10" dur="125" fill="hold">
                                          <p:stCondLst>
                                            <p:cond delay="375"/>
                                          </p:stCondLst>
                                        </p:cTn>
                                        <p:tgtEl>
                                          <p:spTgt spid="496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4959">
                                            <p:txEl>
                                              <p:pRg st="0" end="0"/>
                                            </p:txEl>
                                          </p:spTgt>
                                        </p:tgtEl>
                                        <p:attrNameLst>
                                          <p:attrName>ppt_x</p:attrName>
                                          <p:attrName>ppt_y</p:attrName>
                                        </p:attrNameLst>
                                      </p:cBhvr>
                                    </p:animMotion>
                                    <p:animRot by="1500000">
                                      <p:cBhvr>
                                        <p:cTn id="15" dur="125" fill="hold">
                                          <p:stCondLst>
                                            <p:cond delay="0"/>
                                          </p:stCondLst>
                                        </p:cTn>
                                        <p:tgtEl>
                                          <p:spTgt spid="4959">
                                            <p:txEl>
                                              <p:pRg st="0" end="0"/>
                                            </p:txEl>
                                          </p:spTgt>
                                        </p:tgtEl>
                                        <p:attrNameLst>
                                          <p:attrName>r</p:attrName>
                                        </p:attrNameLst>
                                      </p:cBhvr>
                                    </p:animRot>
                                    <p:animRot by="-1500000">
                                      <p:cBhvr>
                                        <p:cTn id="16" dur="125" fill="hold">
                                          <p:stCondLst>
                                            <p:cond delay="125"/>
                                          </p:stCondLst>
                                        </p:cTn>
                                        <p:tgtEl>
                                          <p:spTgt spid="4959">
                                            <p:txEl>
                                              <p:pRg st="0" end="0"/>
                                            </p:txEl>
                                          </p:spTgt>
                                        </p:tgtEl>
                                        <p:attrNameLst>
                                          <p:attrName>r</p:attrName>
                                        </p:attrNameLst>
                                      </p:cBhvr>
                                    </p:animRot>
                                    <p:animRot by="-1500000">
                                      <p:cBhvr>
                                        <p:cTn id="17" dur="125" fill="hold">
                                          <p:stCondLst>
                                            <p:cond delay="250"/>
                                          </p:stCondLst>
                                        </p:cTn>
                                        <p:tgtEl>
                                          <p:spTgt spid="4959">
                                            <p:txEl>
                                              <p:pRg st="0" end="0"/>
                                            </p:txEl>
                                          </p:spTgt>
                                        </p:tgtEl>
                                        <p:attrNameLst>
                                          <p:attrName>r</p:attrName>
                                        </p:attrNameLst>
                                      </p:cBhvr>
                                    </p:animRot>
                                    <p:animRot by="1500000">
                                      <p:cBhvr>
                                        <p:cTn id="18" dur="125" fill="hold">
                                          <p:stCondLst>
                                            <p:cond delay="375"/>
                                          </p:stCondLst>
                                        </p:cTn>
                                        <p:tgtEl>
                                          <p:spTgt spid="4959">
                                            <p:txEl>
                                              <p:pRg st="0" end="0"/>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6">
                                            <p:txEl>
                                              <p:pRg st="0" end="0"/>
                                            </p:txEl>
                                          </p:spTgt>
                                        </p:tgtEl>
                                        <p:attrNameLst>
                                          <p:attrName>ppt_x</p:attrName>
                                          <p:attrName>ppt_y</p:attrName>
                                        </p:attrNameLst>
                                      </p:cBhvr>
                                    </p:animMotion>
                                    <p:animRot by="1500000">
                                      <p:cBhvr>
                                        <p:cTn id="23" dur="125" fill="hold">
                                          <p:stCondLst>
                                            <p:cond delay="0"/>
                                          </p:stCondLst>
                                        </p:cTn>
                                        <p:tgtEl>
                                          <p:spTgt spid="6">
                                            <p:txEl>
                                              <p:pRg st="0" end="0"/>
                                            </p:txEl>
                                          </p:spTgt>
                                        </p:tgtEl>
                                        <p:attrNameLst>
                                          <p:attrName>r</p:attrName>
                                        </p:attrNameLst>
                                      </p:cBhvr>
                                    </p:animRot>
                                    <p:animRot by="-1500000">
                                      <p:cBhvr>
                                        <p:cTn id="24" dur="125" fill="hold">
                                          <p:stCondLst>
                                            <p:cond delay="125"/>
                                          </p:stCondLst>
                                        </p:cTn>
                                        <p:tgtEl>
                                          <p:spTgt spid="6">
                                            <p:txEl>
                                              <p:pRg st="0" end="0"/>
                                            </p:txEl>
                                          </p:spTgt>
                                        </p:tgtEl>
                                        <p:attrNameLst>
                                          <p:attrName>r</p:attrName>
                                        </p:attrNameLst>
                                      </p:cBhvr>
                                    </p:animRot>
                                    <p:animRot by="-1500000">
                                      <p:cBhvr>
                                        <p:cTn id="25" dur="125" fill="hold">
                                          <p:stCondLst>
                                            <p:cond delay="250"/>
                                          </p:stCondLst>
                                        </p:cTn>
                                        <p:tgtEl>
                                          <p:spTgt spid="6">
                                            <p:txEl>
                                              <p:pRg st="0" end="0"/>
                                            </p:txEl>
                                          </p:spTgt>
                                        </p:tgtEl>
                                        <p:attrNameLst>
                                          <p:attrName>r</p:attrName>
                                        </p:attrNameLst>
                                      </p:cBhvr>
                                    </p:animRot>
                                    <p:animRot by="1500000">
                                      <p:cBhvr>
                                        <p:cTn id="26" dur="125" fill="hold">
                                          <p:stCondLst>
                                            <p:cond delay="375"/>
                                          </p:stCondLst>
                                        </p:cTn>
                                        <p:tgtEl>
                                          <p:spTgt spid="6">
                                            <p:txEl>
                                              <p:pRg st="0" end="0"/>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4">
                                            <p:txEl>
                                              <p:pRg st="0" end="0"/>
                                            </p:txEl>
                                          </p:spTgt>
                                        </p:tgtEl>
                                        <p:attrNameLst>
                                          <p:attrName>ppt_x</p:attrName>
                                          <p:attrName>ppt_y</p:attrName>
                                        </p:attrNameLst>
                                      </p:cBhvr>
                                    </p:animMotion>
                                    <p:animRot by="1500000">
                                      <p:cBhvr>
                                        <p:cTn id="31" dur="125" fill="hold">
                                          <p:stCondLst>
                                            <p:cond delay="0"/>
                                          </p:stCondLst>
                                        </p:cTn>
                                        <p:tgtEl>
                                          <p:spTgt spid="4">
                                            <p:txEl>
                                              <p:pRg st="0" end="0"/>
                                            </p:txEl>
                                          </p:spTgt>
                                        </p:tgtEl>
                                        <p:attrNameLst>
                                          <p:attrName>r</p:attrName>
                                        </p:attrNameLst>
                                      </p:cBhvr>
                                    </p:animRot>
                                    <p:animRot by="-1500000">
                                      <p:cBhvr>
                                        <p:cTn id="32" dur="125" fill="hold">
                                          <p:stCondLst>
                                            <p:cond delay="125"/>
                                          </p:stCondLst>
                                        </p:cTn>
                                        <p:tgtEl>
                                          <p:spTgt spid="4">
                                            <p:txEl>
                                              <p:pRg st="0" end="0"/>
                                            </p:txEl>
                                          </p:spTgt>
                                        </p:tgtEl>
                                        <p:attrNameLst>
                                          <p:attrName>r</p:attrName>
                                        </p:attrNameLst>
                                      </p:cBhvr>
                                    </p:animRot>
                                    <p:animRot by="-1500000">
                                      <p:cBhvr>
                                        <p:cTn id="33" dur="125" fill="hold">
                                          <p:stCondLst>
                                            <p:cond delay="250"/>
                                          </p:stCondLst>
                                        </p:cTn>
                                        <p:tgtEl>
                                          <p:spTgt spid="4">
                                            <p:txEl>
                                              <p:pRg st="0" end="0"/>
                                            </p:txEl>
                                          </p:spTgt>
                                        </p:tgtEl>
                                        <p:attrNameLst>
                                          <p:attrName>r</p:attrName>
                                        </p:attrNameLst>
                                      </p:cBhvr>
                                    </p:animRot>
                                    <p:animRot by="1500000">
                                      <p:cBhvr>
                                        <p:cTn id="34" dur="125" fill="hold">
                                          <p:stCondLst>
                                            <p:cond delay="375"/>
                                          </p:stCondLst>
                                        </p:cTn>
                                        <p:tgtEl>
                                          <p:spTgt spid="4">
                                            <p:txEl>
                                              <p:pRg st="0" end="0"/>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3">
                                            <p:txEl>
                                              <p:pRg st="0" end="0"/>
                                            </p:txEl>
                                          </p:spTgt>
                                        </p:tgtEl>
                                        <p:attrNameLst>
                                          <p:attrName>ppt_x</p:attrName>
                                          <p:attrName>ppt_y</p:attrName>
                                        </p:attrNameLst>
                                      </p:cBhvr>
                                    </p:animMotion>
                                    <p:animRot by="1500000">
                                      <p:cBhvr>
                                        <p:cTn id="39" dur="125" fill="hold">
                                          <p:stCondLst>
                                            <p:cond delay="0"/>
                                          </p:stCondLst>
                                        </p:cTn>
                                        <p:tgtEl>
                                          <p:spTgt spid="3">
                                            <p:txEl>
                                              <p:pRg st="0" end="0"/>
                                            </p:txEl>
                                          </p:spTgt>
                                        </p:tgtEl>
                                        <p:attrNameLst>
                                          <p:attrName>r</p:attrName>
                                        </p:attrNameLst>
                                      </p:cBhvr>
                                    </p:animRot>
                                    <p:animRot by="-1500000">
                                      <p:cBhvr>
                                        <p:cTn id="40" dur="125" fill="hold">
                                          <p:stCondLst>
                                            <p:cond delay="125"/>
                                          </p:stCondLst>
                                        </p:cTn>
                                        <p:tgtEl>
                                          <p:spTgt spid="3">
                                            <p:txEl>
                                              <p:pRg st="0" end="0"/>
                                            </p:txEl>
                                          </p:spTgt>
                                        </p:tgtEl>
                                        <p:attrNameLst>
                                          <p:attrName>r</p:attrName>
                                        </p:attrNameLst>
                                      </p:cBhvr>
                                    </p:animRot>
                                    <p:animRot by="-1500000">
                                      <p:cBhvr>
                                        <p:cTn id="41" dur="125" fill="hold">
                                          <p:stCondLst>
                                            <p:cond delay="250"/>
                                          </p:stCondLst>
                                        </p:cTn>
                                        <p:tgtEl>
                                          <p:spTgt spid="3">
                                            <p:txEl>
                                              <p:pRg st="0" end="0"/>
                                            </p:txEl>
                                          </p:spTgt>
                                        </p:tgtEl>
                                        <p:attrNameLst>
                                          <p:attrName>r</p:attrName>
                                        </p:attrNameLst>
                                      </p:cBhvr>
                                    </p:animRot>
                                    <p:animRot by="1500000">
                                      <p:cBhvr>
                                        <p:cTn id="42" dur="125" fill="hold">
                                          <p:stCondLst>
                                            <p:cond delay="375"/>
                                          </p:stCondLst>
                                        </p:cTn>
                                        <p:tgtEl>
                                          <p:spTgt spid="3">
                                            <p:txEl>
                                              <p:pRg st="0" end="0"/>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4" presetClass="emph" presetSubtype="0" fill="hold" nodeType="click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5">
                                            <p:txEl>
                                              <p:pRg st="0" end="0"/>
                                            </p:txEl>
                                          </p:spTgt>
                                        </p:tgtEl>
                                        <p:attrNameLst>
                                          <p:attrName>ppt_x</p:attrName>
                                          <p:attrName>ppt_y</p:attrName>
                                        </p:attrNameLst>
                                      </p:cBhvr>
                                    </p:animMotion>
                                    <p:animRot by="1500000">
                                      <p:cBhvr>
                                        <p:cTn id="47" dur="125" fill="hold">
                                          <p:stCondLst>
                                            <p:cond delay="0"/>
                                          </p:stCondLst>
                                        </p:cTn>
                                        <p:tgtEl>
                                          <p:spTgt spid="5">
                                            <p:txEl>
                                              <p:pRg st="0" end="0"/>
                                            </p:txEl>
                                          </p:spTgt>
                                        </p:tgtEl>
                                        <p:attrNameLst>
                                          <p:attrName>r</p:attrName>
                                        </p:attrNameLst>
                                      </p:cBhvr>
                                    </p:animRot>
                                    <p:animRot by="-1500000">
                                      <p:cBhvr>
                                        <p:cTn id="48" dur="125" fill="hold">
                                          <p:stCondLst>
                                            <p:cond delay="125"/>
                                          </p:stCondLst>
                                        </p:cTn>
                                        <p:tgtEl>
                                          <p:spTgt spid="5">
                                            <p:txEl>
                                              <p:pRg st="0" end="0"/>
                                            </p:txEl>
                                          </p:spTgt>
                                        </p:tgtEl>
                                        <p:attrNameLst>
                                          <p:attrName>r</p:attrName>
                                        </p:attrNameLst>
                                      </p:cBhvr>
                                    </p:animRot>
                                    <p:animRot by="-1500000">
                                      <p:cBhvr>
                                        <p:cTn id="49" dur="125" fill="hold">
                                          <p:stCondLst>
                                            <p:cond delay="250"/>
                                          </p:stCondLst>
                                        </p:cTn>
                                        <p:tgtEl>
                                          <p:spTgt spid="5">
                                            <p:txEl>
                                              <p:pRg st="0" end="0"/>
                                            </p:txEl>
                                          </p:spTgt>
                                        </p:tgtEl>
                                        <p:attrNameLst>
                                          <p:attrName>r</p:attrName>
                                        </p:attrNameLst>
                                      </p:cBhvr>
                                    </p:animRot>
                                    <p:animRot by="1500000">
                                      <p:cBhvr>
                                        <p:cTn id="50" dur="125" fill="hold">
                                          <p:stCondLst>
                                            <p:cond delay="375"/>
                                          </p:stCondLst>
                                        </p:cTn>
                                        <p:tgtEl>
                                          <p:spTgt spid="5">
                                            <p:txEl>
                                              <p:pRg st="0" end="0"/>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4" presetClass="emph" presetSubtype="0" fill="hold" nodeType="clickEffect">
                                  <p:stCondLst>
                                    <p:cond delay="0"/>
                                  </p:stCondLst>
                                  <p:iterate type="lt">
                                    <p:tmPct val="10000"/>
                                  </p:iterate>
                                  <p:childTnLst>
                                    <p:animMotion origin="layout" path="M 0.0 0.0 L 0.0 -0.07213" pathEditMode="relative" ptsTypes="">
                                      <p:cBhvr>
                                        <p:cTn id="54" dur="250" accel="50000" decel="50000" autoRev="1" fill="hold">
                                          <p:stCondLst>
                                            <p:cond delay="0"/>
                                          </p:stCondLst>
                                        </p:cTn>
                                        <p:tgtEl>
                                          <p:spTgt spid="7">
                                            <p:txEl>
                                              <p:pRg st="0" end="0"/>
                                            </p:txEl>
                                          </p:spTgt>
                                        </p:tgtEl>
                                        <p:attrNameLst>
                                          <p:attrName>ppt_x</p:attrName>
                                          <p:attrName>ppt_y</p:attrName>
                                        </p:attrNameLst>
                                      </p:cBhvr>
                                    </p:animMotion>
                                    <p:animRot by="1500000">
                                      <p:cBhvr>
                                        <p:cTn id="55" dur="125" fill="hold">
                                          <p:stCondLst>
                                            <p:cond delay="0"/>
                                          </p:stCondLst>
                                        </p:cTn>
                                        <p:tgtEl>
                                          <p:spTgt spid="7">
                                            <p:txEl>
                                              <p:pRg st="0" end="0"/>
                                            </p:txEl>
                                          </p:spTgt>
                                        </p:tgtEl>
                                        <p:attrNameLst>
                                          <p:attrName>r</p:attrName>
                                        </p:attrNameLst>
                                      </p:cBhvr>
                                    </p:animRot>
                                    <p:animRot by="-1500000">
                                      <p:cBhvr>
                                        <p:cTn id="56" dur="125" fill="hold">
                                          <p:stCondLst>
                                            <p:cond delay="125"/>
                                          </p:stCondLst>
                                        </p:cTn>
                                        <p:tgtEl>
                                          <p:spTgt spid="7">
                                            <p:txEl>
                                              <p:pRg st="0" end="0"/>
                                            </p:txEl>
                                          </p:spTgt>
                                        </p:tgtEl>
                                        <p:attrNameLst>
                                          <p:attrName>r</p:attrName>
                                        </p:attrNameLst>
                                      </p:cBhvr>
                                    </p:animRot>
                                    <p:animRot by="-1500000">
                                      <p:cBhvr>
                                        <p:cTn id="57" dur="125" fill="hold">
                                          <p:stCondLst>
                                            <p:cond delay="250"/>
                                          </p:stCondLst>
                                        </p:cTn>
                                        <p:tgtEl>
                                          <p:spTgt spid="7">
                                            <p:txEl>
                                              <p:pRg st="0" end="0"/>
                                            </p:txEl>
                                          </p:spTgt>
                                        </p:tgtEl>
                                        <p:attrNameLst>
                                          <p:attrName>r</p:attrName>
                                        </p:attrNameLst>
                                      </p:cBhvr>
                                    </p:animRot>
                                    <p:animRot by="1500000">
                                      <p:cBhvr>
                                        <p:cTn id="58" dur="125" fill="hold">
                                          <p:stCondLst>
                                            <p:cond delay="375"/>
                                          </p:stCondLst>
                                        </p:cTn>
                                        <p:tgtEl>
                                          <p:spTgt spid="7">
                                            <p:txEl>
                                              <p:pRg st="0" end="0"/>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8">
                                            <p:txEl>
                                              <p:pRg st="0" end="0"/>
                                            </p:txEl>
                                          </p:spTgt>
                                        </p:tgtEl>
                                        <p:attrNameLst>
                                          <p:attrName>ppt_x</p:attrName>
                                          <p:attrName>ppt_y</p:attrName>
                                        </p:attrNameLst>
                                      </p:cBhvr>
                                    </p:animMotion>
                                    <p:animRot by="1500000">
                                      <p:cBhvr>
                                        <p:cTn id="63" dur="125" fill="hold">
                                          <p:stCondLst>
                                            <p:cond delay="0"/>
                                          </p:stCondLst>
                                        </p:cTn>
                                        <p:tgtEl>
                                          <p:spTgt spid="8">
                                            <p:txEl>
                                              <p:pRg st="0" end="0"/>
                                            </p:txEl>
                                          </p:spTgt>
                                        </p:tgtEl>
                                        <p:attrNameLst>
                                          <p:attrName>r</p:attrName>
                                        </p:attrNameLst>
                                      </p:cBhvr>
                                    </p:animRot>
                                    <p:animRot by="-1500000">
                                      <p:cBhvr>
                                        <p:cTn id="64" dur="125" fill="hold">
                                          <p:stCondLst>
                                            <p:cond delay="125"/>
                                          </p:stCondLst>
                                        </p:cTn>
                                        <p:tgtEl>
                                          <p:spTgt spid="8">
                                            <p:txEl>
                                              <p:pRg st="0" end="0"/>
                                            </p:txEl>
                                          </p:spTgt>
                                        </p:tgtEl>
                                        <p:attrNameLst>
                                          <p:attrName>r</p:attrName>
                                        </p:attrNameLst>
                                      </p:cBhvr>
                                    </p:animRot>
                                    <p:animRot by="-1500000">
                                      <p:cBhvr>
                                        <p:cTn id="65" dur="125" fill="hold">
                                          <p:stCondLst>
                                            <p:cond delay="250"/>
                                          </p:stCondLst>
                                        </p:cTn>
                                        <p:tgtEl>
                                          <p:spTgt spid="8">
                                            <p:txEl>
                                              <p:pRg st="0" end="0"/>
                                            </p:txEl>
                                          </p:spTgt>
                                        </p:tgtEl>
                                        <p:attrNameLst>
                                          <p:attrName>r</p:attrName>
                                        </p:attrNameLst>
                                      </p:cBhvr>
                                    </p:animRot>
                                    <p:animRot by="1500000">
                                      <p:cBhvr>
                                        <p:cTn id="66" dur="125" fill="hold">
                                          <p:stCondLst>
                                            <p:cond delay="375"/>
                                          </p:stCondLst>
                                        </p:cTn>
                                        <p:tgtEl>
                                          <p:spTgt spid="8">
                                            <p:txEl>
                                              <p:pRg st="0" end="0"/>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4" presetClass="emph" presetSubtype="0" fill="hold" nodeType="clickEffect">
                                  <p:stCondLst>
                                    <p:cond delay="0"/>
                                  </p:stCondLst>
                                  <p:iterate type="lt">
                                    <p:tmPct val="10000"/>
                                  </p:iterate>
                                  <p:childTnLst>
                                    <p:animMotion origin="layout" path="M 0.0 0.0 L 0.0 -0.07213" pathEditMode="relative" ptsTypes="">
                                      <p:cBhvr>
                                        <p:cTn id="70" dur="250" accel="50000" decel="50000" autoRev="1" fill="hold">
                                          <p:stCondLst>
                                            <p:cond delay="0"/>
                                          </p:stCondLst>
                                        </p:cTn>
                                        <p:tgtEl>
                                          <p:spTgt spid="10">
                                            <p:txEl>
                                              <p:pRg st="0" end="0"/>
                                            </p:txEl>
                                          </p:spTgt>
                                        </p:tgtEl>
                                        <p:attrNameLst>
                                          <p:attrName>ppt_x</p:attrName>
                                          <p:attrName>ppt_y</p:attrName>
                                        </p:attrNameLst>
                                      </p:cBhvr>
                                    </p:animMotion>
                                    <p:animRot by="1500000">
                                      <p:cBhvr>
                                        <p:cTn id="71" dur="125" fill="hold">
                                          <p:stCondLst>
                                            <p:cond delay="0"/>
                                          </p:stCondLst>
                                        </p:cTn>
                                        <p:tgtEl>
                                          <p:spTgt spid="10">
                                            <p:txEl>
                                              <p:pRg st="0" end="0"/>
                                            </p:txEl>
                                          </p:spTgt>
                                        </p:tgtEl>
                                        <p:attrNameLst>
                                          <p:attrName>r</p:attrName>
                                        </p:attrNameLst>
                                      </p:cBhvr>
                                    </p:animRot>
                                    <p:animRot by="-1500000">
                                      <p:cBhvr>
                                        <p:cTn id="72" dur="125" fill="hold">
                                          <p:stCondLst>
                                            <p:cond delay="125"/>
                                          </p:stCondLst>
                                        </p:cTn>
                                        <p:tgtEl>
                                          <p:spTgt spid="10">
                                            <p:txEl>
                                              <p:pRg st="0" end="0"/>
                                            </p:txEl>
                                          </p:spTgt>
                                        </p:tgtEl>
                                        <p:attrNameLst>
                                          <p:attrName>r</p:attrName>
                                        </p:attrNameLst>
                                      </p:cBhvr>
                                    </p:animRot>
                                    <p:animRot by="-1500000">
                                      <p:cBhvr>
                                        <p:cTn id="73" dur="125" fill="hold">
                                          <p:stCondLst>
                                            <p:cond delay="250"/>
                                          </p:stCondLst>
                                        </p:cTn>
                                        <p:tgtEl>
                                          <p:spTgt spid="10">
                                            <p:txEl>
                                              <p:pRg st="0" end="0"/>
                                            </p:txEl>
                                          </p:spTgt>
                                        </p:tgtEl>
                                        <p:attrNameLst>
                                          <p:attrName>r</p:attrName>
                                        </p:attrNameLst>
                                      </p:cBhvr>
                                    </p:animRot>
                                    <p:animRot by="1500000">
                                      <p:cBhvr>
                                        <p:cTn id="74" dur="125" fill="hold">
                                          <p:stCondLst>
                                            <p:cond delay="375"/>
                                          </p:stCondLst>
                                        </p:cTn>
                                        <p:tgtEl>
                                          <p:spTgt spid="1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40"/>
        <p:cNvGrpSpPr/>
        <p:nvPr/>
      </p:nvGrpSpPr>
      <p:grpSpPr>
        <a:xfrm>
          <a:off x="0" y="0"/>
          <a:ext cx="0" cy="0"/>
          <a:chOff x="0" y="0"/>
          <a:chExt cx="0" cy="0"/>
        </a:xfrm>
      </p:grpSpPr>
      <p:sp>
        <p:nvSpPr>
          <p:cNvPr id="4041" name="Google Shape;4041;p37"/>
          <p:cNvSpPr txBox="1">
            <a:spLocks noGrp="1"/>
          </p:cNvSpPr>
          <p:nvPr>
            <p:ph type="ctrTitle"/>
          </p:nvPr>
        </p:nvSpPr>
        <p:spPr>
          <a:xfrm>
            <a:off x="1333500" y="1800225"/>
            <a:ext cx="6515100" cy="1152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6600" dirty="0">
                <a:latin typeface="+mn-lt"/>
                <a:cs typeface="Vazirmatn" panose="020B0604020202020204" charset="-78"/>
              </a:rPr>
              <a:t>Thanks</a:t>
            </a:r>
            <a:r>
              <a:rPr lang="de-DE" sz="6600" dirty="0">
                <a:latin typeface="+mj-lt"/>
                <a:cs typeface="Vazirmatn" panose="020B0604020202020204" charset="-78"/>
              </a:rPr>
              <a:t>!</a:t>
            </a:r>
          </a:p>
        </p:txBody>
      </p:sp>
    </p:spTree>
    <p:extLst>
      <p:ext uri="{BB962C8B-B14F-4D97-AF65-F5344CB8AC3E}">
        <p14:creationId xmlns:p14="http://schemas.microsoft.com/office/powerpoint/2010/main" val="3361079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041"/>
                                        </p:tgtEl>
                                      </p:cBhvr>
                                    </p:animEffect>
                                    <p:anim calcmode="lin" valueType="num">
                                      <p:cBhvr>
                                        <p:cTn id="7" dur="1000"/>
                                        <p:tgtEl>
                                          <p:spTgt spid="4041"/>
                                        </p:tgtEl>
                                        <p:attrNameLst>
                                          <p:attrName>ppt_x</p:attrName>
                                        </p:attrNameLst>
                                      </p:cBhvr>
                                      <p:tavLst>
                                        <p:tav tm="0">
                                          <p:val>
                                            <p:strVal val="ppt_x"/>
                                          </p:val>
                                        </p:tav>
                                        <p:tav tm="100000">
                                          <p:val>
                                            <p:strVal val="ppt_x"/>
                                          </p:val>
                                        </p:tav>
                                      </p:tavLst>
                                    </p:anim>
                                    <p:anim calcmode="lin" valueType="num">
                                      <p:cBhvr>
                                        <p:cTn id="8" dur="1000"/>
                                        <p:tgtEl>
                                          <p:spTgt spid="4041"/>
                                        </p:tgtEl>
                                        <p:attrNameLst>
                                          <p:attrName>ppt_y</p:attrName>
                                        </p:attrNameLst>
                                      </p:cBhvr>
                                      <p:tavLst>
                                        <p:tav tm="0">
                                          <p:val>
                                            <p:strVal val="ppt_y"/>
                                          </p:val>
                                        </p:tav>
                                        <p:tav tm="100000">
                                          <p:val>
                                            <p:strVal val="ppt_y+.1"/>
                                          </p:val>
                                        </p:tav>
                                      </p:tavLst>
                                    </p:anim>
                                    <p:set>
                                      <p:cBhvr>
                                        <p:cTn id="9" dur="1" fill="hold">
                                          <p:stCondLst>
                                            <p:cond delay="999"/>
                                          </p:stCondLst>
                                        </p:cTn>
                                        <p:tgtEl>
                                          <p:spTgt spid="40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79"/>
        <p:cNvGrpSpPr/>
        <p:nvPr/>
      </p:nvGrpSpPr>
      <p:grpSpPr>
        <a:xfrm>
          <a:off x="0" y="0"/>
          <a:ext cx="0" cy="0"/>
          <a:chOff x="0" y="0"/>
          <a:chExt cx="0" cy="0"/>
        </a:xfrm>
      </p:grpSpPr>
      <p:sp>
        <p:nvSpPr>
          <p:cNvPr id="4080" name="Google Shape;4080;p41"/>
          <p:cNvSpPr txBox="1">
            <a:spLocks noGrp="1"/>
          </p:cNvSpPr>
          <p:nvPr>
            <p:ph type="title"/>
          </p:nvPr>
        </p:nvSpPr>
        <p:spPr>
          <a:xfrm>
            <a:off x="3148350" y="2161875"/>
            <a:ext cx="5067600" cy="151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mj-lt"/>
              </a:rPr>
              <a:t>Hidden Markov Model</a:t>
            </a:r>
          </a:p>
        </p:txBody>
      </p:sp>
      <p:sp>
        <p:nvSpPr>
          <p:cNvPr id="4081" name="Google Shape;4081;p41"/>
          <p:cNvSpPr txBox="1">
            <a:spLocks noGrp="1"/>
          </p:cNvSpPr>
          <p:nvPr>
            <p:ph type="title" idx="2"/>
          </p:nvPr>
        </p:nvSpPr>
        <p:spPr>
          <a:xfrm>
            <a:off x="6563850" y="1095225"/>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j-lt"/>
              </a:rPr>
              <a:t>01</a:t>
            </a:r>
            <a:endParaRPr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81"/>
                                        </p:tgtEl>
                                        <p:attrNameLst>
                                          <p:attrName>style.visibility</p:attrName>
                                        </p:attrNameLst>
                                      </p:cBhvr>
                                      <p:to>
                                        <p:strVal val="visible"/>
                                      </p:to>
                                    </p:set>
                                    <p:anim calcmode="lin" valueType="num">
                                      <p:cBhvr>
                                        <p:cTn id="7" dur="500" fill="hold"/>
                                        <p:tgtEl>
                                          <p:spTgt spid="4081"/>
                                        </p:tgtEl>
                                        <p:attrNameLst>
                                          <p:attrName>ppt_w</p:attrName>
                                        </p:attrNameLst>
                                      </p:cBhvr>
                                      <p:tavLst>
                                        <p:tav tm="0">
                                          <p:val>
                                            <p:fltVal val="0"/>
                                          </p:val>
                                        </p:tav>
                                        <p:tav tm="100000">
                                          <p:val>
                                            <p:strVal val="#ppt_w"/>
                                          </p:val>
                                        </p:tav>
                                      </p:tavLst>
                                    </p:anim>
                                    <p:anim calcmode="lin" valueType="num">
                                      <p:cBhvr>
                                        <p:cTn id="8" dur="500" fill="hold"/>
                                        <p:tgtEl>
                                          <p:spTgt spid="4081"/>
                                        </p:tgtEl>
                                        <p:attrNameLst>
                                          <p:attrName>ppt_h</p:attrName>
                                        </p:attrNameLst>
                                      </p:cBhvr>
                                      <p:tavLst>
                                        <p:tav tm="0">
                                          <p:val>
                                            <p:fltVal val="0"/>
                                          </p:val>
                                        </p:tav>
                                        <p:tav tm="100000">
                                          <p:val>
                                            <p:strVal val="#ppt_h"/>
                                          </p:val>
                                        </p:tav>
                                      </p:tavLst>
                                    </p:anim>
                                    <p:animEffect transition="in" filter="fade">
                                      <p:cBhvr>
                                        <p:cTn id="9" dur="500"/>
                                        <p:tgtEl>
                                          <p:spTgt spid="408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080"/>
                                        </p:tgtEl>
                                        <p:attrNameLst>
                                          <p:attrName>style.visibility</p:attrName>
                                        </p:attrNameLst>
                                      </p:cBhvr>
                                      <p:to>
                                        <p:strVal val="visible"/>
                                      </p:to>
                                    </p:set>
                                    <p:anim calcmode="lin" valueType="num">
                                      <p:cBhvr>
                                        <p:cTn id="14" dur="500" fill="hold"/>
                                        <p:tgtEl>
                                          <p:spTgt spid="4080"/>
                                        </p:tgtEl>
                                        <p:attrNameLst>
                                          <p:attrName>ppt_w</p:attrName>
                                        </p:attrNameLst>
                                      </p:cBhvr>
                                      <p:tavLst>
                                        <p:tav tm="0">
                                          <p:val>
                                            <p:fltVal val="0"/>
                                          </p:val>
                                        </p:tav>
                                        <p:tav tm="100000">
                                          <p:val>
                                            <p:strVal val="#ppt_w"/>
                                          </p:val>
                                        </p:tav>
                                      </p:tavLst>
                                    </p:anim>
                                    <p:anim calcmode="lin" valueType="num">
                                      <p:cBhvr>
                                        <p:cTn id="15" dur="500" fill="hold"/>
                                        <p:tgtEl>
                                          <p:spTgt spid="4080"/>
                                        </p:tgtEl>
                                        <p:attrNameLst>
                                          <p:attrName>ppt_h</p:attrName>
                                        </p:attrNameLst>
                                      </p:cBhvr>
                                      <p:tavLst>
                                        <p:tav tm="0">
                                          <p:val>
                                            <p:fltVal val="0"/>
                                          </p:val>
                                        </p:tav>
                                        <p:tav tm="100000">
                                          <p:val>
                                            <p:strVal val="#ppt_h"/>
                                          </p:val>
                                        </p:tav>
                                      </p:tavLst>
                                    </p:anim>
                                    <p:animEffect transition="in" filter="fade">
                                      <p:cBhvr>
                                        <p:cTn id="16" dur="500"/>
                                        <p:tgtEl>
                                          <p:spTgt spid="4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0" grpId="0"/>
      <p:bldP spid="40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6"/>
        <p:cNvGrpSpPr/>
        <p:nvPr/>
      </p:nvGrpSpPr>
      <p:grpSpPr>
        <a:xfrm>
          <a:off x="0" y="0"/>
          <a:ext cx="0" cy="0"/>
          <a:chOff x="0" y="0"/>
          <a:chExt cx="0" cy="0"/>
        </a:xfrm>
      </p:grpSpPr>
      <p:sp>
        <p:nvSpPr>
          <p:cNvPr id="4087" name="Google Shape;4087;p42"/>
          <p:cNvSpPr txBox="1">
            <a:spLocks noGrp="1"/>
          </p:cNvSpPr>
          <p:nvPr>
            <p:ph type="title"/>
          </p:nvPr>
        </p:nvSpPr>
        <p:spPr>
          <a:xfrm>
            <a:off x="2162100" y="489875"/>
            <a:ext cx="48198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mj-lt"/>
              </a:rPr>
              <a:t>Hidden Markov Model</a:t>
            </a:r>
            <a:endParaRPr dirty="0">
              <a:latin typeface="+mj-lt"/>
            </a:endParaRPr>
          </a:p>
        </p:txBody>
      </p:sp>
      <p:sp>
        <p:nvSpPr>
          <p:cNvPr id="4088" name="Google Shape;4088;p42"/>
          <p:cNvSpPr txBox="1">
            <a:spLocks noGrp="1"/>
          </p:cNvSpPr>
          <p:nvPr>
            <p:ph type="subTitle" idx="1"/>
          </p:nvPr>
        </p:nvSpPr>
        <p:spPr>
          <a:xfrm>
            <a:off x="527125" y="849854"/>
            <a:ext cx="5238973" cy="2113325"/>
          </a:xfrm>
          <a:prstGeom prst="rect">
            <a:avLst/>
          </a:prstGeom>
        </p:spPr>
        <p:txBody>
          <a:bodyPr spcFirstLastPara="1" wrap="square" lIns="91425" tIns="91425" rIns="91425" bIns="91425" anchor="t" anchorCtr="0">
            <a:noAutofit/>
          </a:bodyPr>
          <a:lstStyle/>
          <a:p>
            <a:pPr algn="l">
              <a:lnSpc>
                <a:spcPct val="100000"/>
              </a:lnSpc>
            </a:pPr>
            <a:r>
              <a:rPr lang="en-US" b="0" i="0" u="none" strike="noStrike" baseline="0" dirty="0">
                <a:latin typeface="+mn-lt"/>
              </a:rPr>
              <a:t>the Hidden Markov Models is a doubly stochastic process where one of the underlying stochastic process is hidden. The hidden process is a Markov chain going from one state to another but cannot be observed directly. The other process is observable and depends on the hidden states. </a:t>
            </a:r>
          </a:p>
          <a:p>
            <a:pPr algn="l">
              <a:lnSpc>
                <a:spcPct val="100000"/>
              </a:lnSpc>
            </a:pPr>
            <a:r>
              <a:rPr lang="en-US" b="0" i="0" u="none" strike="noStrike" baseline="0" dirty="0">
                <a:latin typeface="+mn-lt"/>
              </a:rPr>
              <a:t>The goal of HMM is to capture the hidden information</a:t>
            </a:r>
          </a:p>
          <a:p>
            <a:pPr algn="l">
              <a:lnSpc>
                <a:spcPct val="100000"/>
              </a:lnSpc>
            </a:pPr>
            <a:r>
              <a:rPr lang="en-US" b="0" i="0" u="none" strike="noStrike" baseline="0" dirty="0">
                <a:latin typeface="+mn-lt"/>
              </a:rPr>
              <a:t>from the observables.</a:t>
            </a:r>
            <a:endParaRPr sz="1400" dirty="0">
              <a:latin typeface="+mn-lt"/>
            </a:endParaRPr>
          </a:p>
        </p:txBody>
      </p:sp>
      <p:pic>
        <p:nvPicPr>
          <p:cNvPr id="3" name="Picture 2">
            <a:extLst>
              <a:ext uri="{FF2B5EF4-FFF2-40B4-BE49-F238E27FC236}">
                <a16:creationId xmlns:a16="http://schemas.microsoft.com/office/drawing/2014/main" id="{A25A2C2B-959E-0628-ACA8-0FAEAE0DB07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84434" y="1229388"/>
            <a:ext cx="3086531" cy="17337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EB967CB7-7FF2-054A-FD4B-14A696B700C0}"/>
              </a:ext>
            </a:extLst>
          </p:cNvPr>
          <p:cNvSpPr txBox="1"/>
          <p:nvPr/>
        </p:nvSpPr>
        <p:spPr>
          <a:xfrm>
            <a:off x="677732" y="2948874"/>
            <a:ext cx="7939143" cy="1169551"/>
          </a:xfrm>
          <a:prstGeom prst="rect">
            <a:avLst/>
          </a:prstGeom>
          <a:noFill/>
        </p:spPr>
        <p:txBody>
          <a:bodyPr wrap="square">
            <a:spAutoFit/>
          </a:bodyPr>
          <a:lstStyle/>
          <a:p>
            <a:pPr algn="l"/>
            <a:r>
              <a:rPr lang="en-US" sz="1400" b="0" i="0" u="none" strike="noStrike" baseline="0" dirty="0">
                <a:latin typeface="+mn-lt"/>
              </a:rPr>
              <a:t>X :-  </a:t>
            </a:r>
            <a:r>
              <a:rPr lang="en-US" sz="1400" b="1" i="0" u="none" strike="noStrike" baseline="0" dirty="0">
                <a:latin typeface="+mn-lt"/>
              </a:rPr>
              <a:t>hidden states</a:t>
            </a:r>
          </a:p>
          <a:p>
            <a:pPr algn="l"/>
            <a:r>
              <a:rPr lang="en-US" sz="1400" b="0" i="0" u="none" strike="noStrike" baseline="0" dirty="0">
                <a:latin typeface="+mn-lt"/>
              </a:rPr>
              <a:t>Y :- </a:t>
            </a:r>
            <a:r>
              <a:rPr lang="en-US" sz="1400" b="1" i="0" u="none" strike="noStrike" baseline="0" dirty="0">
                <a:latin typeface="+mn-lt"/>
              </a:rPr>
              <a:t>observables</a:t>
            </a:r>
          </a:p>
          <a:p>
            <a:pPr algn="l"/>
            <a:r>
              <a:rPr lang="en-US" sz="1400" b="0" i="0" u="none" strike="noStrike" baseline="0" dirty="0">
                <a:latin typeface="+mn-lt"/>
              </a:rPr>
              <a:t>a :- </a:t>
            </a:r>
            <a:r>
              <a:rPr lang="en-US" sz="1400" b="1" i="0" u="none" strike="noStrike" baseline="0" dirty="0">
                <a:latin typeface="+mn-lt"/>
              </a:rPr>
              <a:t>transition probabilities </a:t>
            </a:r>
            <a:r>
              <a:rPr lang="en-US" sz="1400" b="0" i="0" u="none" strike="noStrike" baseline="0" dirty="0">
                <a:latin typeface="+mn-lt"/>
              </a:rPr>
              <a:t>: probability of moving from one state to another state</a:t>
            </a:r>
          </a:p>
          <a:p>
            <a:pPr algn="l"/>
            <a:r>
              <a:rPr lang="en-US" sz="1400" b="0" i="0" u="none" strike="noStrike" baseline="0" dirty="0">
                <a:latin typeface="+mn-lt"/>
              </a:rPr>
              <a:t>b :- </a:t>
            </a:r>
            <a:r>
              <a:rPr lang="en-US" sz="1400" b="1" i="0" u="none" strike="noStrike" baseline="0" dirty="0">
                <a:latin typeface="+mn-lt"/>
              </a:rPr>
              <a:t>emission probabilities </a:t>
            </a:r>
            <a:r>
              <a:rPr lang="en-US" sz="1400" b="0" i="0" u="none" strike="noStrike" baseline="0" dirty="0">
                <a:latin typeface="+mn-lt"/>
              </a:rPr>
              <a:t>: probability of an observation being generated from a state</a:t>
            </a:r>
          </a:p>
          <a:p>
            <a:pPr algn="l"/>
            <a:r>
              <a:rPr lang="en-US" sz="1400" b="0" i="0" u="none" strike="noStrike" baseline="0" dirty="0">
                <a:latin typeface="+mn-lt"/>
              </a:rPr>
              <a:t>X </a:t>
            </a:r>
            <a:r>
              <a:rPr lang="en-US" sz="800" b="0" i="0" u="none" strike="noStrike" baseline="0" dirty="0">
                <a:latin typeface="+mn-lt"/>
              </a:rPr>
              <a:t>0 </a:t>
            </a:r>
            <a:r>
              <a:rPr lang="en-US" b="0" i="0" u="none" strike="noStrike" baseline="0" dirty="0">
                <a:latin typeface="+mn-lt"/>
              </a:rPr>
              <a:t>:</a:t>
            </a:r>
            <a:r>
              <a:rPr lang="en-US" sz="1400" b="0" i="0" u="none" strike="noStrike" baseline="0" dirty="0">
                <a:latin typeface="+mn-lt"/>
              </a:rPr>
              <a:t>- </a:t>
            </a:r>
            <a:r>
              <a:rPr lang="en-US" sz="1400" b="1" i="0" u="none" strike="noStrike" baseline="0" dirty="0">
                <a:latin typeface="+mn-lt"/>
              </a:rPr>
              <a:t>initial probability distribution </a:t>
            </a:r>
            <a:r>
              <a:rPr lang="en-US" sz="1400" b="0" i="0" u="none" strike="noStrike" baseline="0" dirty="0">
                <a:latin typeface="+mn-lt"/>
              </a:rPr>
              <a:t>: probability that the Markov chain will start at a certain state</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87"/>
                                        </p:tgtEl>
                                        <p:attrNameLst>
                                          <p:attrName>style.visibility</p:attrName>
                                        </p:attrNameLst>
                                      </p:cBhvr>
                                      <p:to>
                                        <p:strVal val="visible"/>
                                      </p:to>
                                    </p:set>
                                    <p:animEffect transition="in" filter="fade">
                                      <p:cBhvr>
                                        <p:cTn id="7" dur="1000"/>
                                        <p:tgtEl>
                                          <p:spTgt spid="4087"/>
                                        </p:tgtEl>
                                      </p:cBhvr>
                                    </p:animEffect>
                                    <p:anim calcmode="lin" valueType="num">
                                      <p:cBhvr>
                                        <p:cTn id="8" dur="1000" fill="hold"/>
                                        <p:tgtEl>
                                          <p:spTgt spid="4087"/>
                                        </p:tgtEl>
                                        <p:attrNameLst>
                                          <p:attrName>ppt_x</p:attrName>
                                        </p:attrNameLst>
                                      </p:cBhvr>
                                      <p:tavLst>
                                        <p:tav tm="0">
                                          <p:val>
                                            <p:strVal val="#ppt_x"/>
                                          </p:val>
                                        </p:tav>
                                        <p:tav tm="100000">
                                          <p:val>
                                            <p:strVal val="#ppt_x"/>
                                          </p:val>
                                        </p:tav>
                                      </p:tavLst>
                                    </p:anim>
                                    <p:anim calcmode="lin" valueType="num">
                                      <p:cBhvr>
                                        <p:cTn id="9" dur="1000" fill="hold"/>
                                        <p:tgtEl>
                                          <p:spTgt spid="40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88">
                                            <p:txEl>
                                              <p:pRg st="0" end="0"/>
                                            </p:txEl>
                                          </p:spTgt>
                                        </p:tgtEl>
                                        <p:attrNameLst>
                                          <p:attrName>style.visibility</p:attrName>
                                        </p:attrNameLst>
                                      </p:cBhvr>
                                      <p:to>
                                        <p:strVal val="visible"/>
                                      </p:to>
                                    </p:set>
                                    <p:animEffect transition="in" filter="fade">
                                      <p:cBhvr>
                                        <p:cTn id="14" dur="1000"/>
                                        <p:tgtEl>
                                          <p:spTgt spid="4088">
                                            <p:txEl>
                                              <p:pRg st="0" end="0"/>
                                            </p:txEl>
                                          </p:spTgt>
                                        </p:tgtEl>
                                      </p:cBhvr>
                                    </p:animEffect>
                                    <p:anim calcmode="lin" valueType="num">
                                      <p:cBhvr>
                                        <p:cTn id="15" dur="1000" fill="hold"/>
                                        <p:tgtEl>
                                          <p:spTgt spid="408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08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088">
                                            <p:txEl>
                                              <p:pRg st="1" end="1"/>
                                            </p:txEl>
                                          </p:spTgt>
                                        </p:tgtEl>
                                        <p:attrNameLst>
                                          <p:attrName>style.visibility</p:attrName>
                                        </p:attrNameLst>
                                      </p:cBhvr>
                                      <p:to>
                                        <p:strVal val="visible"/>
                                      </p:to>
                                    </p:set>
                                    <p:animEffect transition="in" filter="fade">
                                      <p:cBhvr>
                                        <p:cTn id="19" dur="1000"/>
                                        <p:tgtEl>
                                          <p:spTgt spid="4088">
                                            <p:txEl>
                                              <p:pRg st="1" end="1"/>
                                            </p:txEl>
                                          </p:spTgt>
                                        </p:tgtEl>
                                      </p:cBhvr>
                                    </p:animEffect>
                                    <p:anim calcmode="lin" valueType="num">
                                      <p:cBhvr>
                                        <p:cTn id="20" dur="1000" fill="hold"/>
                                        <p:tgtEl>
                                          <p:spTgt spid="408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08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088">
                                            <p:txEl>
                                              <p:pRg st="2" end="2"/>
                                            </p:txEl>
                                          </p:spTgt>
                                        </p:tgtEl>
                                        <p:attrNameLst>
                                          <p:attrName>style.visibility</p:attrName>
                                        </p:attrNameLst>
                                      </p:cBhvr>
                                      <p:to>
                                        <p:strVal val="visible"/>
                                      </p:to>
                                    </p:set>
                                    <p:animEffect transition="in" filter="fade">
                                      <p:cBhvr>
                                        <p:cTn id="24" dur="1000"/>
                                        <p:tgtEl>
                                          <p:spTgt spid="4088">
                                            <p:txEl>
                                              <p:pRg st="2" end="2"/>
                                            </p:txEl>
                                          </p:spTgt>
                                        </p:tgtEl>
                                      </p:cBhvr>
                                    </p:animEffect>
                                    <p:anim calcmode="lin" valueType="num">
                                      <p:cBhvr>
                                        <p:cTn id="25" dur="1000" fill="hold"/>
                                        <p:tgtEl>
                                          <p:spTgt spid="408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08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7"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2"/>
        <p:cNvGrpSpPr/>
        <p:nvPr/>
      </p:nvGrpSpPr>
      <p:grpSpPr>
        <a:xfrm>
          <a:off x="0" y="0"/>
          <a:ext cx="0" cy="0"/>
          <a:chOff x="0" y="0"/>
          <a:chExt cx="0" cy="0"/>
        </a:xfrm>
      </p:grpSpPr>
      <p:sp>
        <p:nvSpPr>
          <p:cNvPr id="4093" name="Google Shape;4093;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cs typeface="Vazirmatn" panose="020B0604020202020204" charset="-78"/>
              </a:rPr>
              <a:t>Three basic problems of HMMs</a:t>
            </a:r>
          </a:p>
        </p:txBody>
      </p:sp>
      <p:sp>
        <p:nvSpPr>
          <p:cNvPr id="4095" name="Google Shape;4095;p43"/>
          <p:cNvSpPr txBox="1">
            <a:spLocks noGrp="1"/>
          </p:cNvSpPr>
          <p:nvPr>
            <p:ph type="subTitle" idx="2"/>
          </p:nvPr>
        </p:nvSpPr>
        <p:spPr>
          <a:xfrm>
            <a:off x="720000" y="1339999"/>
            <a:ext cx="7843087" cy="2463502"/>
          </a:xfrm>
          <a:prstGeom prst="rect">
            <a:avLst/>
          </a:prstGeom>
        </p:spPr>
        <p:txBody>
          <a:bodyPr spcFirstLastPara="1" wrap="square" lIns="91425" tIns="91425" rIns="91425" bIns="91425" anchor="t" anchorCtr="0">
            <a:noAutofit/>
          </a:bodyPr>
          <a:lstStyle/>
          <a:p>
            <a:pPr marL="425450" indent="-285750" algn="l">
              <a:lnSpc>
                <a:spcPct val="100000"/>
              </a:lnSpc>
              <a:buFont typeface="Arial" panose="020B0604020202020204" pitchFamily="34" charset="0"/>
              <a:buChar char="•"/>
            </a:pPr>
            <a:r>
              <a:rPr lang="en-US" sz="1800" b="0" i="0" u="none" strike="noStrike" baseline="0" dirty="0">
                <a:latin typeface="+mn-lt"/>
              </a:rPr>
              <a:t>Evaluation:- computation of the probability of the observation sequence</a:t>
            </a:r>
          </a:p>
          <a:p>
            <a:pPr algn="l">
              <a:lnSpc>
                <a:spcPct val="100000"/>
              </a:lnSpc>
            </a:pPr>
            <a:r>
              <a:rPr lang="en-US" sz="1800" b="1" i="0" u="none" strike="noStrike" baseline="0" dirty="0">
                <a:latin typeface="+mn-lt"/>
              </a:rPr>
              <a:t>		→ Forward-Backward algorithm</a:t>
            </a:r>
          </a:p>
          <a:p>
            <a:pPr algn="l">
              <a:lnSpc>
                <a:spcPct val="100000"/>
              </a:lnSpc>
            </a:pPr>
            <a:r>
              <a:rPr lang="en-US" sz="1800" b="1" dirty="0">
                <a:latin typeface="+mn-lt"/>
              </a:rPr>
              <a:t>		</a:t>
            </a:r>
            <a:r>
              <a:rPr lang="en-US" sz="1800" b="1" i="0" u="none" strike="noStrike" baseline="0" dirty="0">
                <a:latin typeface="+mn-lt"/>
              </a:rPr>
              <a:t>→ given </a:t>
            </a:r>
            <a:r>
              <a:rPr lang="el-GR" sz="1800" b="1" i="0" u="none" strike="noStrike" baseline="0" dirty="0">
                <a:latin typeface="+mn-lt"/>
              </a:rPr>
              <a:t>λ</a:t>
            </a:r>
            <a:r>
              <a:rPr lang="en-US" sz="1800" b="1" i="0" u="none" strike="noStrike" baseline="0" dirty="0">
                <a:latin typeface="+mn-lt"/>
              </a:rPr>
              <a:t> (</a:t>
            </a:r>
            <a:r>
              <a:rPr lang="el-GR" sz="1800" b="1" i="0" u="none" strike="noStrike" baseline="0" dirty="0">
                <a:latin typeface="+mn-lt"/>
              </a:rPr>
              <a:t>π</a:t>
            </a:r>
            <a:r>
              <a:rPr lang="en-US" sz="1800" b="1" i="0" u="none" strike="noStrike" baseline="0" dirty="0">
                <a:latin typeface="+mn-lt"/>
              </a:rPr>
              <a:t> , </a:t>
            </a:r>
            <a:r>
              <a:rPr lang="en-US" sz="1800" b="1" i="0" u="none" strike="noStrike" baseline="0" dirty="0">
                <a:latin typeface="+mn-lt"/>
                <a:cs typeface="Times New Roman" panose="02020603050405020304" pitchFamily="18" charset="0"/>
              </a:rPr>
              <a:t>P , E</a:t>
            </a:r>
            <a:r>
              <a:rPr lang="en-US" sz="1800" b="1" i="0" u="none" strike="noStrike" baseline="0" dirty="0">
                <a:latin typeface="+mn-lt"/>
              </a:rPr>
              <a:t> )</a:t>
            </a:r>
          </a:p>
          <a:p>
            <a:pPr algn="l">
              <a:lnSpc>
                <a:spcPct val="100000"/>
              </a:lnSpc>
              <a:buFont typeface="Arial" panose="020B0604020202020204" pitchFamily="34" charset="0"/>
              <a:buChar char="•"/>
            </a:pPr>
            <a:r>
              <a:rPr lang="en-US" sz="1800" b="0" i="0" u="none" strike="noStrike" baseline="0" dirty="0">
                <a:latin typeface="+mn-lt"/>
              </a:rPr>
              <a:t>Decoding: determination of the most probable state sequence</a:t>
            </a:r>
          </a:p>
          <a:p>
            <a:pPr algn="l"/>
            <a:r>
              <a:rPr lang="en-US" sz="1800" b="1" i="0" u="none" strike="noStrike" baseline="0" dirty="0">
                <a:latin typeface="+mn-lt"/>
              </a:rPr>
              <a:t>		→ Viterbi algorithm</a:t>
            </a:r>
          </a:p>
          <a:p>
            <a:pPr algn="l">
              <a:buFont typeface="Arial" panose="020B0604020202020204" pitchFamily="34" charset="0"/>
              <a:buChar char="•"/>
            </a:pPr>
            <a:r>
              <a:rPr lang="en-US" sz="1800" b="0" i="0" u="none" strike="noStrike" baseline="0" dirty="0">
                <a:latin typeface="+mn-lt"/>
              </a:rPr>
              <a:t>Learning: determination of the parameters of the model (Estimation)</a:t>
            </a:r>
          </a:p>
          <a:p>
            <a:pPr algn="l"/>
            <a:r>
              <a:rPr lang="en-US" sz="1800" b="1" i="0" u="none" strike="noStrike" baseline="0" dirty="0">
                <a:latin typeface="+mn-lt"/>
              </a:rPr>
              <a:t>		→ Baum-Welch algorithm (in this presentation)</a:t>
            </a:r>
          </a:p>
          <a:p>
            <a:pPr algn="l"/>
            <a:endParaRPr b="1" dirty="0">
              <a:latin typeface="+mn-lt"/>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3"/>
                                        </p:tgtEl>
                                        <p:attrNameLst>
                                          <p:attrName>style.visibility</p:attrName>
                                        </p:attrNameLst>
                                      </p:cBhvr>
                                      <p:to>
                                        <p:strVal val="visible"/>
                                      </p:to>
                                    </p:set>
                                    <p:animEffect transition="in" filter="fade">
                                      <p:cBhvr>
                                        <p:cTn id="7" dur="1000"/>
                                        <p:tgtEl>
                                          <p:spTgt spid="4093"/>
                                        </p:tgtEl>
                                      </p:cBhvr>
                                    </p:animEffect>
                                    <p:anim calcmode="lin" valueType="num">
                                      <p:cBhvr>
                                        <p:cTn id="8" dur="1000" fill="hold"/>
                                        <p:tgtEl>
                                          <p:spTgt spid="4093"/>
                                        </p:tgtEl>
                                        <p:attrNameLst>
                                          <p:attrName>ppt_x</p:attrName>
                                        </p:attrNameLst>
                                      </p:cBhvr>
                                      <p:tavLst>
                                        <p:tav tm="0">
                                          <p:val>
                                            <p:strVal val="#ppt_x"/>
                                          </p:val>
                                        </p:tav>
                                        <p:tav tm="100000">
                                          <p:val>
                                            <p:strVal val="#ppt_x"/>
                                          </p:val>
                                        </p:tav>
                                      </p:tavLst>
                                    </p:anim>
                                    <p:anim calcmode="lin" valueType="num">
                                      <p:cBhvr>
                                        <p:cTn id="9" dur="1000" fill="hold"/>
                                        <p:tgtEl>
                                          <p:spTgt spid="409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5">
                                            <p:txEl>
                                              <p:pRg st="0" end="0"/>
                                            </p:txEl>
                                          </p:spTgt>
                                        </p:tgtEl>
                                        <p:attrNameLst>
                                          <p:attrName>style.visibility</p:attrName>
                                        </p:attrNameLst>
                                      </p:cBhvr>
                                      <p:to>
                                        <p:strVal val="visible"/>
                                      </p:to>
                                    </p:set>
                                    <p:animEffect transition="in" filter="fade">
                                      <p:cBhvr>
                                        <p:cTn id="14" dur="1000"/>
                                        <p:tgtEl>
                                          <p:spTgt spid="4095">
                                            <p:txEl>
                                              <p:pRg st="0" end="0"/>
                                            </p:txEl>
                                          </p:spTgt>
                                        </p:tgtEl>
                                      </p:cBhvr>
                                    </p:animEffect>
                                    <p:anim calcmode="lin" valueType="num">
                                      <p:cBhvr>
                                        <p:cTn id="15" dur="1000" fill="hold"/>
                                        <p:tgtEl>
                                          <p:spTgt spid="409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09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095">
                                            <p:txEl>
                                              <p:pRg st="1" end="1"/>
                                            </p:txEl>
                                          </p:spTgt>
                                        </p:tgtEl>
                                        <p:attrNameLst>
                                          <p:attrName>style.visibility</p:attrName>
                                        </p:attrNameLst>
                                      </p:cBhvr>
                                      <p:to>
                                        <p:strVal val="visible"/>
                                      </p:to>
                                    </p:set>
                                    <p:animEffect transition="in" filter="fade">
                                      <p:cBhvr>
                                        <p:cTn id="19" dur="1000"/>
                                        <p:tgtEl>
                                          <p:spTgt spid="4095">
                                            <p:txEl>
                                              <p:pRg st="1" end="1"/>
                                            </p:txEl>
                                          </p:spTgt>
                                        </p:tgtEl>
                                      </p:cBhvr>
                                    </p:animEffect>
                                    <p:anim calcmode="lin" valueType="num">
                                      <p:cBhvr>
                                        <p:cTn id="20" dur="1000" fill="hold"/>
                                        <p:tgtEl>
                                          <p:spTgt spid="409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09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095">
                                            <p:txEl>
                                              <p:pRg st="2" end="2"/>
                                            </p:txEl>
                                          </p:spTgt>
                                        </p:tgtEl>
                                        <p:attrNameLst>
                                          <p:attrName>style.visibility</p:attrName>
                                        </p:attrNameLst>
                                      </p:cBhvr>
                                      <p:to>
                                        <p:strVal val="visible"/>
                                      </p:to>
                                    </p:set>
                                    <p:animEffect transition="in" filter="fade">
                                      <p:cBhvr>
                                        <p:cTn id="24" dur="1000"/>
                                        <p:tgtEl>
                                          <p:spTgt spid="4095">
                                            <p:txEl>
                                              <p:pRg st="2" end="2"/>
                                            </p:txEl>
                                          </p:spTgt>
                                        </p:tgtEl>
                                      </p:cBhvr>
                                    </p:animEffect>
                                    <p:anim calcmode="lin" valueType="num">
                                      <p:cBhvr>
                                        <p:cTn id="25" dur="1000" fill="hold"/>
                                        <p:tgtEl>
                                          <p:spTgt spid="409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0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95">
                                            <p:txEl>
                                              <p:pRg st="3" end="3"/>
                                            </p:txEl>
                                          </p:spTgt>
                                        </p:tgtEl>
                                        <p:attrNameLst>
                                          <p:attrName>style.visibility</p:attrName>
                                        </p:attrNameLst>
                                      </p:cBhvr>
                                      <p:to>
                                        <p:strVal val="visible"/>
                                      </p:to>
                                    </p:set>
                                    <p:animEffect transition="in" filter="fade">
                                      <p:cBhvr>
                                        <p:cTn id="31" dur="1000"/>
                                        <p:tgtEl>
                                          <p:spTgt spid="4095">
                                            <p:txEl>
                                              <p:pRg st="3" end="3"/>
                                            </p:txEl>
                                          </p:spTgt>
                                        </p:tgtEl>
                                      </p:cBhvr>
                                    </p:animEffect>
                                    <p:anim calcmode="lin" valueType="num">
                                      <p:cBhvr>
                                        <p:cTn id="32" dur="1000" fill="hold"/>
                                        <p:tgtEl>
                                          <p:spTgt spid="409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095">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095">
                                            <p:txEl>
                                              <p:pRg st="4" end="4"/>
                                            </p:txEl>
                                          </p:spTgt>
                                        </p:tgtEl>
                                        <p:attrNameLst>
                                          <p:attrName>style.visibility</p:attrName>
                                        </p:attrNameLst>
                                      </p:cBhvr>
                                      <p:to>
                                        <p:strVal val="visible"/>
                                      </p:to>
                                    </p:set>
                                    <p:animEffect transition="in" filter="fade">
                                      <p:cBhvr>
                                        <p:cTn id="36" dur="1000"/>
                                        <p:tgtEl>
                                          <p:spTgt spid="4095">
                                            <p:txEl>
                                              <p:pRg st="4" end="4"/>
                                            </p:txEl>
                                          </p:spTgt>
                                        </p:tgtEl>
                                      </p:cBhvr>
                                    </p:animEffect>
                                    <p:anim calcmode="lin" valueType="num">
                                      <p:cBhvr>
                                        <p:cTn id="37" dur="1000" fill="hold"/>
                                        <p:tgtEl>
                                          <p:spTgt spid="4095">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40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095">
                                            <p:txEl>
                                              <p:pRg st="5" end="5"/>
                                            </p:txEl>
                                          </p:spTgt>
                                        </p:tgtEl>
                                        <p:attrNameLst>
                                          <p:attrName>style.visibility</p:attrName>
                                        </p:attrNameLst>
                                      </p:cBhvr>
                                      <p:to>
                                        <p:strVal val="visible"/>
                                      </p:to>
                                    </p:set>
                                    <p:animEffect transition="in" filter="fade">
                                      <p:cBhvr>
                                        <p:cTn id="43" dur="1000"/>
                                        <p:tgtEl>
                                          <p:spTgt spid="4095">
                                            <p:txEl>
                                              <p:pRg st="5" end="5"/>
                                            </p:txEl>
                                          </p:spTgt>
                                        </p:tgtEl>
                                      </p:cBhvr>
                                    </p:animEffect>
                                    <p:anim calcmode="lin" valueType="num">
                                      <p:cBhvr>
                                        <p:cTn id="44" dur="1000" fill="hold"/>
                                        <p:tgtEl>
                                          <p:spTgt spid="4095">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095">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095">
                                            <p:txEl>
                                              <p:pRg st="6" end="6"/>
                                            </p:txEl>
                                          </p:spTgt>
                                        </p:tgtEl>
                                        <p:attrNameLst>
                                          <p:attrName>style.visibility</p:attrName>
                                        </p:attrNameLst>
                                      </p:cBhvr>
                                      <p:to>
                                        <p:strVal val="visible"/>
                                      </p:to>
                                    </p:set>
                                    <p:animEffect transition="in" filter="fade">
                                      <p:cBhvr>
                                        <p:cTn id="48" dur="1000"/>
                                        <p:tgtEl>
                                          <p:spTgt spid="4095">
                                            <p:txEl>
                                              <p:pRg st="6" end="6"/>
                                            </p:txEl>
                                          </p:spTgt>
                                        </p:tgtEl>
                                      </p:cBhvr>
                                    </p:animEffect>
                                    <p:anim calcmode="lin" valueType="num">
                                      <p:cBhvr>
                                        <p:cTn id="49" dur="1000" fill="hold"/>
                                        <p:tgtEl>
                                          <p:spTgt spid="4095">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0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9"/>
        <p:cNvGrpSpPr/>
        <p:nvPr/>
      </p:nvGrpSpPr>
      <p:grpSpPr>
        <a:xfrm>
          <a:off x="0" y="0"/>
          <a:ext cx="0" cy="0"/>
          <a:chOff x="0" y="0"/>
          <a:chExt cx="0" cy="0"/>
        </a:xfrm>
      </p:grpSpPr>
      <p:sp>
        <p:nvSpPr>
          <p:cNvPr id="4080" name="Google Shape;4080;p41"/>
          <p:cNvSpPr txBox="1">
            <a:spLocks noGrp="1"/>
          </p:cNvSpPr>
          <p:nvPr>
            <p:ph type="title"/>
          </p:nvPr>
        </p:nvSpPr>
        <p:spPr>
          <a:xfrm>
            <a:off x="3148350" y="2161875"/>
            <a:ext cx="5067600" cy="151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mj-lt"/>
              </a:rPr>
              <a:t>Details about </a:t>
            </a:r>
            <a:br>
              <a:rPr lang="en-US" dirty="0">
                <a:latin typeface="+mj-lt"/>
              </a:rPr>
            </a:br>
            <a:r>
              <a:rPr lang="en-US" dirty="0">
                <a:latin typeface="+mj-lt"/>
              </a:rPr>
              <a:t>Baum welch</a:t>
            </a:r>
          </a:p>
        </p:txBody>
      </p:sp>
      <p:sp>
        <p:nvSpPr>
          <p:cNvPr id="4081" name="Google Shape;4081;p41"/>
          <p:cNvSpPr txBox="1">
            <a:spLocks noGrp="1"/>
          </p:cNvSpPr>
          <p:nvPr>
            <p:ph type="title" idx="2"/>
          </p:nvPr>
        </p:nvSpPr>
        <p:spPr>
          <a:xfrm>
            <a:off x="6563850" y="1095225"/>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mj-lt"/>
              </a:rPr>
              <a:t>02</a:t>
            </a:r>
            <a:endParaRPr dirty="0">
              <a:latin typeface="+mj-lt"/>
            </a:endParaRPr>
          </a:p>
        </p:txBody>
      </p:sp>
    </p:spTree>
    <p:extLst>
      <p:ext uri="{BB962C8B-B14F-4D97-AF65-F5344CB8AC3E}">
        <p14:creationId xmlns:p14="http://schemas.microsoft.com/office/powerpoint/2010/main" val="989915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81"/>
                                        </p:tgtEl>
                                        <p:attrNameLst>
                                          <p:attrName>style.visibility</p:attrName>
                                        </p:attrNameLst>
                                      </p:cBhvr>
                                      <p:to>
                                        <p:strVal val="visible"/>
                                      </p:to>
                                    </p:set>
                                    <p:anim calcmode="lin" valueType="num">
                                      <p:cBhvr>
                                        <p:cTn id="7" dur="500" fill="hold"/>
                                        <p:tgtEl>
                                          <p:spTgt spid="4081"/>
                                        </p:tgtEl>
                                        <p:attrNameLst>
                                          <p:attrName>ppt_w</p:attrName>
                                        </p:attrNameLst>
                                      </p:cBhvr>
                                      <p:tavLst>
                                        <p:tav tm="0">
                                          <p:val>
                                            <p:fltVal val="0"/>
                                          </p:val>
                                        </p:tav>
                                        <p:tav tm="100000">
                                          <p:val>
                                            <p:strVal val="#ppt_w"/>
                                          </p:val>
                                        </p:tav>
                                      </p:tavLst>
                                    </p:anim>
                                    <p:anim calcmode="lin" valueType="num">
                                      <p:cBhvr>
                                        <p:cTn id="8" dur="500" fill="hold"/>
                                        <p:tgtEl>
                                          <p:spTgt spid="4081"/>
                                        </p:tgtEl>
                                        <p:attrNameLst>
                                          <p:attrName>ppt_h</p:attrName>
                                        </p:attrNameLst>
                                      </p:cBhvr>
                                      <p:tavLst>
                                        <p:tav tm="0">
                                          <p:val>
                                            <p:fltVal val="0"/>
                                          </p:val>
                                        </p:tav>
                                        <p:tav tm="100000">
                                          <p:val>
                                            <p:strVal val="#ppt_h"/>
                                          </p:val>
                                        </p:tav>
                                      </p:tavLst>
                                    </p:anim>
                                    <p:animEffect transition="in" filter="fade">
                                      <p:cBhvr>
                                        <p:cTn id="9" dur="500"/>
                                        <p:tgtEl>
                                          <p:spTgt spid="408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080"/>
                                        </p:tgtEl>
                                        <p:attrNameLst>
                                          <p:attrName>style.visibility</p:attrName>
                                        </p:attrNameLst>
                                      </p:cBhvr>
                                      <p:to>
                                        <p:strVal val="visible"/>
                                      </p:to>
                                    </p:set>
                                    <p:anim calcmode="lin" valueType="num">
                                      <p:cBhvr>
                                        <p:cTn id="14" dur="500" fill="hold"/>
                                        <p:tgtEl>
                                          <p:spTgt spid="4080"/>
                                        </p:tgtEl>
                                        <p:attrNameLst>
                                          <p:attrName>ppt_w</p:attrName>
                                        </p:attrNameLst>
                                      </p:cBhvr>
                                      <p:tavLst>
                                        <p:tav tm="0">
                                          <p:val>
                                            <p:fltVal val="0"/>
                                          </p:val>
                                        </p:tav>
                                        <p:tav tm="100000">
                                          <p:val>
                                            <p:strVal val="#ppt_w"/>
                                          </p:val>
                                        </p:tav>
                                      </p:tavLst>
                                    </p:anim>
                                    <p:anim calcmode="lin" valueType="num">
                                      <p:cBhvr>
                                        <p:cTn id="15" dur="500" fill="hold"/>
                                        <p:tgtEl>
                                          <p:spTgt spid="4080"/>
                                        </p:tgtEl>
                                        <p:attrNameLst>
                                          <p:attrName>ppt_h</p:attrName>
                                        </p:attrNameLst>
                                      </p:cBhvr>
                                      <p:tavLst>
                                        <p:tav tm="0">
                                          <p:val>
                                            <p:fltVal val="0"/>
                                          </p:val>
                                        </p:tav>
                                        <p:tav tm="100000">
                                          <p:val>
                                            <p:strVal val="#ppt_h"/>
                                          </p:val>
                                        </p:tav>
                                      </p:tavLst>
                                    </p:anim>
                                    <p:animEffect transition="in" filter="fade">
                                      <p:cBhvr>
                                        <p:cTn id="16" dur="500"/>
                                        <p:tgtEl>
                                          <p:spTgt spid="4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0" grpId="0"/>
      <p:bldP spid="40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9"/>
        <p:cNvGrpSpPr/>
        <p:nvPr/>
      </p:nvGrpSpPr>
      <p:grpSpPr>
        <a:xfrm>
          <a:off x="0" y="0"/>
          <a:ext cx="0" cy="0"/>
          <a:chOff x="0" y="0"/>
          <a:chExt cx="0" cy="0"/>
        </a:xfrm>
      </p:grpSpPr>
      <p:sp>
        <p:nvSpPr>
          <p:cNvPr id="4100" name="Google Shape;4100;p44"/>
          <p:cNvSpPr txBox="1">
            <a:spLocks noGrp="1"/>
          </p:cNvSpPr>
          <p:nvPr>
            <p:ph type="title"/>
          </p:nvPr>
        </p:nvSpPr>
        <p:spPr>
          <a:xfrm>
            <a:off x="129092" y="152742"/>
            <a:ext cx="6611847" cy="66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cs typeface="Vazirmatn" panose="020B0604020202020204" charset="-78"/>
              </a:rPr>
              <a:t>What</a:t>
            </a:r>
            <a:r>
              <a:rPr lang="en-US" dirty="0"/>
              <a:t> is Baum welch algorithm?</a:t>
            </a:r>
            <a:endParaRPr dirty="0"/>
          </a:p>
        </p:txBody>
      </p:sp>
      <p:sp>
        <p:nvSpPr>
          <p:cNvPr id="4101" name="Google Shape;4101;p44"/>
          <p:cNvSpPr txBox="1">
            <a:spLocks noGrp="1"/>
          </p:cNvSpPr>
          <p:nvPr>
            <p:ph type="subTitle" idx="1"/>
          </p:nvPr>
        </p:nvSpPr>
        <p:spPr>
          <a:xfrm>
            <a:off x="322729" y="638517"/>
            <a:ext cx="6226076" cy="28480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Ø"/>
            </a:pPr>
            <a:r>
              <a:rPr lang="en-US" dirty="0">
                <a:latin typeface="+mn-lt"/>
              </a:rPr>
              <a:t>Baum-Welch algorithm finds values for HMM parameters that best fit the observed data</a:t>
            </a:r>
            <a:endParaRPr lang="en-US" sz="300" dirty="0">
              <a:latin typeface="+mn-lt"/>
            </a:endParaRPr>
          </a:p>
          <a:p>
            <a:pPr marL="285750" lvl="0" indent="-285750" algn="l" rtl="0">
              <a:spcBef>
                <a:spcPts val="0"/>
              </a:spcBef>
              <a:spcAft>
                <a:spcPts val="0"/>
              </a:spcAft>
              <a:buClr>
                <a:schemeClr val="dk1"/>
              </a:buClr>
              <a:buSzPts val="1100"/>
              <a:buFont typeface="Wingdings" panose="05000000000000000000" pitchFamily="2" charset="2"/>
              <a:buChar char="Ø"/>
            </a:pPr>
            <a:r>
              <a:rPr lang="en-US" dirty="0">
                <a:latin typeface="+mn-lt"/>
              </a:rPr>
              <a:t>Algorithm tries to estimate transition matrix A and emission matrix B using values of O and S.</a:t>
            </a:r>
          </a:p>
          <a:p>
            <a:pPr marL="285750" lvl="0" indent="-285750" algn="l" rtl="0">
              <a:spcBef>
                <a:spcPts val="0"/>
              </a:spcBef>
              <a:spcAft>
                <a:spcPts val="0"/>
              </a:spcAft>
              <a:buClr>
                <a:schemeClr val="dk1"/>
              </a:buClr>
              <a:buSzPts val="1100"/>
              <a:buFont typeface="Wingdings" panose="05000000000000000000" pitchFamily="2" charset="2"/>
              <a:buChar char="Ø"/>
            </a:pPr>
            <a:r>
              <a:rPr lang="en-US" dirty="0">
                <a:latin typeface="+mn-lt"/>
              </a:rPr>
              <a:t>The Baum-Welch algorithm is needed because the state paths are hidden, and the equations cannot be solved analytically.</a:t>
            </a:r>
          </a:p>
          <a:p>
            <a:pPr marL="285750" lvl="0" indent="-285750" algn="l" rtl="0">
              <a:spcBef>
                <a:spcPts val="0"/>
              </a:spcBef>
              <a:spcAft>
                <a:spcPts val="0"/>
              </a:spcAft>
              <a:buClr>
                <a:schemeClr val="dk1"/>
              </a:buClr>
              <a:buSzPts val="1100"/>
              <a:buFont typeface="Wingdings" panose="05000000000000000000" pitchFamily="2" charset="2"/>
              <a:buChar char="Ø"/>
            </a:pPr>
            <a:r>
              <a:rPr lang="en-US" dirty="0">
                <a:latin typeface="+mn-lt"/>
              </a:rPr>
              <a:t>It’s a special case of the EM algorithm (expectation–maximization algorithm) which is a method to find maximum a posteriori estimates of parameters in a statistical model.</a:t>
            </a:r>
          </a:p>
          <a:p>
            <a:pPr marL="742950" lvl="1" indent="-285750" algn="l">
              <a:buClr>
                <a:schemeClr val="dk1"/>
              </a:buClr>
              <a:buSzPts val="1100"/>
              <a:buFont typeface="Courier New" panose="02070309020205020404" pitchFamily="49" charset="0"/>
              <a:buChar char="o"/>
            </a:pPr>
            <a:r>
              <a:rPr lang="en-US" b="0" i="0" u="none" strike="noStrike" baseline="0" dirty="0">
                <a:latin typeface="+mn-lt"/>
              </a:rPr>
              <a:t>To achieve this, the algorithm makes use of the </a:t>
            </a:r>
          </a:p>
          <a:p>
            <a:pPr marL="457200" lvl="1" indent="0" algn="l">
              <a:buClr>
                <a:schemeClr val="dk1"/>
              </a:buClr>
              <a:buSzPts val="1100"/>
              <a:buNone/>
            </a:pPr>
            <a:r>
              <a:rPr lang="en-US" dirty="0">
                <a:latin typeface="+mn-lt"/>
              </a:rPr>
              <a:t>      </a:t>
            </a:r>
            <a:r>
              <a:rPr lang="en-US" b="0" i="0" u="none" strike="noStrike" baseline="0" dirty="0">
                <a:latin typeface="+mn-lt"/>
              </a:rPr>
              <a:t>Forward-Backward algorithm.</a:t>
            </a:r>
            <a:endParaRPr lang="en" dirty="0">
              <a:latin typeface="+mn-lt"/>
            </a:endParaRPr>
          </a:p>
        </p:txBody>
      </p:sp>
      <p:grpSp>
        <p:nvGrpSpPr>
          <p:cNvPr id="4102" name="Google Shape;4102;p44"/>
          <p:cNvGrpSpPr/>
          <p:nvPr/>
        </p:nvGrpSpPr>
        <p:grpSpPr>
          <a:xfrm>
            <a:off x="5660108" y="279541"/>
            <a:ext cx="2574033" cy="3177524"/>
            <a:chOff x="5660108" y="279541"/>
            <a:chExt cx="2574033" cy="3177524"/>
          </a:xfrm>
        </p:grpSpPr>
        <p:grpSp>
          <p:nvGrpSpPr>
            <p:cNvPr id="4103" name="Google Shape;4103;p44"/>
            <p:cNvGrpSpPr/>
            <p:nvPr/>
          </p:nvGrpSpPr>
          <p:grpSpPr>
            <a:xfrm rot="-3708110">
              <a:off x="7316362" y="2839755"/>
              <a:ext cx="1053989" cy="207617"/>
              <a:chOff x="4737493" y="4305992"/>
              <a:chExt cx="547410" cy="107830"/>
            </a:xfrm>
          </p:grpSpPr>
          <p:sp>
            <p:nvSpPr>
              <p:cNvPr id="4104" name="Google Shape;4104;p44"/>
              <p:cNvSpPr/>
              <p:nvPr/>
            </p:nvSpPr>
            <p:spPr>
              <a:xfrm>
                <a:off x="4737493" y="4313938"/>
                <a:ext cx="52470" cy="86159"/>
              </a:xfrm>
              <a:custGeom>
                <a:avLst/>
                <a:gdLst/>
                <a:ahLst/>
                <a:cxnLst/>
                <a:rect l="l" t="t" r="r" b="b"/>
                <a:pathLst>
                  <a:path w="799" h="1312" extrusionOk="0">
                    <a:moveTo>
                      <a:pt x="233" y="127"/>
                    </a:moveTo>
                    <a:cubicBezTo>
                      <a:pt x="302" y="127"/>
                      <a:pt x="435" y="167"/>
                      <a:pt x="468" y="195"/>
                    </a:cubicBezTo>
                    <a:cubicBezTo>
                      <a:pt x="578" y="412"/>
                      <a:pt x="569" y="519"/>
                      <a:pt x="432" y="535"/>
                    </a:cubicBezTo>
                    <a:cubicBezTo>
                      <a:pt x="364" y="551"/>
                      <a:pt x="296" y="561"/>
                      <a:pt x="225" y="567"/>
                    </a:cubicBezTo>
                    <a:cubicBezTo>
                      <a:pt x="215" y="567"/>
                      <a:pt x="202" y="577"/>
                      <a:pt x="196" y="580"/>
                    </a:cubicBezTo>
                    <a:cubicBezTo>
                      <a:pt x="189" y="548"/>
                      <a:pt x="186" y="515"/>
                      <a:pt x="180" y="483"/>
                    </a:cubicBezTo>
                    <a:cubicBezTo>
                      <a:pt x="170" y="412"/>
                      <a:pt x="164" y="340"/>
                      <a:pt x="154" y="269"/>
                    </a:cubicBezTo>
                    <a:cubicBezTo>
                      <a:pt x="141" y="169"/>
                      <a:pt x="118" y="156"/>
                      <a:pt x="206" y="130"/>
                    </a:cubicBezTo>
                    <a:cubicBezTo>
                      <a:pt x="213" y="128"/>
                      <a:pt x="222" y="127"/>
                      <a:pt x="233" y="127"/>
                    </a:cubicBezTo>
                    <a:close/>
                    <a:moveTo>
                      <a:pt x="180" y="0"/>
                    </a:moveTo>
                    <a:cubicBezTo>
                      <a:pt x="27" y="0"/>
                      <a:pt x="0" y="82"/>
                      <a:pt x="24" y="272"/>
                    </a:cubicBezTo>
                    <a:cubicBezTo>
                      <a:pt x="63" y="613"/>
                      <a:pt x="92" y="985"/>
                      <a:pt x="238" y="1296"/>
                    </a:cubicBezTo>
                    <a:cubicBezTo>
                      <a:pt x="243" y="1307"/>
                      <a:pt x="252" y="1312"/>
                      <a:pt x="262" y="1312"/>
                    </a:cubicBezTo>
                    <a:cubicBezTo>
                      <a:pt x="278" y="1312"/>
                      <a:pt x="296" y="1298"/>
                      <a:pt x="296" y="1280"/>
                    </a:cubicBezTo>
                    <a:cubicBezTo>
                      <a:pt x="290" y="1082"/>
                      <a:pt x="251" y="888"/>
                      <a:pt x="215" y="690"/>
                    </a:cubicBezTo>
                    <a:lnTo>
                      <a:pt x="225" y="690"/>
                    </a:lnTo>
                    <a:cubicBezTo>
                      <a:pt x="413" y="681"/>
                      <a:pt x="727" y="661"/>
                      <a:pt x="760" y="421"/>
                    </a:cubicBezTo>
                    <a:cubicBezTo>
                      <a:pt x="799" y="175"/>
                      <a:pt x="494" y="39"/>
                      <a:pt x="290" y="10"/>
                    </a:cubicBezTo>
                    <a:cubicBezTo>
                      <a:pt x="247" y="3"/>
                      <a:pt x="211"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5" name="Google Shape;4105;p44"/>
              <p:cNvSpPr/>
              <p:nvPr/>
            </p:nvSpPr>
            <p:spPr>
              <a:xfrm>
                <a:off x="4790749" y="4371135"/>
                <a:ext cx="37498" cy="9128"/>
              </a:xfrm>
              <a:custGeom>
                <a:avLst/>
                <a:gdLst/>
                <a:ahLst/>
                <a:cxnLst/>
                <a:rect l="l" t="t" r="r" b="b"/>
                <a:pathLst>
                  <a:path w="571" h="139" extrusionOk="0">
                    <a:moveTo>
                      <a:pt x="496" y="1"/>
                    </a:moveTo>
                    <a:cubicBezTo>
                      <a:pt x="415" y="1"/>
                      <a:pt x="334" y="20"/>
                      <a:pt x="253" y="27"/>
                    </a:cubicBezTo>
                    <a:cubicBezTo>
                      <a:pt x="182" y="30"/>
                      <a:pt x="107" y="27"/>
                      <a:pt x="36" y="36"/>
                    </a:cubicBezTo>
                    <a:cubicBezTo>
                      <a:pt x="0" y="43"/>
                      <a:pt x="4" y="98"/>
                      <a:pt x="36" y="111"/>
                    </a:cubicBezTo>
                    <a:cubicBezTo>
                      <a:pt x="101" y="130"/>
                      <a:pt x="184" y="139"/>
                      <a:pt x="267" y="139"/>
                    </a:cubicBezTo>
                    <a:cubicBezTo>
                      <a:pt x="354" y="139"/>
                      <a:pt x="441" y="129"/>
                      <a:pt x="509" y="111"/>
                    </a:cubicBezTo>
                    <a:cubicBezTo>
                      <a:pt x="571" y="91"/>
                      <a:pt x="558" y="1"/>
                      <a:pt x="4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6" name="Google Shape;4106;p44"/>
              <p:cNvSpPr/>
              <p:nvPr/>
            </p:nvSpPr>
            <p:spPr>
              <a:xfrm>
                <a:off x="4791406" y="4352419"/>
                <a:ext cx="41109" cy="8406"/>
              </a:xfrm>
              <a:custGeom>
                <a:avLst/>
                <a:gdLst/>
                <a:ahLst/>
                <a:cxnLst/>
                <a:rect l="l" t="t" r="r" b="b"/>
                <a:pathLst>
                  <a:path w="626" h="128" extrusionOk="0">
                    <a:moveTo>
                      <a:pt x="275" y="1"/>
                    </a:moveTo>
                    <a:cubicBezTo>
                      <a:pt x="203" y="1"/>
                      <a:pt x="131" y="3"/>
                      <a:pt x="59" y="7"/>
                    </a:cubicBezTo>
                    <a:cubicBezTo>
                      <a:pt x="0" y="10"/>
                      <a:pt x="0" y="95"/>
                      <a:pt x="59" y="95"/>
                    </a:cubicBezTo>
                    <a:cubicBezTo>
                      <a:pt x="224" y="95"/>
                      <a:pt x="386" y="108"/>
                      <a:pt x="551" y="127"/>
                    </a:cubicBezTo>
                    <a:cubicBezTo>
                      <a:pt x="554" y="127"/>
                      <a:pt x="557" y="128"/>
                      <a:pt x="560" y="128"/>
                    </a:cubicBezTo>
                    <a:cubicBezTo>
                      <a:pt x="625" y="128"/>
                      <a:pt x="622" y="23"/>
                      <a:pt x="551" y="14"/>
                    </a:cubicBezTo>
                    <a:cubicBezTo>
                      <a:pt x="460" y="5"/>
                      <a:pt x="367"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7" name="Google Shape;4107;p44"/>
              <p:cNvSpPr/>
              <p:nvPr/>
            </p:nvSpPr>
            <p:spPr>
              <a:xfrm>
                <a:off x="4848209" y="4305992"/>
                <a:ext cx="50238" cy="82088"/>
              </a:xfrm>
              <a:custGeom>
                <a:avLst/>
                <a:gdLst/>
                <a:ahLst/>
                <a:cxnLst/>
                <a:rect l="l" t="t" r="r" b="b"/>
                <a:pathLst>
                  <a:path w="765" h="1250" extrusionOk="0">
                    <a:moveTo>
                      <a:pt x="353" y="142"/>
                    </a:moveTo>
                    <a:cubicBezTo>
                      <a:pt x="382" y="142"/>
                      <a:pt x="414" y="150"/>
                      <a:pt x="447" y="167"/>
                    </a:cubicBezTo>
                    <a:cubicBezTo>
                      <a:pt x="590" y="241"/>
                      <a:pt x="593" y="410"/>
                      <a:pt x="460" y="494"/>
                    </a:cubicBezTo>
                    <a:cubicBezTo>
                      <a:pt x="376" y="549"/>
                      <a:pt x="279" y="549"/>
                      <a:pt x="182" y="555"/>
                    </a:cubicBezTo>
                    <a:cubicBezTo>
                      <a:pt x="178" y="555"/>
                      <a:pt x="169" y="559"/>
                      <a:pt x="165" y="559"/>
                    </a:cubicBezTo>
                    <a:cubicBezTo>
                      <a:pt x="162" y="517"/>
                      <a:pt x="156" y="468"/>
                      <a:pt x="152" y="423"/>
                    </a:cubicBezTo>
                    <a:cubicBezTo>
                      <a:pt x="142" y="286"/>
                      <a:pt x="226" y="142"/>
                      <a:pt x="353" y="142"/>
                    </a:cubicBezTo>
                    <a:close/>
                    <a:moveTo>
                      <a:pt x="310" y="0"/>
                    </a:moveTo>
                    <a:cubicBezTo>
                      <a:pt x="182" y="0"/>
                      <a:pt x="71" y="68"/>
                      <a:pt x="33" y="209"/>
                    </a:cubicBezTo>
                    <a:cubicBezTo>
                      <a:pt x="0" y="329"/>
                      <a:pt x="33" y="471"/>
                      <a:pt x="42" y="591"/>
                    </a:cubicBezTo>
                    <a:cubicBezTo>
                      <a:pt x="65" y="795"/>
                      <a:pt x="84" y="996"/>
                      <a:pt x="114" y="1200"/>
                    </a:cubicBezTo>
                    <a:cubicBezTo>
                      <a:pt x="117" y="1233"/>
                      <a:pt x="146" y="1250"/>
                      <a:pt x="172" y="1250"/>
                    </a:cubicBezTo>
                    <a:cubicBezTo>
                      <a:pt x="198" y="1250"/>
                      <a:pt x="222" y="1234"/>
                      <a:pt x="217" y="1200"/>
                    </a:cubicBezTo>
                    <a:cubicBezTo>
                      <a:pt x="204" y="1025"/>
                      <a:pt x="188" y="857"/>
                      <a:pt x="172" y="682"/>
                    </a:cubicBezTo>
                    <a:lnTo>
                      <a:pt x="178" y="682"/>
                    </a:lnTo>
                    <a:cubicBezTo>
                      <a:pt x="376" y="679"/>
                      <a:pt x="638" y="640"/>
                      <a:pt x="703" y="416"/>
                    </a:cubicBezTo>
                    <a:cubicBezTo>
                      <a:pt x="765" y="225"/>
                      <a:pt x="590" y="63"/>
                      <a:pt x="415" y="14"/>
                    </a:cubicBezTo>
                    <a:cubicBezTo>
                      <a:pt x="379" y="5"/>
                      <a:pt x="344" y="0"/>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8" name="Google Shape;4108;p44"/>
              <p:cNvSpPr/>
              <p:nvPr/>
            </p:nvSpPr>
            <p:spPr>
              <a:xfrm>
                <a:off x="4888792" y="4369099"/>
                <a:ext cx="20752" cy="14382"/>
              </a:xfrm>
              <a:custGeom>
                <a:avLst/>
                <a:gdLst/>
                <a:ahLst/>
                <a:cxnLst/>
                <a:rect l="l" t="t" r="r" b="b"/>
                <a:pathLst>
                  <a:path w="316" h="219" extrusionOk="0">
                    <a:moveTo>
                      <a:pt x="189" y="0"/>
                    </a:moveTo>
                    <a:cubicBezTo>
                      <a:pt x="175" y="0"/>
                      <a:pt x="161" y="2"/>
                      <a:pt x="147" y="6"/>
                    </a:cubicBezTo>
                    <a:cubicBezTo>
                      <a:pt x="143" y="6"/>
                      <a:pt x="134" y="12"/>
                      <a:pt x="130" y="16"/>
                    </a:cubicBezTo>
                    <a:cubicBezTo>
                      <a:pt x="121" y="12"/>
                      <a:pt x="114" y="6"/>
                      <a:pt x="105" y="6"/>
                    </a:cubicBezTo>
                    <a:cubicBezTo>
                      <a:pt x="14" y="6"/>
                      <a:pt x="1" y="126"/>
                      <a:pt x="50" y="181"/>
                    </a:cubicBezTo>
                    <a:cubicBezTo>
                      <a:pt x="74" y="208"/>
                      <a:pt x="102" y="219"/>
                      <a:pt x="131" y="219"/>
                    </a:cubicBezTo>
                    <a:cubicBezTo>
                      <a:pt x="191" y="219"/>
                      <a:pt x="254" y="171"/>
                      <a:pt x="296" y="129"/>
                    </a:cubicBezTo>
                    <a:cubicBezTo>
                      <a:pt x="312" y="103"/>
                      <a:pt x="315" y="64"/>
                      <a:pt x="292" y="42"/>
                    </a:cubicBezTo>
                    <a:cubicBezTo>
                      <a:pt x="262" y="13"/>
                      <a:pt x="226" y="0"/>
                      <a:pt x="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9" name="Google Shape;4109;p44"/>
              <p:cNvSpPr/>
              <p:nvPr/>
            </p:nvSpPr>
            <p:spPr>
              <a:xfrm>
                <a:off x="4922676" y="4350909"/>
                <a:ext cx="44065" cy="8603"/>
              </a:xfrm>
              <a:custGeom>
                <a:avLst/>
                <a:gdLst/>
                <a:ahLst/>
                <a:cxnLst/>
                <a:rect l="l" t="t" r="r" b="b"/>
                <a:pathLst>
                  <a:path w="671" h="131" extrusionOk="0">
                    <a:moveTo>
                      <a:pt x="298" y="0"/>
                    </a:moveTo>
                    <a:cubicBezTo>
                      <a:pt x="216" y="0"/>
                      <a:pt x="134" y="3"/>
                      <a:pt x="55" y="11"/>
                    </a:cubicBezTo>
                    <a:cubicBezTo>
                      <a:pt x="0" y="14"/>
                      <a:pt x="0" y="92"/>
                      <a:pt x="55" y="95"/>
                    </a:cubicBezTo>
                    <a:cubicBezTo>
                      <a:pt x="233" y="114"/>
                      <a:pt x="415" y="118"/>
                      <a:pt x="593" y="131"/>
                    </a:cubicBezTo>
                    <a:cubicBezTo>
                      <a:pt x="594" y="131"/>
                      <a:pt x="595" y="131"/>
                      <a:pt x="596" y="131"/>
                    </a:cubicBezTo>
                    <a:cubicBezTo>
                      <a:pt x="671" y="131"/>
                      <a:pt x="670" y="20"/>
                      <a:pt x="593" y="14"/>
                    </a:cubicBezTo>
                    <a:cubicBezTo>
                      <a:pt x="498" y="5"/>
                      <a:pt x="398"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0" name="Google Shape;4110;p44"/>
              <p:cNvSpPr/>
              <p:nvPr/>
            </p:nvSpPr>
            <p:spPr>
              <a:xfrm>
                <a:off x="4974357" y="4314923"/>
                <a:ext cx="33163" cy="82547"/>
              </a:xfrm>
              <a:custGeom>
                <a:avLst/>
                <a:gdLst/>
                <a:ahLst/>
                <a:cxnLst/>
                <a:rect l="l" t="t" r="r" b="b"/>
                <a:pathLst>
                  <a:path w="505" h="1257" extrusionOk="0">
                    <a:moveTo>
                      <a:pt x="394" y="1"/>
                    </a:moveTo>
                    <a:cubicBezTo>
                      <a:pt x="384" y="1"/>
                      <a:pt x="374" y="4"/>
                      <a:pt x="366" y="11"/>
                    </a:cubicBezTo>
                    <a:cubicBezTo>
                      <a:pt x="185" y="196"/>
                      <a:pt x="0" y="423"/>
                      <a:pt x="10" y="698"/>
                    </a:cubicBezTo>
                    <a:cubicBezTo>
                      <a:pt x="16" y="935"/>
                      <a:pt x="195" y="1148"/>
                      <a:pt x="402" y="1249"/>
                    </a:cubicBezTo>
                    <a:cubicBezTo>
                      <a:pt x="412" y="1254"/>
                      <a:pt x="422" y="1256"/>
                      <a:pt x="431" y="1256"/>
                    </a:cubicBezTo>
                    <a:cubicBezTo>
                      <a:pt x="475" y="1256"/>
                      <a:pt x="505" y="1205"/>
                      <a:pt x="470" y="1168"/>
                    </a:cubicBezTo>
                    <a:cubicBezTo>
                      <a:pt x="305" y="990"/>
                      <a:pt x="110" y="886"/>
                      <a:pt x="143" y="601"/>
                    </a:cubicBezTo>
                    <a:cubicBezTo>
                      <a:pt x="169" y="390"/>
                      <a:pt x="318" y="228"/>
                      <a:pt x="438" y="66"/>
                    </a:cubicBezTo>
                    <a:cubicBezTo>
                      <a:pt x="463" y="36"/>
                      <a:pt x="428"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1" name="Google Shape;4111;p44"/>
              <p:cNvSpPr/>
              <p:nvPr/>
            </p:nvSpPr>
            <p:spPr>
              <a:xfrm>
                <a:off x="5009686" y="4324576"/>
                <a:ext cx="42226" cy="65210"/>
              </a:xfrm>
              <a:custGeom>
                <a:avLst/>
                <a:gdLst/>
                <a:ahLst/>
                <a:cxnLst/>
                <a:rect l="l" t="t" r="r" b="b"/>
                <a:pathLst>
                  <a:path w="643" h="993" extrusionOk="0">
                    <a:moveTo>
                      <a:pt x="574" y="1"/>
                    </a:moveTo>
                    <a:cubicBezTo>
                      <a:pt x="550" y="1"/>
                      <a:pt x="526" y="14"/>
                      <a:pt x="515" y="46"/>
                    </a:cubicBezTo>
                    <a:cubicBezTo>
                      <a:pt x="476" y="185"/>
                      <a:pt x="441" y="321"/>
                      <a:pt x="402" y="464"/>
                    </a:cubicBezTo>
                    <a:cubicBezTo>
                      <a:pt x="386" y="532"/>
                      <a:pt x="350" y="788"/>
                      <a:pt x="288" y="872"/>
                    </a:cubicBezTo>
                    <a:cubicBezTo>
                      <a:pt x="217" y="723"/>
                      <a:pt x="152" y="567"/>
                      <a:pt x="91" y="415"/>
                    </a:cubicBezTo>
                    <a:cubicBezTo>
                      <a:pt x="83" y="395"/>
                      <a:pt x="66" y="387"/>
                      <a:pt x="49" y="387"/>
                    </a:cubicBezTo>
                    <a:cubicBezTo>
                      <a:pt x="24" y="387"/>
                      <a:pt x="0" y="405"/>
                      <a:pt x="10" y="434"/>
                    </a:cubicBezTo>
                    <a:cubicBezTo>
                      <a:pt x="75" y="616"/>
                      <a:pt x="152" y="791"/>
                      <a:pt x="230" y="969"/>
                    </a:cubicBezTo>
                    <a:cubicBezTo>
                      <a:pt x="235" y="983"/>
                      <a:pt x="252" y="992"/>
                      <a:pt x="267" y="992"/>
                    </a:cubicBezTo>
                    <a:cubicBezTo>
                      <a:pt x="272" y="992"/>
                      <a:pt x="277" y="991"/>
                      <a:pt x="282" y="988"/>
                    </a:cubicBezTo>
                    <a:cubicBezTo>
                      <a:pt x="408" y="956"/>
                      <a:pt x="424" y="823"/>
                      <a:pt x="450" y="713"/>
                    </a:cubicBezTo>
                    <a:cubicBezTo>
                      <a:pt x="512" y="502"/>
                      <a:pt x="577" y="289"/>
                      <a:pt x="625" y="75"/>
                    </a:cubicBezTo>
                    <a:cubicBezTo>
                      <a:pt x="643" y="30"/>
                      <a:pt x="609"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2" name="Google Shape;4112;p44"/>
              <p:cNvSpPr/>
              <p:nvPr/>
            </p:nvSpPr>
            <p:spPr>
              <a:xfrm>
                <a:off x="5056048" y="4358789"/>
                <a:ext cx="40453" cy="9259"/>
              </a:xfrm>
              <a:custGeom>
                <a:avLst/>
                <a:gdLst/>
                <a:ahLst/>
                <a:cxnLst/>
                <a:rect l="l" t="t" r="r" b="b"/>
                <a:pathLst>
                  <a:path w="616" h="141" extrusionOk="0">
                    <a:moveTo>
                      <a:pt x="68" y="1"/>
                    </a:moveTo>
                    <a:cubicBezTo>
                      <a:pt x="0" y="1"/>
                      <a:pt x="3" y="105"/>
                      <a:pt x="68" y="108"/>
                    </a:cubicBezTo>
                    <a:cubicBezTo>
                      <a:pt x="227" y="121"/>
                      <a:pt x="386" y="130"/>
                      <a:pt x="538" y="140"/>
                    </a:cubicBezTo>
                    <a:cubicBezTo>
                      <a:pt x="539" y="140"/>
                      <a:pt x="540" y="140"/>
                      <a:pt x="541" y="140"/>
                    </a:cubicBezTo>
                    <a:cubicBezTo>
                      <a:pt x="616" y="140"/>
                      <a:pt x="615" y="23"/>
                      <a:pt x="538" y="17"/>
                    </a:cubicBezTo>
                    <a:cubicBezTo>
                      <a:pt x="382" y="11"/>
                      <a:pt x="224" y="7"/>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3" name="Google Shape;4113;p44"/>
              <p:cNvSpPr/>
              <p:nvPr/>
            </p:nvSpPr>
            <p:spPr>
              <a:xfrm>
                <a:off x="5118235" y="4331209"/>
                <a:ext cx="17665" cy="76571"/>
              </a:xfrm>
              <a:custGeom>
                <a:avLst/>
                <a:gdLst/>
                <a:ahLst/>
                <a:cxnLst/>
                <a:rect l="l" t="t" r="r" b="b"/>
                <a:pathLst>
                  <a:path w="269" h="1166" extrusionOk="0">
                    <a:moveTo>
                      <a:pt x="202" y="1"/>
                    </a:moveTo>
                    <a:cubicBezTo>
                      <a:pt x="195" y="1"/>
                      <a:pt x="189" y="3"/>
                      <a:pt x="184" y="6"/>
                    </a:cubicBezTo>
                    <a:cubicBezTo>
                      <a:pt x="90" y="65"/>
                      <a:pt x="138" y="223"/>
                      <a:pt x="135" y="314"/>
                    </a:cubicBezTo>
                    <a:cubicBezTo>
                      <a:pt x="129" y="576"/>
                      <a:pt x="90" y="832"/>
                      <a:pt x="12" y="1082"/>
                    </a:cubicBezTo>
                    <a:cubicBezTo>
                      <a:pt x="0" y="1124"/>
                      <a:pt x="40" y="1165"/>
                      <a:pt x="80" y="1165"/>
                    </a:cubicBezTo>
                    <a:cubicBezTo>
                      <a:pt x="95" y="1165"/>
                      <a:pt x="110" y="1160"/>
                      <a:pt x="122" y="1147"/>
                    </a:cubicBezTo>
                    <a:lnTo>
                      <a:pt x="171" y="1085"/>
                    </a:lnTo>
                    <a:cubicBezTo>
                      <a:pt x="197" y="1059"/>
                      <a:pt x="187" y="1023"/>
                      <a:pt x="168" y="998"/>
                    </a:cubicBezTo>
                    <a:cubicBezTo>
                      <a:pt x="197" y="878"/>
                      <a:pt x="216" y="755"/>
                      <a:pt x="229" y="635"/>
                    </a:cubicBezTo>
                    <a:cubicBezTo>
                      <a:pt x="236" y="554"/>
                      <a:pt x="239" y="476"/>
                      <a:pt x="245" y="395"/>
                    </a:cubicBezTo>
                    <a:cubicBezTo>
                      <a:pt x="245" y="353"/>
                      <a:pt x="213" y="142"/>
                      <a:pt x="229" y="87"/>
                    </a:cubicBezTo>
                    <a:cubicBezTo>
                      <a:pt x="252" y="74"/>
                      <a:pt x="268" y="52"/>
                      <a:pt x="249" y="29"/>
                    </a:cubicBezTo>
                    <a:lnTo>
                      <a:pt x="239" y="22"/>
                    </a:lnTo>
                    <a:cubicBezTo>
                      <a:pt x="232" y="11"/>
                      <a:pt x="217"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4" name="Google Shape;4114;p44"/>
              <p:cNvSpPr/>
              <p:nvPr/>
            </p:nvSpPr>
            <p:spPr>
              <a:xfrm>
                <a:off x="5142007" y="4340337"/>
                <a:ext cx="68559" cy="41503"/>
              </a:xfrm>
              <a:custGeom>
                <a:avLst/>
                <a:gdLst/>
                <a:ahLst/>
                <a:cxnLst/>
                <a:rect l="l" t="t" r="r" b="b"/>
                <a:pathLst>
                  <a:path w="1044" h="632" extrusionOk="0">
                    <a:moveTo>
                      <a:pt x="207" y="191"/>
                    </a:moveTo>
                    <a:cubicBezTo>
                      <a:pt x="314" y="198"/>
                      <a:pt x="473" y="473"/>
                      <a:pt x="308" y="499"/>
                    </a:cubicBezTo>
                    <a:cubicBezTo>
                      <a:pt x="302" y="500"/>
                      <a:pt x="297" y="500"/>
                      <a:pt x="292" y="500"/>
                    </a:cubicBezTo>
                    <a:cubicBezTo>
                      <a:pt x="216" y="500"/>
                      <a:pt x="165" y="417"/>
                      <a:pt x="165" y="350"/>
                    </a:cubicBezTo>
                    <a:cubicBezTo>
                      <a:pt x="165" y="324"/>
                      <a:pt x="181" y="256"/>
                      <a:pt x="207" y="191"/>
                    </a:cubicBezTo>
                    <a:close/>
                    <a:moveTo>
                      <a:pt x="743" y="270"/>
                    </a:moveTo>
                    <a:cubicBezTo>
                      <a:pt x="755" y="270"/>
                      <a:pt x="768" y="272"/>
                      <a:pt x="781" y="275"/>
                    </a:cubicBezTo>
                    <a:cubicBezTo>
                      <a:pt x="858" y="295"/>
                      <a:pt x="897" y="366"/>
                      <a:pt x="878" y="437"/>
                    </a:cubicBezTo>
                    <a:cubicBezTo>
                      <a:pt x="867" y="486"/>
                      <a:pt x="834" y="507"/>
                      <a:pt x="797" y="507"/>
                    </a:cubicBezTo>
                    <a:cubicBezTo>
                      <a:pt x="767" y="507"/>
                      <a:pt x="734" y="493"/>
                      <a:pt x="709" y="467"/>
                    </a:cubicBezTo>
                    <a:cubicBezTo>
                      <a:pt x="654" y="411"/>
                      <a:pt x="658" y="343"/>
                      <a:pt x="680" y="279"/>
                    </a:cubicBezTo>
                    <a:cubicBezTo>
                      <a:pt x="701" y="275"/>
                      <a:pt x="721" y="270"/>
                      <a:pt x="743" y="270"/>
                    </a:cubicBezTo>
                    <a:close/>
                    <a:moveTo>
                      <a:pt x="276" y="0"/>
                    </a:moveTo>
                    <a:cubicBezTo>
                      <a:pt x="230" y="0"/>
                      <a:pt x="189" y="30"/>
                      <a:pt x="156" y="75"/>
                    </a:cubicBezTo>
                    <a:cubicBezTo>
                      <a:pt x="71" y="84"/>
                      <a:pt x="0" y="143"/>
                      <a:pt x="3" y="253"/>
                    </a:cubicBezTo>
                    <a:cubicBezTo>
                      <a:pt x="3" y="285"/>
                      <a:pt x="32" y="308"/>
                      <a:pt x="62" y="311"/>
                    </a:cubicBezTo>
                    <a:cubicBezTo>
                      <a:pt x="55" y="337"/>
                      <a:pt x="52" y="360"/>
                      <a:pt x="55" y="376"/>
                    </a:cubicBezTo>
                    <a:cubicBezTo>
                      <a:pt x="66" y="504"/>
                      <a:pt x="180" y="619"/>
                      <a:pt x="307" y="619"/>
                    </a:cubicBezTo>
                    <a:cubicBezTo>
                      <a:pt x="334" y="619"/>
                      <a:pt x="362" y="614"/>
                      <a:pt x="389" y="603"/>
                    </a:cubicBezTo>
                    <a:cubicBezTo>
                      <a:pt x="502" y="554"/>
                      <a:pt x="518" y="437"/>
                      <a:pt x="489" y="334"/>
                    </a:cubicBezTo>
                    <a:lnTo>
                      <a:pt x="489" y="334"/>
                    </a:lnTo>
                    <a:cubicBezTo>
                      <a:pt x="502" y="340"/>
                      <a:pt x="517" y="345"/>
                      <a:pt x="532" y="345"/>
                    </a:cubicBezTo>
                    <a:cubicBezTo>
                      <a:pt x="540" y="345"/>
                      <a:pt x="547" y="344"/>
                      <a:pt x="554" y="340"/>
                    </a:cubicBezTo>
                    <a:cubicBezTo>
                      <a:pt x="557" y="340"/>
                      <a:pt x="557" y="337"/>
                      <a:pt x="564" y="337"/>
                    </a:cubicBezTo>
                    <a:cubicBezTo>
                      <a:pt x="554" y="418"/>
                      <a:pt x="573" y="496"/>
                      <a:pt x="635" y="560"/>
                    </a:cubicBezTo>
                    <a:cubicBezTo>
                      <a:pt x="681" y="607"/>
                      <a:pt x="743" y="632"/>
                      <a:pt x="803" y="632"/>
                    </a:cubicBezTo>
                    <a:cubicBezTo>
                      <a:pt x="873" y="632"/>
                      <a:pt x="940" y="598"/>
                      <a:pt x="978" y="525"/>
                    </a:cubicBezTo>
                    <a:cubicBezTo>
                      <a:pt x="1043" y="415"/>
                      <a:pt x="1008" y="256"/>
                      <a:pt x="894" y="181"/>
                    </a:cubicBezTo>
                    <a:cubicBezTo>
                      <a:pt x="849" y="156"/>
                      <a:pt x="794" y="143"/>
                      <a:pt x="735" y="139"/>
                    </a:cubicBezTo>
                    <a:cubicBezTo>
                      <a:pt x="733" y="117"/>
                      <a:pt x="711" y="98"/>
                      <a:pt x="689" y="98"/>
                    </a:cubicBezTo>
                    <a:cubicBezTo>
                      <a:pt x="680" y="98"/>
                      <a:pt x="671" y="101"/>
                      <a:pt x="664" y="110"/>
                    </a:cubicBezTo>
                    <a:cubicBezTo>
                      <a:pt x="651" y="123"/>
                      <a:pt x="645" y="139"/>
                      <a:pt x="632" y="149"/>
                    </a:cubicBezTo>
                    <a:cubicBezTo>
                      <a:pt x="567" y="165"/>
                      <a:pt x="509" y="204"/>
                      <a:pt x="470" y="256"/>
                    </a:cubicBezTo>
                    <a:cubicBezTo>
                      <a:pt x="467" y="259"/>
                      <a:pt x="467" y="262"/>
                      <a:pt x="467" y="269"/>
                    </a:cubicBezTo>
                    <a:cubicBezTo>
                      <a:pt x="444" y="220"/>
                      <a:pt x="411" y="172"/>
                      <a:pt x="379" y="143"/>
                    </a:cubicBezTo>
                    <a:cubicBezTo>
                      <a:pt x="353" y="113"/>
                      <a:pt x="311" y="94"/>
                      <a:pt x="272" y="81"/>
                    </a:cubicBezTo>
                    <a:cubicBezTo>
                      <a:pt x="279" y="78"/>
                      <a:pt x="292" y="75"/>
                      <a:pt x="305" y="75"/>
                    </a:cubicBezTo>
                    <a:cubicBezTo>
                      <a:pt x="306" y="75"/>
                      <a:pt x="307" y="75"/>
                      <a:pt x="308" y="75"/>
                    </a:cubicBezTo>
                    <a:cubicBezTo>
                      <a:pt x="336" y="75"/>
                      <a:pt x="362" y="32"/>
                      <a:pt x="327" y="13"/>
                    </a:cubicBezTo>
                    <a:cubicBezTo>
                      <a:pt x="310" y="4"/>
                      <a:pt x="292"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5" name="Google Shape;4115;p44"/>
              <p:cNvSpPr/>
              <p:nvPr/>
            </p:nvSpPr>
            <p:spPr>
              <a:xfrm>
                <a:off x="5197300" y="4316828"/>
                <a:ext cx="30077" cy="96995"/>
              </a:xfrm>
              <a:custGeom>
                <a:avLst/>
                <a:gdLst/>
                <a:ahLst/>
                <a:cxnLst/>
                <a:rect l="l" t="t" r="r" b="b"/>
                <a:pathLst>
                  <a:path w="458" h="1477" extrusionOk="0">
                    <a:moveTo>
                      <a:pt x="94" y="1"/>
                    </a:moveTo>
                    <a:cubicBezTo>
                      <a:pt x="77" y="1"/>
                      <a:pt x="60" y="5"/>
                      <a:pt x="42" y="15"/>
                    </a:cubicBezTo>
                    <a:cubicBezTo>
                      <a:pt x="8" y="32"/>
                      <a:pt x="27" y="88"/>
                      <a:pt x="62" y="88"/>
                    </a:cubicBezTo>
                    <a:cubicBezTo>
                      <a:pt x="66" y="88"/>
                      <a:pt x="70" y="88"/>
                      <a:pt x="75" y="86"/>
                    </a:cubicBezTo>
                    <a:cubicBezTo>
                      <a:pt x="82" y="84"/>
                      <a:pt x="88" y="83"/>
                      <a:pt x="94" y="83"/>
                    </a:cubicBezTo>
                    <a:cubicBezTo>
                      <a:pt x="252" y="83"/>
                      <a:pt x="285" y="724"/>
                      <a:pt x="269" y="802"/>
                    </a:cubicBezTo>
                    <a:cubicBezTo>
                      <a:pt x="243" y="980"/>
                      <a:pt x="166" y="1148"/>
                      <a:pt x="72" y="1301"/>
                    </a:cubicBezTo>
                    <a:cubicBezTo>
                      <a:pt x="68" y="1304"/>
                      <a:pt x="65" y="1310"/>
                      <a:pt x="59" y="1317"/>
                    </a:cubicBezTo>
                    <a:cubicBezTo>
                      <a:pt x="49" y="1340"/>
                      <a:pt x="39" y="1359"/>
                      <a:pt x="29" y="1379"/>
                    </a:cubicBezTo>
                    <a:cubicBezTo>
                      <a:pt x="1" y="1430"/>
                      <a:pt x="43" y="1476"/>
                      <a:pt x="87" y="1476"/>
                    </a:cubicBezTo>
                    <a:cubicBezTo>
                      <a:pt x="107" y="1476"/>
                      <a:pt x="126" y="1467"/>
                      <a:pt x="140" y="1443"/>
                    </a:cubicBezTo>
                    <a:cubicBezTo>
                      <a:pt x="324" y="1139"/>
                      <a:pt x="457" y="792"/>
                      <a:pt x="376" y="433"/>
                    </a:cubicBezTo>
                    <a:cubicBezTo>
                      <a:pt x="356" y="337"/>
                      <a:pt x="241"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6" name="Google Shape;4116;p44"/>
              <p:cNvSpPr/>
              <p:nvPr/>
            </p:nvSpPr>
            <p:spPr>
              <a:xfrm>
                <a:off x="5232366" y="4332062"/>
                <a:ext cx="52536" cy="66195"/>
              </a:xfrm>
              <a:custGeom>
                <a:avLst/>
                <a:gdLst/>
                <a:ahLst/>
                <a:cxnLst/>
                <a:rect l="l" t="t" r="r" b="b"/>
                <a:pathLst>
                  <a:path w="800" h="1008" extrusionOk="0">
                    <a:moveTo>
                      <a:pt x="166" y="1"/>
                    </a:moveTo>
                    <a:cubicBezTo>
                      <a:pt x="134" y="1"/>
                      <a:pt x="100" y="21"/>
                      <a:pt x="98" y="61"/>
                    </a:cubicBezTo>
                    <a:cubicBezTo>
                      <a:pt x="75" y="307"/>
                      <a:pt x="46" y="550"/>
                      <a:pt x="4" y="800"/>
                    </a:cubicBezTo>
                    <a:cubicBezTo>
                      <a:pt x="1" y="832"/>
                      <a:pt x="17" y="868"/>
                      <a:pt x="46" y="881"/>
                    </a:cubicBezTo>
                    <a:cubicBezTo>
                      <a:pt x="50" y="903"/>
                      <a:pt x="73" y="917"/>
                      <a:pt x="94" y="917"/>
                    </a:cubicBezTo>
                    <a:cubicBezTo>
                      <a:pt x="113" y="917"/>
                      <a:pt x="131" y="907"/>
                      <a:pt x="134" y="884"/>
                    </a:cubicBezTo>
                    <a:cubicBezTo>
                      <a:pt x="134" y="874"/>
                      <a:pt x="134" y="868"/>
                      <a:pt x="137" y="865"/>
                    </a:cubicBezTo>
                    <a:cubicBezTo>
                      <a:pt x="169" y="852"/>
                      <a:pt x="202" y="839"/>
                      <a:pt x="231" y="826"/>
                    </a:cubicBezTo>
                    <a:cubicBezTo>
                      <a:pt x="390" y="855"/>
                      <a:pt x="535" y="910"/>
                      <a:pt x="671" y="997"/>
                    </a:cubicBezTo>
                    <a:cubicBezTo>
                      <a:pt x="683" y="1005"/>
                      <a:pt x="694" y="1008"/>
                      <a:pt x="705" y="1008"/>
                    </a:cubicBezTo>
                    <a:cubicBezTo>
                      <a:pt x="763" y="1008"/>
                      <a:pt x="799" y="916"/>
                      <a:pt x="736" y="881"/>
                    </a:cubicBezTo>
                    <a:cubicBezTo>
                      <a:pt x="633" y="816"/>
                      <a:pt x="526" y="771"/>
                      <a:pt x="412" y="735"/>
                    </a:cubicBezTo>
                    <a:cubicBezTo>
                      <a:pt x="503" y="680"/>
                      <a:pt x="590" y="622"/>
                      <a:pt x="671" y="550"/>
                    </a:cubicBezTo>
                    <a:cubicBezTo>
                      <a:pt x="714" y="516"/>
                      <a:pt x="679" y="439"/>
                      <a:pt x="628" y="439"/>
                    </a:cubicBezTo>
                    <a:cubicBezTo>
                      <a:pt x="621" y="439"/>
                      <a:pt x="614" y="440"/>
                      <a:pt x="607" y="444"/>
                    </a:cubicBezTo>
                    <a:cubicBezTo>
                      <a:pt x="451" y="499"/>
                      <a:pt x="305" y="567"/>
                      <a:pt x="163" y="657"/>
                    </a:cubicBezTo>
                    <a:lnTo>
                      <a:pt x="163" y="644"/>
                    </a:lnTo>
                    <a:cubicBezTo>
                      <a:pt x="192" y="450"/>
                      <a:pt x="215" y="256"/>
                      <a:pt x="228" y="61"/>
                    </a:cubicBezTo>
                    <a:cubicBezTo>
                      <a:pt x="231" y="21"/>
                      <a:pt x="199"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17" name="Google Shape;4117;p44"/>
            <p:cNvGrpSpPr/>
            <p:nvPr/>
          </p:nvGrpSpPr>
          <p:grpSpPr>
            <a:xfrm rot="-1659384">
              <a:off x="5666143" y="1941507"/>
              <a:ext cx="824112" cy="228854"/>
              <a:chOff x="4799352" y="1342220"/>
              <a:chExt cx="428026" cy="118862"/>
            </a:xfrm>
          </p:grpSpPr>
          <p:sp>
            <p:nvSpPr>
              <p:cNvPr id="4118" name="Google Shape;4118;p44"/>
              <p:cNvSpPr/>
              <p:nvPr/>
            </p:nvSpPr>
            <p:spPr>
              <a:xfrm>
                <a:off x="4799352" y="1373609"/>
                <a:ext cx="54834" cy="43211"/>
              </a:xfrm>
              <a:custGeom>
                <a:avLst/>
                <a:gdLst/>
                <a:ahLst/>
                <a:cxnLst/>
                <a:rect l="l" t="t" r="r" b="b"/>
                <a:pathLst>
                  <a:path w="835" h="658" extrusionOk="0">
                    <a:moveTo>
                      <a:pt x="136" y="0"/>
                    </a:moveTo>
                    <a:cubicBezTo>
                      <a:pt x="104" y="0"/>
                      <a:pt x="79" y="43"/>
                      <a:pt x="106" y="70"/>
                    </a:cubicBezTo>
                    <a:cubicBezTo>
                      <a:pt x="190" y="164"/>
                      <a:pt x="287" y="245"/>
                      <a:pt x="368" y="339"/>
                    </a:cubicBezTo>
                    <a:cubicBezTo>
                      <a:pt x="381" y="352"/>
                      <a:pt x="394" y="369"/>
                      <a:pt x="407" y="385"/>
                    </a:cubicBezTo>
                    <a:cubicBezTo>
                      <a:pt x="297" y="453"/>
                      <a:pt x="187" y="508"/>
                      <a:pt x="54" y="553"/>
                    </a:cubicBezTo>
                    <a:cubicBezTo>
                      <a:pt x="1" y="571"/>
                      <a:pt x="18" y="646"/>
                      <a:pt x="64" y="646"/>
                    </a:cubicBezTo>
                    <a:cubicBezTo>
                      <a:pt x="68" y="646"/>
                      <a:pt x="72" y="645"/>
                      <a:pt x="77" y="644"/>
                    </a:cubicBezTo>
                    <a:cubicBezTo>
                      <a:pt x="213" y="602"/>
                      <a:pt x="349" y="550"/>
                      <a:pt x="479" y="482"/>
                    </a:cubicBezTo>
                    <a:cubicBezTo>
                      <a:pt x="521" y="534"/>
                      <a:pt x="556" y="586"/>
                      <a:pt x="602" y="637"/>
                    </a:cubicBezTo>
                    <a:cubicBezTo>
                      <a:pt x="612" y="651"/>
                      <a:pt x="625" y="657"/>
                      <a:pt x="638" y="657"/>
                    </a:cubicBezTo>
                    <a:cubicBezTo>
                      <a:pt x="676" y="657"/>
                      <a:pt x="713" y="608"/>
                      <a:pt x="689" y="569"/>
                    </a:cubicBezTo>
                    <a:cubicBezTo>
                      <a:pt x="660" y="518"/>
                      <a:pt x="628" y="466"/>
                      <a:pt x="589" y="417"/>
                    </a:cubicBezTo>
                    <a:cubicBezTo>
                      <a:pt x="670" y="362"/>
                      <a:pt x="741" y="304"/>
                      <a:pt x="802" y="229"/>
                    </a:cubicBezTo>
                    <a:cubicBezTo>
                      <a:pt x="835" y="197"/>
                      <a:pt x="807" y="136"/>
                      <a:pt x="765" y="136"/>
                    </a:cubicBezTo>
                    <a:cubicBezTo>
                      <a:pt x="757" y="136"/>
                      <a:pt x="747" y="139"/>
                      <a:pt x="738" y="145"/>
                    </a:cubicBezTo>
                    <a:cubicBezTo>
                      <a:pt x="657" y="207"/>
                      <a:pt x="585" y="262"/>
                      <a:pt x="508" y="313"/>
                    </a:cubicBezTo>
                    <a:cubicBezTo>
                      <a:pt x="404" y="194"/>
                      <a:pt x="278" y="83"/>
                      <a:pt x="155" y="6"/>
                    </a:cubicBezTo>
                    <a:cubicBezTo>
                      <a:pt x="148" y="2"/>
                      <a:pt x="142" y="0"/>
                      <a:pt x="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9" name="Google Shape;4119;p44"/>
              <p:cNvSpPr/>
              <p:nvPr/>
            </p:nvSpPr>
            <p:spPr>
              <a:xfrm>
                <a:off x="4879007" y="1380570"/>
                <a:ext cx="41569" cy="36907"/>
              </a:xfrm>
              <a:custGeom>
                <a:avLst/>
                <a:gdLst/>
                <a:ahLst/>
                <a:cxnLst/>
                <a:rect l="l" t="t" r="r" b="b"/>
                <a:pathLst>
                  <a:path w="633" h="562" extrusionOk="0">
                    <a:moveTo>
                      <a:pt x="415" y="1"/>
                    </a:moveTo>
                    <a:cubicBezTo>
                      <a:pt x="383" y="1"/>
                      <a:pt x="349" y="22"/>
                      <a:pt x="351" y="58"/>
                    </a:cubicBezTo>
                    <a:cubicBezTo>
                      <a:pt x="357" y="133"/>
                      <a:pt x="351" y="198"/>
                      <a:pt x="335" y="256"/>
                    </a:cubicBezTo>
                    <a:cubicBezTo>
                      <a:pt x="244" y="256"/>
                      <a:pt x="150" y="256"/>
                      <a:pt x="59" y="253"/>
                    </a:cubicBezTo>
                    <a:cubicBezTo>
                      <a:pt x="1" y="253"/>
                      <a:pt x="1" y="347"/>
                      <a:pt x="59" y="350"/>
                    </a:cubicBezTo>
                    <a:cubicBezTo>
                      <a:pt x="134" y="353"/>
                      <a:pt x="211" y="363"/>
                      <a:pt x="283" y="369"/>
                    </a:cubicBezTo>
                    <a:cubicBezTo>
                      <a:pt x="260" y="412"/>
                      <a:pt x="228" y="444"/>
                      <a:pt x="186" y="476"/>
                    </a:cubicBezTo>
                    <a:cubicBezTo>
                      <a:pt x="148" y="503"/>
                      <a:pt x="182" y="562"/>
                      <a:pt x="223" y="562"/>
                    </a:cubicBezTo>
                    <a:cubicBezTo>
                      <a:pt x="231" y="562"/>
                      <a:pt x="239" y="559"/>
                      <a:pt x="247" y="554"/>
                    </a:cubicBezTo>
                    <a:cubicBezTo>
                      <a:pt x="312" y="509"/>
                      <a:pt x="364" y="447"/>
                      <a:pt x="406" y="379"/>
                    </a:cubicBezTo>
                    <a:cubicBezTo>
                      <a:pt x="430" y="381"/>
                      <a:pt x="455" y="382"/>
                      <a:pt x="480" y="382"/>
                    </a:cubicBezTo>
                    <a:cubicBezTo>
                      <a:pt x="505" y="382"/>
                      <a:pt x="531" y="381"/>
                      <a:pt x="555" y="379"/>
                    </a:cubicBezTo>
                    <a:cubicBezTo>
                      <a:pt x="610" y="379"/>
                      <a:pt x="633" y="285"/>
                      <a:pt x="571" y="272"/>
                    </a:cubicBezTo>
                    <a:cubicBezTo>
                      <a:pt x="535" y="269"/>
                      <a:pt x="497" y="266"/>
                      <a:pt x="458" y="263"/>
                    </a:cubicBezTo>
                    <a:cubicBezTo>
                      <a:pt x="477" y="191"/>
                      <a:pt x="480" y="117"/>
                      <a:pt x="471" y="42"/>
                    </a:cubicBezTo>
                    <a:cubicBezTo>
                      <a:pt x="465" y="14"/>
                      <a:pt x="441"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0" name="Google Shape;4120;p44"/>
              <p:cNvSpPr/>
              <p:nvPr/>
            </p:nvSpPr>
            <p:spPr>
              <a:xfrm>
                <a:off x="4927339" y="1370129"/>
                <a:ext cx="55688" cy="90953"/>
              </a:xfrm>
              <a:custGeom>
                <a:avLst/>
                <a:gdLst/>
                <a:ahLst/>
                <a:cxnLst/>
                <a:rect l="l" t="t" r="r" b="b"/>
                <a:pathLst>
                  <a:path w="848" h="1385" extrusionOk="0">
                    <a:moveTo>
                      <a:pt x="693" y="1"/>
                    </a:moveTo>
                    <a:cubicBezTo>
                      <a:pt x="666" y="1"/>
                      <a:pt x="639" y="16"/>
                      <a:pt x="632" y="49"/>
                    </a:cubicBezTo>
                    <a:cubicBezTo>
                      <a:pt x="600" y="198"/>
                      <a:pt x="596" y="266"/>
                      <a:pt x="425" y="282"/>
                    </a:cubicBezTo>
                    <a:cubicBezTo>
                      <a:pt x="394" y="299"/>
                      <a:pt x="367" y="308"/>
                      <a:pt x="343" y="308"/>
                    </a:cubicBezTo>
                    <a:cubicBezTo>
                      <a:pt x="305" y="308"/>
                      <a:pt x="276" y="286"/>
                      <a:pt x="256" y="243"/>
                    </a:cubicBezTo>
                    <a:cubicBezTo>
                      <a:pt x="224" y="188"/>
                      <a:pt x="178" y="149"/>
                      <a:pt x="130" y="111"/>
                    </a:cubicBezTo>
                    <a:lnTo>
                      <a:pt x="130" y="111"/>
                    </a:lnTo>
                    <a:cubicBezTo>
                      <a:pt x="132" y="111"/>
                      <a:pt x="134" y="111"/>
                      <a:pt x="136" y="111"/>
                    </a:cubicBezTo>
                    <a:cubicBezTo>
                      <a:pt x="185" y="111"/>
                      <a:pt x="190" y="35"/>
                      <a:pt x="143" y="17"/>
                    </a:cubicBezTo>
                    <a:cubicBezTo>
                      <a:pt x="136" y="17"/>
                      <a:pt x="133" y="10"/>
                      <a:pt x="130" y="10"/>
                    </a:cubicBezTo>
                    <a:cubicBezTo>
                      <a:pt x="126" y="9"/>
                      <a:pt x="123" y="8"/>
                      <a:pt x="119" y="8"/>
                    </a:cubicBezTo>
                    <a:cubicBezTo>
                      <a:pt x="101" y="8"/>
                      <a:pt x="80" y="20"/>
                      <a:pt x="75" y="36"/>
                    </a:cubicBezTo>
                    <a:cubicBezTo>
                      <a:pt x="0" y="182"/>
                      <a:pt x="214" y="428"/>
                      <a:pt x="340" y="480"/>
                    </a:cubicBezTo>
                    <a:cubicBezTo>
                      <a:pt x="374" y="495"/>
                      <a:pt x="406" y="502"/>
                      <a:pt x="436" y="502"/>
                    </a:cubicBezTo>
                    <a:cubicBezTo>
                      <a:pt x="509" y="502"/>
                      <a:pt x="571" y="461"/>
                      <a:pt x="619" y="399"/>
                    </a:cubicBezTo>
                    <a:lnTo>
                      <a:pt x="619" y="399"/>
                    </a:lnTo>
                    <a:cubicBezTo>
                      <a:pt x="616" y="716"/>
                      <a:pt x="632" y="1031"/>
                      <a:pt x="700" y="1338"/>
                    </a:cubicBezTo>
                    <a:cubicBezTo>
                      <a:pt x="710" y="1370"/>
                      <a:pt x="737" y="1384"/>
                      <a:pt x="764" y="1384"/>
                    </a:cubicBezTo>
                    <a:cubicBezTo>
                      <a:pt x="805" y="1384"/>
                      <a:pt x="848" y="1352"/>
                      <a:pt x="836" y="1303"/>
                    </a:cubicBezTo>
                    <a:cubicBezTo>
                      <a:pt x="742" y="894"/>
                      <a:pt x="749" y="480"/>
                      <a:pt x="762" y="65"/>
                    </a:cubicBezTo>
                    <a:cubicBezTo>
                      <a:pt x="762" y="24"/>
                      <a:pt x="727"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1" name="Google Shape;4121;p44"/>
              <p:cNvSpPr/>
              <p:nvPr/>
            </p:nvSpPr>
            <p:spPr>
              <a:xfrm>
                <a:off x="5005812" y="1404341"/>
                <a:ext cx="37498" cy="9719"/>
              </a:xfrm>
              <a:custGeom>
                <a:avLst/>
                <a:gdLst/>
                <a:ahLst/>
                <a:cxnLst/>
                <a:rect l="l" t="t" r="r" b="b"/>
                <a:pathLst>
                  <a:path w="571" h="148" extrusionOk="0">
                    <a:moveTo>
                      <a:pt x="445" y="1"/>
                    </a:moveTo>
                    <a:cubicBezTo>
                      <a:pt x="420" y="1"/>
                      <a:pt x="400" y="20"/>
                      <a:pt x="393" y="40"/>
                    </a:cubicBezTo>
                    <a:cubicBezTo>
                      <a:pt x="373" y="41"/>
                      <a:pt x="353" y="42"/>
                      <a:pt x="334" y="42"/>
                    </a:cubicBezTo>
                    <a:cubicBezTo>
                      <a:pt x="245" y="42"/>
                      <a:pt x="159" y="30"/>
                      <a:pt x="69" y="17"/>
                    </a:cubicBezTo>
                    <a:cubicBezTo>
                      <a:pt x="66" y="17"/>
                      <a:pt x="63" y="16"/>
                      <a:pt x="60" y="16"/>
                    </a:cubicBezTo>
                    <a:cubicBezTo>
                      <a:pt x="18" y="16"/>
                      <a:pt x="1" y="80"/>
                      <a:pt x="49" y="95"/>
                    </a:cubicBezTo>
                    <a:cubicBezTo>
                      <a:pt x="172" y="137"/>
                      <a:pt x="303" y="147"/>
                      <a:pt x="432" y="147"/>
                    </a:cubicBezTo>
                    <a:cubicBezTo>
                      <a:pt x="453" y="147"/>
                      <a:pt x="473" y="147"/>
                      <a:pt x="493" y="147"/>
                    </a:cubicBezTo>
                    <a:cubicBezTo>
                      <a:pt x="551" y="143"/>
                      <a:pt x="571" y="69"/>
                      <a:pt x="522" y="40"/>
                    </a:cubicBezTo>
                    <a:cubicBezTo>
                      <a:pt x="506" y="30"/>
                      <a:pt x="487" y="20"/>
                      <a:pt x="470" y="7"/>
                    </a:cubicBezTo>
                    <a:cubicBezTo>
                      <a:pt x="462" y="3"/>
                      <a:pt x="45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2" name="Google Shape;4122;p44"/>
              <p:cNvSpPr/>
              <p:nvPr/>
            </p:nvSpPr>
            <p:spPr>
              <a:xfrm>
                <a:off x="4998588" y="1386414"/>
                <a:ext cx="49647" cy="7224"/>
              </a:xfrm>
              <a:custGeom>
                <a:avLst/>
                <a:gdLst/>
                <a:ahLst/>
                <a:cxnLst/>
                <a:rect l="l" t="t" r="r" b="b"/>
                <a:pathLst>
                  <a:path w="756" h="110" extrusionOk="0">
                    <a:moveTo>
                      <a:pt x="467" y="0"/>
                    </a:moveTo>
                    <a:cubicBezTo>
                      <a:pt x="330" y="0"/>
                      <a:pt x="192" y="5"/>
                      <a:pt x="59" y="12"/>
                    </a:cubicBezTo>
                    <a:cubicBezTo>
                      <a:pt x="1" y="15"/>
                      <a:pt x="1" y="99"/>
                      <a:pt x="59" y="99"/>
                    </a:cubicBezTo>
                    <a:cubicBezTo>
                      <a:pt x="181" y="105"/>
                      <a:pt x="308" y="109"/>
                      <a:pt x="435" y="109"/>
                    </a:cubicBezTo>
                    <a:cubicBezTo>
                      <a:pt x="519" y="109"/>
                      <a:pt x="602" y="107"/>
                      <a:pt x="684" y="102"/>
                    </a:cubicBezTo>
                    <a:cubicBezTo>
                      <a:pt x="686" y="102"/>
                      <a:pt x="689" y="103"/>
                      <a:pt x="691" y="103"/>
                    </a:cubicBezTo>
                    <a:cubicBezTo>
                      <a:pt x="755" y="103"/>
                      <a:pt x="753" y="11"/>
                      <a:pt x="684" y="5"/>
                    </a:cubicBezTo>
                    <a:cubicBezTo>
                      <a:pt x="613" y="2"/>
                      <a:pt x="540"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3" name="Google Shape;4123;p44"/>
              <p:cNvSpPr/>
              <p:nvPr/>
            </p:nvSpPr>
            <p:spPr>
              <a:xfrm>
                <a:off x="5070626" y="1382343"/>
                <a:ext cx="61401" cy="41700"/>
              </a:xfrm>
              <a:custGeom>
                <a:avLst/>
                <a:gdLst/>
                <a:ahLst/>
                <a:cxnLst/>
                <a:rect l="l" t="t" r="r" b="b"/>
                <a:pathLst>
                  <a:path w="935" h="635" extrusionOk="0">
                    <a:moveTo>
                      <a:pt x="488" y="1"/>
                    </a:moveTo>
                    <a:cubicBezTo>
                      <a:pt x="427" y="1"/>
                      <a:pt x="360" y="17"/>
                      <a:pt x="322" y="31"/>
                    </a:cubicBezTo>
                    <a:cubicBezTo>
                      <a:pt x="164" y="93"/>
                      <a:pt x="34" y="239"/>
                      <a:pt x="15" y="407"/>
                    </a:cubicBezTo>
                    <a:cubicBezTo>
                      <a:pt x="1" y="550"/>
                      <a:pt x="97" y="634"/>
                      <a:pt x="222" y="634"/>
                    </a:cubicBezTo>
                    <a:cubicBezTo>
                      <a:pt x="242" y="634"/>
                      <a:pt x="263" y="632"/>
                      <a:pt x="284" y="627"/>
                    </a:cubicBezTo>
                    <a:cubicBezTo>
                      <a:pt x="407" y="598"/>
                      <a:pt x="494" y="514"/>
                      <a:pt x="559" y="407"/>
                    </a:cubicBezTo>
                    <a:cubicBezTo>
                      <a:pt x="591" y="475"/>
                      <a:pt x="646" y="537"/>
                      <a:pt x="718" y="563"/>
                    </a:cubicBezTo>
                    <a:cubicBezTo>
                      <a:pt x="735" y="568"/>
                      <a:pt x="752" y="571"/>
                      <a:pt x="768" y="571"/>
                    </a:cubicBezTo>
                    <a:cubicBezTo>
                      <a:pt x="859" y="571"/>
                      <a:pt x="934" y="494"/>
                      <a:pt x="896" y="401"/>
                    </a:cubicBezTo>
                    <a:cubicBezTo>
                      <a:pt x="885" y="373"/>
                      <a:pt x="858" y="359"/>
                      <a:pt x="833" y="359"/>
                    </a:cubicBezTo>
                    <a:cubicBezTo>
                      <a:pt x="804" y="359"/>
                      <a:pt x="778" y="377"/>
                      <a:pt x="779" y="417"/>
                    </a:cubicBezTo>
                    <a:cubicBezTo>
                      <a:pt x="776" y="417"/>
                      <a:pt x="773" y="417"/>
                      <a:pt x="770" y="417"/>
                    </a:cubicBezTo>
                    <a:cubicBezTo>
                      <a:pt x="723" y="417"/>
                      <a:pt x="694" y="394"/>
                      <a:pt x="679" y="342"/>
                    </a:cubicBezTo>
                    <a:cubicBezTo>
                      <a:pt x="656" y="304"/>
                      <a:pt x="646" y="258"/>
                      <a:pt x="640" y="213"/>
                    </a:cubicBezTo>
                    <a:cubicBezTo>
                      <a:pt x="636" y="174"/>
                      <a:pt x="602" y="150"/>
                      <a:pt x="570" y="150"/>
                    </a:cubicBezTo>
                    <a:cubicBezTo>
                      <a:pt x="545" y="150"/>
                      <a:pt x="520" y="164"/>
                      <a:pt x="510" y="197"/>
                    </a:cubicBezTo>
                    <a:cubicBezTo>
                      <a:pt x="491" y="271"/>
                      <a:pt x="462" y="339"/>
                      <a:pt x="413" y="397"/>
                    </a:cubicBezTo>
                    <a:cubicBezTo>
                      <a:pt x="383" y="433"/>
                      <a:pt x="283" y="505"/>
                      <a:pt x="214" y="505"/>
                    </a:cubicBezTo>
                    <a:cubicBezTo>
                      <a:pt x="170" y="505"/>
                      <a:pt x="138" y="476"/>
                      <a:pt x="144" y="391"/>
                    </a:cubicBezTo>
                    <a:cubicBezTo>
                      <a:pt x="151" y="307"/>
                      <a:pt x="225" y="219"/>
                      <a:pt x="293" y="167"/>
                    </a:cubicBezTo>
                    <a:cubicBezTo>
                      <a:pt x="310" y="156"/>
                      <a:pt x="486" y="95"/>
                      <a:pt x="527" y="95"/>
                    </a:cubicBezTo>
                    <a:cubicBezTo>
                      <a:pt x="533" y="95"/>
                      <a:pt x="537" y="97"/>
                      <a:pt x="536" y="99"/>
                    </a:cubicBezTo>
                    <a:cubicBezTo>
                      <a:pt x="534" y="125"/>
                      <a:pt x="558" y="141"/>
                      <a:pt x="580" y="141"/>
                    </a:cubicBezTo>
                    <a:cubicBezTo>
                      <a:pt x="597" y="141"/>
                      <a:pt x="613" y="132"/>
                      <a:pt x="617" y="112"/>
                    </a:cubicBezTo>
                    <a:cubicBezTo>
                      <a:pt x="630" y="26"/>
                      <a:pt x="564"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4" name="Google Shape;4124;p44"/>
              <p:cNvSpPr/>
              <p:nvPr/>
            </p:nvSpPr>
            <p:spPr>
              <a:xfrm>
                <a:off x="5111800" y="1343271"/>
                <a:ext cx="37695" cy="41109"/>
              </a:xfrm>
              <a:custGeom>
                <a:avLst/>
                <a:gdLst/>
                <a:ahLst/>
                <a:cxnLst/>
                <a:rect l="l" t="t" r="r" b="b"/>
                <a:pathLst>
                  <a:path w="574" h="626" extrusionOk="0">
                    <a:moveTo>
                      <a:pt x="201" y="1"/>
                    </a:moveTo>
                    <a:cubicBezTo>
                      <a:pt x="112" y="1"/>
                      <a:pt x="24" y="63"/>
                      <a:pt x="6" y="166"/>
                    </a:cubicBezTo>
                    <a:cubicBezTo>
                      <a:pt x="1" y="200"/>
                      <a:pt x="26" y="222"/>
                      <a:pt x="52" y="222"/>
                    </a:cubicBezTo>
                    <a:cubicBezTo>
                      <a:pt x="68" y="222"/>
                      <a:pt x="84" y="212"/>
                      <a:pt x="91" y="189"/>
                    </a:cubicBezTo>
                    <a:cubicBezTo>
                      <a:pt x="104" y="143"/>
                      <a:pt x="145" y="106"/>
                      <a:pt x="189" y="106"/>
                    </a:cubicBezTo>
                    <a:cubicBezTo>
                      <a:pt x="210" y="106"/>
                      <a:pt x="231" y="114"/>
                      <a:pt x="249" y="134"/>
                    </a:cubicBezTo>
                    <a:cubicBezTo>
                      <a:pt x="298" y="183"/>
                      <a:pt x="266" y="254"/>
                      <a:pt x="236" y="302"/>
                    </a:cubicBezTo>
                    <a:cubicBezTo>
                      <a:pt x="191" y="383"/>
                      <a:pt x="126" y="448"/>
                      <a:pt x="58" y="507"/>
                    </a:cubicBezTo>
                    <a:cubicBezTo>
                      <a:pt x="10" y="542"/>
                      <a:pt x="55" y="610"/>
                      <a:pt x="104" y="613"/>
                    </a:cubicBezTo>
                    <a:cubicBezTo>
                      <a:pt x="195" y="620"/>
                      <a:pt x="287" y="626"/>
                      <a:pt x="378" y="626"/>
                    </a:cubicBezTo>
                    <a:cubicBezTo>
                      <a:pt x="413" y="626"/>
                      <a:pt x="448" y="625"/>
                      <a:pt x="483" y="623"/>
                    </a:cubicBezTo>
                    <a:cubicBezTo>
                      <a:pt x="573" y="613"/>
                      <a:pt x="573" y="494"/>
                      <a:pt x="489" y="494"/>
                    </a:cubicBezTo>
                    <a:lnTo>
                      <a:pt x="262" y="494"/>
                    </a:lnTo>
                    <a:cubicBezTo>
                      <a:pt x="366" y="377"/>
                      <a:pt x="450" y="209"/>
                      <a:pt x="353" y="79"/>
                    </a:cubicBezTo>
                    <a:cubicBezTo>
                      <a:pt x="313" y="25"/>
                      <a:pt x="257" y="1"/>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5" name="Google Shape;4125;p44"/>
              <p:cNvSpPr/>
              <p:nvPr/>
            </p:nvSpPr>
            <p:spPr>
              <a:xfrm>
                <a:off x="5171558" y="1342220"/>
                <a:ext cx="55819" cy="88917"/>
              </a:xfrm>
              <a:custGeom>
                <a:avLst/>
                <a:gdLst/>
                <a:ahLst/>
                <a:cxnLst/>
                <a:rect l="l" t="t" r="r" b="b"/>
                <a:pathLst>
                  <a:path w="850" h="1354" extrusionOk="0">
                    <a:moveTo>
                      <a:pt x="478" y="838"/>
                    </a:moveTo>
                    <a:cubicBezTo>
                      <a:pt x="599" y="838"/>
                      <a:pt x="635" y="878"/>
                      <a:pt x="583" y="963"/>
                    </a:cubicBezTo>
                    <a:cubicBezTo>
                      <a:pt x="535" y="1125"/>
                      <a:pt x="357" y="1219"/>
                      <a:pt x="195" y="1226"/>
                    </a:cubicBezTo>
                    <a:cubicBezTo>
                      <a:pt x="211" y="1128"/>
                      <a:pt x="230" y="1047"/>
                      <a:pt x="282" y="960"/>
                    </a:cubicBezTo>
                    <a:cubicBezTo>
                      <a:pt x="311" y="921"/>
                      <a:pt x="340" y="885"/>
                      <a:pt x="366" y="847"/>
                    </a:cubicBezTo>
                    <a:cubicBezTo>
                      <a:pt x="409" y="841"/>
                      <a:pt x="447" y="838"/>
                      <a:pt x="478" y="838"/>
                    </a:cubicBezTo>
                    <a:close/>
                    <a:moveTo>
                      <a:pt x="103" y="0"/>
                    </a:moveTo>
                    <a:cubicBezTo>
                      <a:pt x="68" y="0"/>
                      <a:pt x="30" y="30"/>
                      <a:pt x="42" y="69"/>
                    </a:cubicBezTo>
                    <a:cubicBezTo>
                      <a:pt x="104" y="250"/>
                      <a:pt x="81" y="451"/>
                      <a:pt x="75" y="642"/>
                    </a:cubicBezTo>
                    <a:lnTo>
                      <a:pt x="65" y="1219"/>
                    </a:lnTo>
                    <a:lnTo>
                      <a:pt x="65" y="1226"/>
                    </a:lnTo>
                    <a:cubicBezTo>
                      <a:pt x="10" y="1251"/>
                      <a:pt x="0" y="1339"/>
                      <a:pt x="68" y="1349"/>
                    </a:cubicBezTo>
                    <a:cubicBezTo>
                      <a:pt x="90" y="1352"/>
                      <a:pt x="113" y="1353"/>
                      <a:pt x="137" y="1353"/>
                    </a:cubicBezTo>
                    <a:cubicBezTo>
                      <a:pt x="434" y="1353"/>
                      <a:pt x="849" y="1117"/>
                      <a:pt x="732" y="772"/>
                    </a:cubicBezTo>
                    <a:cubicBezTo>
                      <a:pt x="700" y="672"/>
                      <a:pt x="615" y="628"/>
                      <a:pt x="524" y="628"/>
                    </a:cubicBezTo>
                    <a:cubicBezTo>
                      <a:pt x="480" y="628"/>
                      <a:pt x="434" y="638"/>
                      <a:pt x="392" y="659"/>
                    </a:cubicBezTo>
                    <a:cubicBezTo>
                      <a:pt x="311" y="701"/>
                      <a:pt x="247" y="766"/>
                      <a:pt x="198" y="840"/>
                    </a:cubicBezTo>
                    <a:cubicBezTo>
                      <a:pt x="198" y="727"/>
                      <a:pt x="198" y="613"/>
                      <a:pt x="201" y="500"/>
                    </a:cubicBezTo>
                    <a:cubicBezTo>
                      <a:pt x="201" y="335"/>
                      <a:pt x="211" y="186"/>
                      <a:pt x="146" y="27"/>
                    </a:cubicBezTo>
                    <a:cubicBezTo>
                      <a:pt x="137" y="8"/>
                      <a:pt x="120"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6" name="Google Shape;4126;p44"/>
            <p:cNvGrpSpPr/>
            <p:nvPr/>
          </p:nvGrpSpPr>
          <p:grpSpPr>
            <a:xfrm rot="935572">
              <a:off x="6099250" y="2129693"/>
              <a:ext cx="873825" cy="1222061"/>
              <a:chOff x="3735990" y="4115688"/>
              <a:chExt cx="349166" cy="488320"/>
            </a:xfrm>
          </p:grpSpPr>
          <p:sp>
            <p:nvSpPr>
              <p:cNvPr id="4127" name="Google Shape;4127;p44"/>
              <p:cNvSpPr/>
              <p:nvPr/>
            </p:nvSpPr>
            <p:spPr>
              <a:xfrm>
                <a:off x="3772568" y="4159291"/>
                <a:ext cx="312589" cy="444717"/>
              </a:xfrm>
              <a:custGeom>
                <a:avLst/>
                <a:gdLst/>
                <a:ahLst/>
                <a:cxnLst/>
                <a:rect l="l" t="t" r="r" b="b"/>
                <a:pathLst>
                  <a:path w="4760" h="6772" extrusionOk="0">
                    <a:moveTo>
                      <a:pt x="2414" y="175"/>
                    </a:moveTo>
                    <a:cubicBezTo>
                      <a:pt x="3004" y="1957"/>
                      <a:pt x="3746" y="3680"/>
                      <a:pt x="4624" y="5336"/>
                    </a:cubicBezTo>
                    <a:cubicBezTo>
                      <a:pt x="4624" y="5342"/>
                      <a:pt x="4627" y="5342"/>
                      <a:pt x="4627" y="5345"/>
                    </a:cubicBezTo>
                    <a:cubicBezTo>
                      <a:pt x="4415" y="6312"/>
                      <a:pt x="3390" y="6674"/>
                      <a:pt x="2475" y="6674"/>
                    </a:cubicBezTo>
                    <a:cubicBezTo>
                      <a:pt x="2455" y="6674"/>
                      <a:pt x="2434" y="6674"/>
                      <a:pt x="2414" y="6674"/>
                    </a:cubicBezTo>
                    <a:cubicBezTo>
                      <a:pt x="1423" y="6657"/>
                      <a:pt x="254" y="6346"/>
                      <a:pt x="92" y="5213"/>
                    </a:cubicBezTo>
                    <a:cubicBezTo>
                      <a:pt x="208" y="5102"/>
                      <a:pt x="335" y="4973"/>
                      <a:pt x="419" y="4834"/>
                    </a:cubicBezTo>
                    <a:cubicBezTo>
                      <a:pt x="438" y="4804"/>
                      <a:pt x="410" y="4773"/>
                      <a:pt x="381" y="4773"/>
                    </a:cubicBezTo>
                    <a:cubicBezTo>
                      <a:pt x="372" y="4773"/>
                      <a:pt x="362" y="4777"/>
                      <a:pt x="354" y="4785"/>
                    </a:cubicBezTo>
                    <a:cubicBezTo>
                      <a:pt x="299" y="4843"/>
                      <a:pt x="250" y="4911"/>
                      <a:pt x="202" y="4976"/>
                    </a:cubicBezTo>
                    <a:cubicBezTo>
                      <a:pt x="189" y="4996"/>
                      <a:pt x="173" y="5012"/>
                      <a:pt x="160" y="5034"/>
                    </a:cubicBezTo>
                    <a:cubicBezTo>
                      <a:pt x="918" y="3470"/>
                      <a:pt x="1407" y="1746"/>
                      <a:pt x="2346" y="282"/>
                    </a:cubicBezTo>
                    <a:lnTo>
                      <a:pt x="2346" y="282"/>
                    </a:lnTo>
                    <a:cubicBezTo>
                      <a:pt x="2343" y="340"/>
                      <a:pt x="2343" y="392"/>
                      <a:pt x="2346" y="450"/>
                    </a:cubicBezTo>
                    <a:cubicBezTo>
                      <a:pt x="2350" y="475"/>
                      <a:pt x="2368" y="487"/>
                      <a:pt x="2386" y="487"/>
                    </a:cubicBezTo>
                    <a:cubicBezTo>
                      <a:pt x="2405" y="487"/>
                      <a:pt x="2422" y="475"/>
                      <a:pt x="2424" y="450"/>
                    </a:cubicBezTo>
                    <a:cubicBezTo>
                      <a:pt x="2431" y="360"/>
                      <a:pt x="2424" y="263"/>
                      <a:pt x="2414" y="175"/>
                    </a:cubicBezTo>
                    <a:close/>
                    <a:moveTo>
                      <a:pt x="2438" y="1"/>
                    </a:moveTo>
                    <a:cubicBezTo>
                      <a:pt x="2422" y="1"/>
                      <a:pt x="2406" y="8"/>
                      <a:pt x="2395" y="23"/>
                    </a:cubicBezTo>
                    <a:cubicBezTo>
                      <a:pt x="1886" y="823"/>
                      <a:pt x="1511" y="1685"/>
                      <a:pt x="1135" y="2550"/>
                    </a:cubicBezTo>
                    <a:cubicBezTo>
                      <a:pt x="756" y="3437"/>
                      <a:pt x="335" y="4315"/>
                      <a:pt x="11" y="5222"/>
                    </a:cubicBezTo>
                    <a:cubicBezTo>
                      <a:pt x="1" y="5239"/>
                      <a:pt x="17" y="5255"/>
                      <a:pt x="33" y="5255"/>
                    </a:cubicBezTo>
                    <a:cubicBezTo>
                      <a:pt x="30" y="6366"/>
                      <a:pt x="1417" y="6726"/>
                      <a:pt x="2301" y="6768"/>
                    </a:cubicBezTo>
                    <a:cubicBezTo>
                      <a:pt x="2358" y="6770"/>
                      <a:pt x="2417" y="6772"/>
                      <a:pt x="2475" y="6772"/>
                    </a:cubicBezTo>
                    <a:cubicBezTo>
                      <a:pt x="3455" y="6772"/>
                      <a:pt x="4549" y="6379"/>
                      <a:pt x="4757" y="5303"/>
                    </a:cubicBezTo>
                    <a:cubicBezTo>
                      <a:pt x="4760" y="5268"/>
                      <a:pt x="4734" y="5242"/>
                      <a:pt x="4705" y="5239"/>
                    </a:cubicBezTo>
                    <a:cubicBezTo>
                      <a:pt x="3820" y="3567"/>
                      <a:pt x="3085" y="1831"/>
                      <a:pt x="2489" y="36"/>
                    </a:cubicBezTo>
                    <a:cubicBezTo>
                      <a:pt x="2481" y="13"/>
                      <a:pt x="2460" y="1"/>
                      <a:pt x="2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8" name="Google Shape;4128;p44"/>
              <p:cNvSpPr/>
              <p:nvPr/>
            </p:nvSpPr>
            <p:spPr>
              <a:xfrm>
                <a:off x="3808751" y="4455517"/>
                <a:ext cx="25808" cy="13922"/>
              </a:xfrm>
              <a:custGeom>
                <a:avLst/>
                <a:gdLst/>
                <a:ahLst/>
                <a:cxnLst/>
                <a:rect l="l" t="t" r="r" b="b"/>
                <a:pathLst>
                  <a:path w="393" h="212" extrusionOk="0">
                    <a:moveTo>
                      <a:pt x="336" y="0"/>
                    </a:moveTo>
                    <a:cubicBezTo>
                      <a:pt x="332" y="0"/>
                      <a:pt x="328" y="1"/>
                      <a:pt x="325" y="2"/>
                    </a:cubicBezTo>
                    <a:cubicBezTo>
                      <a:pt x="224" y="41"/>
                      <a:pt x="124" y="96"/>
                      <a:pt x="30" y="148"/>
                    </a:cubicBezTo>
                    <a:cubicBezTo>
                      <a:pt x="1" y="168"/>
                      <a:pt x="13" y="211"/>
                      <a:pt x="44" y="211"/>
                    </a:cubicBezTo>
                    <a:cubicBezTo>
                      <a:pt x="47" y="211"/>
                      <a:pt x="51" y="211"/>
                      <a:pt x="56" y="209"/>
                    </a:cubicBezTo>
                    <a:cubicBezTo>
                      <a:pt x="156" y="174"/>
                      <a:pt x="266" y="128"/>
                      <a:pt x="360" y="76"/>
                    </a:cubicBezTo>
                    <a:cubicBezTo>
                      <a:pt x="393" y="59"/>
                      <a:pt x="374"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9" name="Google Shape;4129;p44"/>
              <p:cNvSpPr/>
              <p:nvPr/>
            </p:nvSpPr>
            <p:spPr>
              <a:xfrm>
                <a:off x="3843620" y="4440874"/>
                <a:ext cx="24758" cy="12149"/>
              </a:xfrm>
              <a:custGeom>
                <a:avLst/>
                <a:gdLst/>
                <a:ahLst/>
                <a:cxnLst/>
                <a:rect l="l" t="t" r="r" b="b"/>
                <a:pathLst>
                  <a:path w="377" h="185" extrusionOk="0">
                    <a:moveTo>
                      <a:pt x="317" y="0"/>
                    </a:moveTo>
                    <a:cubicBezTo>
                      <a:pt x="315" y="0"/>
                      <a:pt x="312" y="1"/>
                      <a:pt x="309" y="1"/>
                    </a:cubicBezTo>
                    <a:cubicBezTo>
                      <a:pt x="211" y="18"/>
                      <a:pt x="114" y="69"/>
                      <a:pt x="33" y="118"/>
                    </a:cubicBezTo>
                    <a:cubicBezTo>
                      <a:pt x="0" y="137"/>
                      <a:pt x="21" y="184"/>
                      <a:pt x="54" y="184"/>
                    </a:cubicBezTo>
                    <a:cubicBezTo>
                      <a:pt x="60" y="184"/>
                      <a:pt x="66" y="183"/>
                      <a:pt x="72" y="180"/>
                    </a:cubicBezTo>
                    <a:cubicBezTo>
                      <a:pt x="160" y="134"/>
                      <a:pt x="254" y="105"/>
                      <a:pt x="338" y="63"/>
                    </a:cubicBezTo>
                    <a:cubicBezTo>
                      <a:pt x="377" y="51"/>
                      <a:pt x="352" y="0"/>
                      <a:pt x="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0" name="Google Shape;4130;p44"/>
              <p:cNvSpPr/>
              <p:nvPr/>
            </p:nvSpPr>
            <p:spPr>
              <a:xfrm>
                <a:off x="3883218" y="4430695"/>
                <a:ext cx="26334" cy="10639"/>
              </a:xfrm>
              <a:custGeom>
                <a:avLst/>
                <a:gdLst/>
                <a:ahLst/>
                <a:cxnLst/>
                <a:rect l="l" t="t" r="r" b="b"/>
                <a:pathLst>
                  <a:path w="401" h="162" extrusionOk="0">
                    <a:moveTo>
                      <a:pt x="342" y="0"/>
                    </a:moveTo>
                    <a:cubicBezTo>
                      <a:pt x="339" y="0"/>
                      <a:pt x="337" y="1"/>
                      <a:pt x="334" y="1"/>
                    </a:cubicBezTo>
                    <a:cubicBezTo>
                      <a:pt x="237" y="17"/>
                      <a:pt x="137" y="53"/>
                      <a:pt x="43" y="85"/>
                    </a:cubicBezTo>
                    <a:cubicBezTo>
                      <a:pt x="1" y="100"/>
                      <a:pt x="11" y="161"/>
                      <a:pt x="51" y="161"/>
                    </a:cubicBezTo>
                    <a:cubicBezTo>
                      <a:pt x="54" y="161"/>
                      <a:pt x="58" y="161"/>
                      <a:pt x="62" y="160"/>
                    </a:cubicBezTo>
                    <a:cubicBezTo>
                      <a:pt x="159" y="134"/>
                      <a:pt x="266" y="117"/>
                      <a:pt x="360" y="82"/>
                    </a:cubicBezTo>
                    <a:cubicBezTo>
                      <a:pt x="400" y="57"/>
                      <a:pt x="387"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1" name="Google Shape;4131;p44"/>
              <p:cNvSpPr/>
              <p:nvPr/>
            </p:nvSpPr>
            <p:spPr>
              <a:xfrm>
                <a:off x="3926625" y="4432993"/>
                <a:ext cx="22787" cy="5910"/>
              </a:xfrm>
              <a:custGeom>
                <a:avLst/>
                <a:gdLst/>
                <a:ahLst/>
                <a:cxnLst/>
                <a:rect l="l" t="t" r="r" b="b"/>
                <a:pathLst>
                  <a:path w="347" h="90" extrusionOk="0">
                    <a:moveTo>
                      <a:pt x="245" y="1"/>
                    </a:moveTo>
                    <a:cubicBezTo>
                      <a:pt x="178" y="1"/>
                      <a:pt x="109" y="6"/>
                      <a:pt x="42" y="14"/>
                    </a:cubicBezTo>
                    <a:cubicBezTo>
                      <a:pt x="0" y="18"/>
                      <a:pt x="0" y="76"/>
                      <a:pt x="42" y="76"/>
                    </a:cubicBezTo>
                    <a:cubicBezTo>
                      <a:pt x="112" y="82"/>
                      <a:pt x="185" y="90"/>
                      <a:pt x="255" y="90"/>
                    </a:cubicBezTo>
                    <a:cubicBezTo>
                      <a:pt x="266" y="90"/>
                      <a:pt x="278" y="89"/>
                      <a:pt x="289" y="89"/>
                    </a:cubicBezTo>
                    <a:cubicBezTo>
                      <a:pt x="347" y="89"/>
                      <a:pt x="347" y="8"/>
                      <a:pt x="289" y="1"/>
                    </a:cubicBezTo>
                    <a:cubicBezTo>
                      <a:pt x="274" y="1"/>
                      <a:pt x="260"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2" name="Google Shape;4132;p44"/>
              <p:cNvSpPr/>
              <p:nvPr/>
            </p:nvSpPr>
            <p:spPr>
              <a:xfrm>
                <a:off x="3969177" y="4435161"/>
                <a:ext cx="26531" cy="9456"/>
              </a:xfrm>
              <a:custGeom>
                <a:avLst/>
                <a:gdLst/>
                <a:ahLst/>
                <a:cxnLst/>
                <a:rect l="l" t="t" r="r" b="b"/>
                <a:pathLst>
                  <a:path w="404" h="144" extrusionOk="0">
                    <a:moveTo>
                      <a:pt x="46" y="1"/>
                    </a:moveTo>
                    <a:cubicBezTo>
                      <a:pt x="16" y="1"/>
                      <a:pt x="0" y="46"/>
                      <a:pt x="29" y="62"/>
                    </a:cubicBezTo>
                    <a:cubicBezTo>
                      <a:pt x="120" y="105"/>
                      <a:pt x="227" y="127"/>
                      <a:pt x="324" y="143"/>
                    </a:cubicBezTo>
                    <a:cubicBezTo>
                      <a:pt x="326" y="144"/>
                      <a:pt x="329" y="144"/>
                      <a:pt x="331" y="144"/>
                    </a:cubicBezTo>
                    <a:cubicBezTo>
                      <a:pt x="384" y="144"/>
                      <a:pt x="403" y="68"/>
                      <a:pt x="350" y="56"/>
                    </a:cubicBezTo>
                    <a:cubicBezTo>
                      <a:pt x="256" y="30"/>
                      <a:pt x="143"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3" name="Google Shape;4133;p44"/>
              <p:cNvSpPr/>
              <p:nvPr/>
            </p:nvSpPr>
            <p:spPr>
              <a:xfrm>
                <a:off x="4007002" y="4448294"/>
                <a:ext cx="22131" cy="9850"/>
              </a:xfrm>
              <a:custGeom>
                <a:avLst/>
                <a:gdLst/>
                <a:ahLst/>
                <a:cxnLst/>
                <a:rect l="l" t="t" r="r" b="b"/>
                <a:pathLst>
                  <a:path w="337" h="150" extrusionOk="0">
                    <a:moveTo>
                      <a:pt x="103" y="1"/>
                    </a:moveTo>
                    <a:cubicBezTo>
                      <a:pt x="76" y="1"/>
                      <a:pt x="49" y="4"/>
                      <a:pt x="24" y="11"/>
                    </a:cubicBezTo>
                    <a:cubicBezTo>
                      <a:pt x="4" y="21"/>
                      <a:pt x="1" y="54"/>
                      <a:pt x="24" y="57"/>
                    </a:cubicBezTo>
                    <a:cubicBezTo>
                      <a:pt x="111" y="73"/>
                      <a:pt x="179" y="96"/>
                      <a:pt x="257" y="141"/>
                    </a:cubicBezTo>
                    <a:cubicBezTo>
                      <a:pt x="266" y="147"/>
                      <a:pt x="275" y="149"/>
                      <a:pt x="282" y="149"/>
                    </a:cubicBezTo>
                    <a:cubicBezTo>
                      <a:pt x="319" y="149"/>
                      <a:pt x="336" y="96"/>
                      <a:pt x="299" y="67"/>
                    </a:cubicBezTo>
                    <a:cubicBezTo>
                      <a:pt x="247" y="24"/>
                      <a:pt x="174" y="1"/>
                      <a:pt x="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4" name="Google Shape;4134;p44"/>
              <p:cNvSpPr/>
              <p:nvPr/>
            </p:nvSpPr>
            <p:spPr>
              <a:xfrm>
                <a:off x="4040361" y="4466418"/>
                <a:ext cx="15301" cy="13331"/>
              </a:xfrm>
              <a:custGeom>
                <a:avLst/>
                <a:gdLst/>
                <a:ahLst/>
                <a:cxnLst/>
                <a:rect l="l" t="t" r="r" b="b"/>
                <a:pathLst>
                  <a:path w="233" h="203" extrusionOk="0">
                    <a:moveTo>
                      <a:pt x="40" y="0"/>
                    </a:moveTo>
                    <a:cubicBezTo>
                      <a:pt x="18" y="0"/>
                      <a:pt x="0" y="27"/>
                      <a:pt x="18" y="50"/>
                    </a:cubicBezTo>
                    <a:cubicBezTo>
                      <a:pt x="60" y="98"/>
                      <a:pt x="99" y="150"/>
                      <a:pt x="147" y="189"/>
                    </a:cubicBezTo>
                    <a:cubicBezTo>
                      <a:pt x="157" y="198"/>
                      <a:pt x="168" y="202"/>
                      <a:pt x="178" y="202"/>
                    </a:cubicBezTo>
                    <a:cubicBezTo>
                      <a:pt x="209" y="202"/>
                      <a:pt x="233" y="163"/>
                      <a:pt x="206" y="134"/>
                    </a:cubicBezTo>
                    <a:cubicBezTo>
                      <a:pt x="163" y="89"/>
                      <a:pt x="108" y="50"/>
                      <a:pt x="60" y="8"/>
                    </a:cubicBezTo>
                    <a:cubicBezTo>
                      <a:pt x="53" y="3"/>
                      <a:pt x="47" y="0"/>
                      <a:pt x="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5" name="Google Shape;4135;p44"/>
              <p:cNvSpPr/>
              <p:nvPr/>
            </p:nvSpPr>
            <p:spPr>
              <a:xfrm>
                <a:off x="3925114" y="4200071"/>
                <a:ext cx="5845" cy="21474"/>
              </a:xfrm>
              <a:custGeom>
                <a:avLst/>
                <a:gdLst/>
                <a:ahLst/>
                <a:cxnLst/>
                <a:rect l="l" t="t" r="r" b="b"/>
                <a:pathLst>
                  <a:path w="89" h="327" extrusionOk="0">
                    <a:moveTo>
                      <a:pt x="44" y="0"/>
                    </a:moveTo>
                    <a:cubicBezTo>
                      <a:pt x="33" y="0"/>
                      <a:pt x="22" y="6"/>
                      <a:pt x="20" y="17"/>
                    </a:cubicBezTo>
                    <a:cubicBezTo>
                      <a:pt x="7" y="111"/>
                      <a:pt x="1" y="209"/>
                      <a:pt x="14" y="302"/>
                    </a:cubicBezTo>
                    <a:cubicBezTo>
                      <a:pt x="15" y="319"/>
                      <a:pt x="31" y="327"/>
                      <a:pt x="48" y="327"/>
                    </a:cubicBezTo>
                    <a:cubicBezTo>
                      <a:pt x="64" y="327"/>
                      <a:pt x="80" y="319"/>
                      <a:pt x="82" y="302"/>
                    </a:cubicBezTo>
                    <a:cubicBezTo>
                      <a:pt x="88" y="209"/>
                      <a:pt x="82" y="111"/>
                      <a:pt x="69" y="17"/>
                    </a:cubicBezTo>
                    <a:cubicBezTo>
                      <a:pt x="67" y="6"/>
                      <a:pt x="56" y="0"/>
                      <a:pt x="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6" name="Google Shape;4136;p44"/>
              <p:cNvSpPr/>
              <p:nvPr/>
            </p:nvSpPr>
            <p:spPr>
              <a:xfrm>
                <a:off x="3922487" y="4236451"/>
                <a:ext cx="9062" cy="18782"/>
              </a:xfrm>
              <a:custGeom>
                <a:avLst/>
                <a:gdLst/>
                <a:ahLst/>
                <a:cxnLst/>
                <a:rect l="l" t="t" r="r" b="b"/>
                <a:pathLst>
                  <a:path w="138" h="286" extrusionOk="0">
                    <a:moveTo>
                      <a:pt x="42" y="0"/>
                    </a:moveTo>
                    <a:cubicBezTo>
                      <a:pt x="20" y="0"/>
                      <a:pt x="0" y="22"/>
                      <a:pt x="11" y="46"/>
                    </a:cubicBezTo>
                    <a:cubicBezTo>
                      <a:pt x="44" y="111"/>
                      <a:pt x="57" y="186"/>
                      <a:pt x="54" y="254"/>
                    </a:cubicBezTo>
                    <a:cubicBezTo>
                      <a:pt x="50" y="274"/>
                      <a:pt x="66" y="285"/>
                      <a:pt x="84" y="285"/>
                    </a:cubicBezTo>
                    <a:cubicBezTo>
                      <a:pt x="98" y="285"/>
                      <a:pt x="113" y="278"/>
                      <a:pt x="118" y="260"/>
                    </a:cubicBezTo>
                    <a:cubicBezTo>
                      <a:pt x="138" y="176"/>
                      <a:pt x="122" y="89"/>
                      <a:pt x="70" y="14"/>
                    </a:cubicBezTo>
                    <a:cubicBezTo>
                      <a:pt x="62" y="4"/>
                      <a:pt x="52" y="0"/>
                      <a:pt x="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7" name="Google Shape;4137;p44"/>
              <p:cNvSpPr/>
              <p:nvPr/>
            </p:nvSpPr>
            <p:spPr>
              <a:xfrm>
                <a:off x="3923407" y="4269613"/>
                <a:ext cx="6239" cy="22787"/>
              </a:xfrm>
              <a:custGeom>
                <a:avLst/>
                <a:gdLst/>
                <a:ahLst/>
                <a:cxnLst/>
                <a:rect l="l" t="t" r="r" b="b"/>
                <a:pathLst>
                  <a:path w="95" h="347" extrusionOk="0">
                    <a:moveTo>
                      <a:pt x="50" y="1"/>
                    </a:moveTo>
                    <a:cubicBezTo>
                      <a:pt x="40" y="1"/>
                      <a:pt x="31" y="6"/>
                      <a:pt x="30" y="18"/>
                    </a:cubicBezTo>
                    <a:cubicBezTo>
                      <a:pt x="14" y="115"/>
                      <a:pt x="1" y="228"/>
                      <a:pt x="17" y="322"/>
                    </a:cubicBezTo>
                    <a:cubicBezTo>
                      <a:pt x="20" y="338"/>
                      <a:pt x="36" y="347"/>
                      <a:pt x="51" y="347"/>
                    </a:cubicBezTo>
                    <a:cubicBezTo>
                      <a:pt x="66" y="347"/>
                      <a:pt x="82" y="338"/>
                      <a:pt x="85" y="322"/>
                    </a:cubicBezTo>
                    <a:cubicBezTo>
                      <a:pt x="95" y="222"/>
                      <a:pt x="82" y="115"/>
                      <a:pt x="72" y="18"/>
                    </a:cubicBezTo>
                    <a:cubicBezTo>
                      <a:pt x="69" y="6"/>
                      <a:pt x="59" y="1"/>
                      <a:pt x="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8" name="Google Shape;4138;p44"/>
              <p:cNvSpPr/>
              <p:nvPr/>
            </p:nvSpPr>
            <p:spPr>
              <a:xfrm>
                <a:off x="3920452" y="4314464"/>
                <a:ext cx="6239" cy="22722"/>
              </a:xfrm>
              <a:custGeom>
                <a:avLst/>
                <a:gdLst/>
                <a:ahLst/>
                <a:cxnLst/>
                <a:rect l="l" t="t" r="r" b="b"/>
                <a:pathLst>
                  <a:path w="95" h="346" extrusionOk="0">
                    <a:moveTo>
                      <a:pt x="47" y="0"/>
                    </a:moveTo>
                    <a:cubicBezTo>
                      <a:pt x="31" y="0"/>
                      <a:pt x="15" y="12"/>
                      <a:pt x="13" y="34"/>
                    </a:cubicBezTo>
                    <a:cubicBezTo>
                      <a:pt x="7" y="119"/>
                      <a:pt x="0" y="216"/>
                      <a:pt x="7" y="307"/>
                    </a:cubicBezTo>
                    <a:cubicBezTo>
                      <a:pt x="8" y="332"/>
                      <a:pt x="29" y="345"/>
                      <a:pt x="49" y="345"/>
                    </a:cubicBezTo>
                    <a:cubicBezTo>
                      <a:pt x="69" y="345"/>
                      <a:pt x="89" y="332"/>
                      <a:pt x="91" y="307"/>
                    </a:cubicBezTo>
                    <a:cubicBezTo>
                      <a:pt x="94" y="216"/>
                      <a:pt x="91" y="119"/>
                      <a:pt x="81" y="34"/>
                    </a:cubicBezTo>
                    <a:cubicBezTo>
                      <a:pt x="80" y="12"/>
                      <a:pt x="64" y="0"/>
                      <a:pt x="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9" name="Google Shape;4139;p44"/>
              <p:cNvSpPr/>
              <p:nvPr/>
            </p:nvSpPr>
            <p:spPr>
              <a:xfrm>
                <a:off x="3918285" y="4355768"/>
                <a:ext cx="7946" cy="19635"/>
              </a:xfrm>
              <a:custGeom>
                <a:avLst/>
                <a:gdLst/>
                <a:ahLst/>
                <a:cxnLst/>
                <a:rect l="l" t="t" r="r" b="b"/>
                <a:pathLst>
                  <a:path w="121" h="299" extrusionOk="0">
                    <a:moveTo>
                      <a:pt x="60" y="1"/>
                    </a:moveTo>
                    <a:cubicBezTo>
                      <a:pt x="47" y="1"/>
                      <a:pt x="33" y="8"/>
                      <a:pt x="27" y="24"/>
                    </a:cubicBezTo>
                    <a:cubicBezTo>
                      <a:pt x="1" y="102"/>
                      <a:pt x="1" y="193"/>
                      <a:pt x="30" y="270"/>
                    </a:cubicBezTo>
                    <a:cubicBezTo>
                      <a:pt x="40" y="290"/>
                      <a:pt x="57" y="298"/>
                      <a:pt x="74" y="298"/>
                    </a:cubicBezTo>
                    <a:cubicBezTo>
                      <a:pt x="98" y="298"/>
                      <a:pt x="120" y="279"/>
                      <a:pt x="114" y="248"/>
                    </a:cubicBezTo>
                    <a:cubicBezTo>
                      <a:pt x="105" y="173"/>
                      <a:pt x="95" y="105"/>
                      <a:pt x="92" y="31"/>
                    </a:cubicBezTo>
                    <a:cubicBezTo>
                      <a:pt x="92" y="11"/>
                      <a:pt x="76" y="1"/>
                      <a:pt x="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0" name="Google Shape;4140;p44"/>
              <p:cNvSpPr/>
              <p:nvPr/>
            </p:nvSpPr>
            <p:spPr>
              <a:xfrm>
                <a:off x="3921502" y="4391492"/>
                <a:ext cx="6895" cy="23379"/>
              </a:xfrm>
              <a:custGeom>
                <a:avLst/>
                <a:gdLst/>
                <a:ahLst/>
                <a:cxnLst/>
                <a:rect l="l" t="t" r="r" b="b"/>
                <a:pathLst>
                  <a:path w="105" h="356" extrusionOk="0">
                    <a:moveTo>
                      <a:pt x="52" y="1"/>
                    </a:moveTo>
                    <a:cubicBezTo>
                      <a:pt x="40" y="1"/>
                      <a:pt x="28" y="7"/>
                      <a:pt x="26" y="18"/>
                    </a:cubicBezTo>
                    <a:cubicBezTo>
                      <a:pt x="10" y="112"/>
                      <a:pt x="1" y="225"/>
                      <a:pt x="14" y="319"/>
                    </a:cubicBezTo>
                    <a:cubicBezTo>
                      <a:pt x="18" y="344"/>
                      <a:pt x="35" y="356"/>
                      <a:pt x="52" y="356"/>
                    </a:cubicBezTo>
                    <a:cubicBezTo>
                      <a:pt x="69" y="356"/>
                      <a:pt x="86" y="344"/>
                      <a:pt x="91" y="319"/>
                    </a:cubicBezTo>
                    <a:cubicBezTo>
                      <a:pt x="104" y="225"/>
                      <a:pt x="95" y="112"/>
                      <a:pt x="78" y="18"/>
                    </a:cubicBezTo>
                    <a:cubicBezTo>
                      <a:pt x="77" y="7"/>
                      <a:pt x="65" y="1"/>
                      <a:pt x="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1" name="Google Shape;4141;p44"/>
              <p:cNvSpPr/>
              <p:nvPr/>
            </p:nvSpPr>
            <p:spPr>
              <a:xfrm>
                <a:off x="3920255" y="4429644"/>
                <a:ext cx="7224" cy="20817"/>
              </a:xfrm>
              <a:custGeom>
                <a:avLst/>
                <a:gdLst/>
                <a:ahLst/>
                <a:cxnLst/>
                <a:rect l="l" t="t" r="r" b="b"/>
                <a:pathLst>
                  <a:path w="110" h="317" extrusionOk="0">
                    <a:moveTo>
                      <a:pt x="50" y="0"/>
                    </a:moveTo>
                    <a:cubicBezTo>
                      <a:pt x="39" y="0"/>
                      <a:pt x="29" y="6"/>
                      <a:pt x="26" y="20"/>
                    </a:cubicBezTo>
                    <a:cubicBezTo>
                      <a:pt x="0" y="108"/>
                      <a:pt x="7" y="205"/>
                      <a:pt x="29" y="289"/>
                    </a:cubicBezTo>
                    <a:cubicBezTo>
                      <a:pt x="36" y="308"/>
                      <a:pt x="50" y="316"/>
                      <a:pt x="65" y="316"/>
                    </a:cubicBezTo>
                    <a:cubicBezTo>
                      <a:pt x="87" y="316"/>
                      <a:pt x="110" y="297"/>
                      <a:pt x="104" y="270"/>
                    </a:cubicBezTo>
                    <a:cubicBezTo>
                      <a:pt x="88" y="189"/>
                      <a:pt x="81" y="114"/>
                      <a:pt x="81" y="30"/>
                    </a:cubicBezTo>
                    <a:cubicBezTo>
                      <a:pt x="81" y="11"/>
                      <a:pt x="65" y="0"/>
                      <a:pt x="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2" name="Google Shape;4142;p44"/>
              <p:cNvSpPr/>
              <p:nvPr/>
            </p:nvSpPr>
            <p:spPr>
              <a:xfrm>
                <a:off x="3920846" y="4469439"/>
                <a:ext cx="5385" cy="15892"/>
              </a:xfrm>
              <a:custGeom>
                <a:avLst/>
                <a:gdLst/>
                <a:ahLst/>
                <a:cxnLst/>
                <a:rect l="l" t="t" r="r" b="b"/>
                <a:pathLst>
                  <a:path w="82" h="242" extrusionOk="0">
                    <a:moveTo>
                      <a:pt x="41" y="0"/>
                    </a:moveTo>
                    <a:cubicBezTo>
                      <a:pt x="26" y="0"/>
                      <a:pt x="11" y="10"/>
                      <a:pt x="7" y="30"/>
                    </a:cubicBezTo>
                    <a:cubicBezTo>
                      <a:pt x="4" y="91"/>
                      <a:pt x="1" y="153"/>
                      <a:pt x="4" y="208"/>
                    </a:cubicBezTo>
                    <a:cubicBezTo>
                      <a:pt x="6" y="230"/>
                      <a:pt x="22" y="242"/>
                      <a:pt x="38" y="242"/>
                    </a:cubicBezTo>
                    <a:cubicBezTo>
                      <a:pt x="54" y="242"/>
                      <a:pt x="70" y="230"/>
                      <a:pt x="72" y="208"/>
                    </a:cubicBezTo>
                    <a:cubicBezTo>
                      <a:pt x="82" y="149"/>
                      <a:pt x="75" y="88"/>
                      <a:pt x="72" y="30"/>
                    </a:cubicBezTo>
                    <a:cubicBezTo>
                      <a:pt x="70" y="10"/>
                      <a:pt x="56" y="0"/>
                      <a:pt x="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3" name="Google Shape;4143;p44"/>
              <p:cNvSpPr/>
              <p:nvPr/>
            </p:nvSpPr>
            <p:spPr>
              <a:xfrm>
                <a:off x="3906399" y="4455452"/>
                <a:ext cx="167064" cy="55360"/>
              </a:xfrm>
              <a:custGeom>
                <a:avLst/>
                <a:gdLst/>
                <a:ahLst/>
                <a:cxnLst/>
                <a:rect l="l" t="t" r="r" b="b"/>
                <a:pathLst>
                  <a:path w="2544" h="843" extrusionOk="0">
                    <a:moveTo>
                      <a:pt x="239" y="1"/>
                    </a:moveTo>
                    <a:cubicBezTo>
                      <a:pt x="169" y="1"/>
                      <a:pt x="98" y="9"/>
                      <a:pt x="30" y="26"/>
                    </a:cubicBezTo>
                    <a:cubicBezTo>
                      <a:pt x="1" y="32"/>
                      <a:pt x="7" y="77"/>
                      <a:pt x="39" y="77"/>
                    </a:cubicBezTo>
                    <a:cubicBezTo>
                      <a:pt x="54" y="77"/>
                      <a:pt x="68" y="77"/>
                      <a:pt x="83" y="77"/>
                    </a:cubicBezTo>
                    <a:cubicBezTo>
                      <a:pt x="451" y="77"/>
                      <a:pt x="922" y="235"/>
                      <a:pt x="872" y="680"/>
                    </a:cubicBezTo>
                    <a:cubicBezTo>
                      <a:pt x="833" y="683"/>
                      <a:pt x="665" y="701"/>
                      <a:pt x="523" y="701"/>
                    </a:cubicBezTo>
                    <a:cubicBezTo>
                      <a:pt x="403" y="701"/>
                      <a:pt x="301" y="689"/>
                      <a:pt x="308" y="644"/>
                    </a:cubicBezTo>
                    <a:cubicBezTo>
                      <a:pt x="312" y="627"/>
                      <a:pt x="300" y="616"/>
                      <a:pt x="287" y="616"/>
                    </a:cubicBezTo>
                    <a:cubicBezTo>
                      <a:pt x="279" y="616"/>
                      <a:pt x="270" y="621"/>
                      <a:pt x="266" y="631"/>
                    </a:cubicBezTo>
                    <a:cubicBezTo>
                      <a:pt x="215" y="772"/>
                      <a:pt x="322" y="806"/>
                      <a:pt x="449" y="806"/>
                    </a:cubicBezTo>
                    <a:cubicBezTo>
                      <a:pt x="564" y="806"/>
                      <a:pt x="695" y="778"/>
                      <a:pt x="746" y="774"/>
                    </a:cubicBezTo>
                    <a:cubicBezTo>
                      <a:pt x="804" y="771"/>
                      <a:pt x="856" y="771"/>
                      <a:pt x="914" y="767"/>
                    </a:cubicBezTo>
                    <a:cubicBezTo>
                      <a:pt x="919" y="769"/>
                      <a:pt x="925" y="770"/>
                      <a:pt x="932" y="770"/>
                    </a:cubicBezTo>
                    <a:cubicBezTo>
                      <a:pt x="939" y="770"/>
                      <a:pt x="947" y="769"/>
                      <a:pt x="953" y="767"/>
                    </a:cubicBezTo>
                    <a:cubicBezTo>
                      <a:pt x="1052" y="764"/>
                      <a:pt x="1151" y="763"/>
                      <a:pt x="1250" y="763"/>
                    </a:cubicBezTo>
                    <a:cubicBezTo>
                      <a:pt x="1662" y="763"/>
                      <a:pt x="2071" y="790"/>
                      <a:pt x="2479" y="842"/>
                    </a:cubicBezTo>
                    <a:cubicBezTo>
                      <a:pt x="2482" y="842"/>
                      <a:pt x="2485" y="843"/>
                      <a:pt x="2488" y="843"/>
                    </a:cubicBezTo>
                    <a:cubicBezTo>
                      <a:pt x="2543" y="843"/>
                      <a:pt x="2541" y="754"/>
                      <a:pt x="2479" y="745"/>
                    </a:cubicBezTo>
                    <a:cubicBezTo>
                      <a:pt x="2119" y="706"/>
                      <a:pt x="1756" y="680"/>
                      <a:pt x="1390" y="677"/>
                    </a:cubicBezTo>
                    <a:cubicBezTo>
                      <a:pt x="1258" y="677"/>
                      <a:pt x="1125" y="677"/>
                      <a:pt x="995" y="680"/>
                    </a:cubicBezTo>
                    <a:cubicBezTo>
                      <a:pt x="1014" y="252"/>
                      <a:pt x="62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4" name="Google Shape;4144;p44"/>
              <p:cNvSpPr/>
              <p:nvPr/>
            </p:nvSpPr>
            <p:spPr>
              <a:xfrm>
                <a:off x="3994263" y="4459917"/>
                <a:ext cx="20489" cy="27516"/>
              </a:xfrm>
              <a:custGeom>
                <a:avLst/>
                <a:gdLst/>
                <a:ahLst/>
                <a:cxnLst/>
                <a:rect l="l" t="t" r="r" b="b"/>
                <a:pathLst>
                  <a:path w="312" h="419" extrusionOk="0">
                    <a:moveTo>
                      <a:pt x="46" y="1"/>
                    </a:moveTo>
                    <a:cubicBezTo>
                      <a:pt x="28" y="1"/>
                      <a:pt x="10" y="13"/>
                      <a:pt x="7" y="39"/>
                    </a:cubicBezTo>
                    <a:cubicBezTo>
                      <a:pt x="0" y="155"/>
                      <a:pt x="23" y="269"/>
                      <a:pt x="65" y="379"/>
                    </a:cubicBezTo>
                    <a:cubicBezTo>
                      <a:pt x="77" y="407"/>
                      <a:pt x="102" y="419"/>
                      <a:pt x="126" y="419"/>
                    </a:cubicBezTo>
                    <a:cubicBezTo>
                      <a:pt x="163" y="419"/>
                      <a:pt x="200" y="390"/>
                      <a:pt x="182" y="346"/>
                    </a:cubicBezTo>
                    <a:cubicBezTo>
                      <a:pt x="153" y="269"/>
                      <a:pt x="195" y="191"/>
                      <a:pt x="266" y="165"/>
                    </a:cubicBezTo>
                    <a:cubicBezTo>
                      <a:pt x="311" y="143"/>
                      <a:pt x="311" y="61"/>
                      <a:pt x="253" y="61"/>
                    </a:cubicBezTo>
                    <a:cubicBezTo>
                      <a:pt x="252" y="61"/>
                      <a:pt x="251" y="61"/>
                      <a:pt x="250" y="61"/>
                    </a:cubicBezTo>
                    <a:cubicBezTo>
                      <a:pt x="192" y="68"/>
                      <a:pt x="137" y="100"/>
                      <a:pt x="101" y="142"/>
                    </a:cubicBezTo>
                    <a:cubicBezTo>
                      <a:pt x="94" y="107"/>
                      <a:pt x="88" y="74"/>
                      <a:pt x="85" y="39"/>
                    </a:cubicBezTo>
                    <a:cubicBezTo>
                      <a:pt x="83" y="14"/>
                      <a:pt x="65" y="1"/>
                      <a:pt x="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5" name="Google Shape;4145;p44"/>
              <p:cNvSpPr/>
              <p:nvPr/>
            </p:nvSpPr>
            <p:spPr>
              <a:xfrm>
                <a:off x="3881117" y="4303037"/>
                <a:ext cx="32769" cy="51617"/>
              </a:xfrm>
              <a:custGeom>
                <a:avLst/>
                <a:gdLst/>
                <a:ahLst/>
                <a:cxnLst/>
                <a:rect l="l" t="t" r="r" b="b"/>
                <a:pathLst>
                  <a:path w="499" h="786" extrusionOk="0">
                    <a:moveTo>
                      <a:pt x="134" y="1"/>
                    </a:moveTo>
                    <a:cubicBezTo>
                      <a:pt x="121" y="1"/>
                      <a:pt x="110" y="7"/>
                      <a:pt x="107" y="21"/>
                    </a:cubicBezTo>
                    <a:cubicBezTo>
                      <a:pt x="62" y="257"/>
                      <a:pt x="32" y="497"/>
                      <a:pt x="7" y="730"/>
                    </a:cubicBezTo>
                    <a:cubicBezTo>
                      <a:pt x="1" y="765"/>
                      <a:pt x="32" y="785"/>
                      <a:pt x="62" y="785"/>
                    </a:cubicBezTo>
                    <a:cubicBezTo>
                      <a:pt x="82" y="785"/>
                      <a:pt x="101" y="777"/>
                      <a:pt x="110" y="759"/>
                    </a:cubicBezTo>
                    <a:cubicBezTo>
                      <a:pt x="143" y="701"/>
                      <a:pt x="175" y="643"/>
                      <a:pt x="207" y="584"/>
                    </a:cubicBezTo>
                    <a:cubicBezTo>
                      <a:pt x="220" y="555"/>
                      <a:pt x="237" y="532"/>
                      <a:pt x="253" y="506"/>
                    </a:cubicBezTo>
                    <a:cubicBezTo>
                      <a:pt x="257" y="506"/>
                      <a:pt x="261" y="506"/>
                      <a:pt x="265" y="506"/>
                    </a:cubicBezTo>
                    <a:cubicBezTo>
                      <a:pt x="372" y="506"/>
                      <a:pt x="407" y="549"/>
                      <a:pt x="363" y="636"/>
                    </a:cubicBezTo>
                    <a:cubicBezTo>
                      <a:pt x="355" y="677"/>
                      <a:pt x="389" y="707"/>
                      <a:pt x="420" y="707"/>
                    </a:cubicBezTo>
                    <a:cubicBezTo>
                      <a:pt x="441" y="707"/>
                      <a:pt x="460" y="694"/>
                      <a:pt x="467" y="665"/>
                    </a:cubicBezTo>
                    <a:cubicBezTo>
                      <a:pt x="499" y="545"/>
                      <a:pt x="496" y="341"/>
                      <a:pt x="327" y="335"/>
                    </a:cubicBezTo>
                    <a:cubicBezTo>
                      <a:pt x="323" y="334"/>
                      <a:pt x="319" y="334"/>
                      <a:pt x="315" y="334"/>
                    </a:cubicBezTo>
                    <a:cubicBezTo>
                      <a:pt x="243" y="334"/>
                      <a:pt x="185" y="387"/>
                      <a:pt x="139" y="451"/>
                    </a:cubicBezTo>
                    <a:cubicBezTo>
                      <a:pt x="152" y="309"/>
                      <a:pt x="165" y="166"/>
                      <a:pt x="169" y="30"/>
                    </a:cubicBezTo>
                    <a:cubicBezTo>
                      <a:pt x="169" y="12"/>
                      <a:pt x="15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6" name="Google Shape;4146;p44"/>
              <p:cNvSpPr/>
              <p:nvPr/>
            </p:nvSpPr>
            <p:spPr>
              <a:xfrm>
                <a:off x="3906005" y="4115688"/>
                <a:ext cx="52405" cy="34542"/>
              </a:xfrm>
              <a:custGeom>
                <a:avLst/>
                <a:gdLst/>
                <a:ahLst/>
                <a:cxnLst/>
                <a:rect l="l" t="t" r="r" b="b"/>
                <a:pathLst>
                  <a:path w="798" h="526" extrusionOk="0">
                    <a:moveTo>
                      <a:pt x="97" y="0"/>
                    </a:moveTo>
                    <a:cubicBezTo>
                      <a:pt x="61" y="0"/>
                      <a:pt x="32" y="43"/>
                      <a:pt x="65" y="78"/>
                    </a:cubicBezTo>
                    <a:cubicBezTo>
                      <a:pt x="130" y="143"/>
                      <a:pt x="185" y="211"/>
                      <a:pt x="246" y="279"/>
                    </a:cubicBezTo>
                    <a:cubicBezTo>
                      <a:pt x="175" y="324"/>
                      <a:pt x="101" y="363"/>
                      <a:pt x="29" y="408"/>
                    </a:cubicBezTo>
                    <a:cubicBezTo>
                      <a:pt x="0" y="426"/>
                      <a:pt x="13" y="479"/>
                      <a:pt x="43" y="479"/>
                    </a:cubicBezTo>
                    <a:cubicBezTo>
                      <a:pt x="47" y="479"/>
                      <a:pt x="51" y="478"/>
                      <a:pt x="55" y="476"/>
                    </a:cubicBezTo>
                    <a:cubicBezTo>
                      <a:pt x="146" y="441"/>
                      <a:pt x="230" y="402"/>
                      <a:pt x="314" y="360"/>
                    </a:cubicBezTo>
                    <a:cubicBezTo>
                      <a:pt x="356" y="408"/>
                      <a:pt x="402" y="457"/>
                      <a:pt x="444" y="505"/>
                    </a:cubicBezTo>
                    <a:cubicBezTo>
                      <a:pt x="457" y="520"/>
                      <a:pt x="472" y="526"/>
                      <a:pt x="486" y="526"/>
                    </a:cubicBezTo>
                    <a:cubicBezTo>
                      <a:pt x="528" y="526"/>
                      <a:pt x="563" y="468"/>
                      <a:pt x="531" y="421"/>
                    </a:cubicBezTo>
                    <a:cubicBezTo>
                      <a:pt x="499" y="379"/>
                      <a:pt x="467" y="343"/>
                      <a:pt x="428" y="305"/>
                    </a:cubicBezTo>
                    <a:cubicBezTo>
                      <a:pt x="538" y="246"/>
                      <a:pt x="645" y="185"/>
                      <a:pt x="745" y="120"/>
                    </a:cubicBezTo>
                    <a:cubicBezTo>
                      <a:pt x="797" y="87"/>
                      <a:pt x="764" y="15"/>
                      <a:pt x="715" y="15"/>
                    </a:cubicBezTo>
                    <a:cubicBezTo>
                      <a:pt x="706" y="15"/>
                      <a:pt x="696" y="17"/>
                      <a:pt x="687" y="23"/>
                    </a:cubicBezTo>
                    <a:lnTo>
                      <a:pt x="347" y="217"/>
                    </a:lnTo>
                    <a:cubicBezTo>
                      <a:pt x="275" y="146"/>
                      <a:pt x="201" y="78"/>
                      <a:pt x="130" y="13"/>
                    </a:cubicBezTo>
                    <a:cubicBezTo>
                      <a:pt x="119" y="4"/>
                      <a:pt x="108" y="0"/>
                      <a:pt x="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7" name="Google Shape;4147;p44"/>
              <p:cNvSpPr/>
              <p:nvPr/>
            </p:nvSpPr>
            <p:spPr>
              <a:xfrm>
                <a:off x="3735990" y="4475874"/>
                <a:ext cx="28304" cy="43014"/>
              </a:xfrm>
              <a:custGeom>
                <a:avLst/>
                <a:gdLst/>
                <a:ahLst/>
                <a:cxnLst/>
                <a:rect l="l" t="t" r="r" b="b"/>
                <a:pathLst>
                  <a:path w="431" h="655" extrusionOk="0">
                    <a:moveTo>
                      <a:pt x="151" y="80"/>
                    </a:moveTo>
                    <a:cubicBezTo>
                      <a:pt x="195" y="80"/>
                      <a:pt x="239" y="97"/>
                      <a:pt x="260" y="136"/>
                    </a:cubicBezTo>
                    <a:cubicBezTo>
                      <a:pt x="308" y="211"/>
                      <a:pt x="225" y="299"/>
                      <a:pt x="149" y="299"/>
                    </a:cubicBezTo>
                    <a:cubicBezTo>
                      <a:pt x="142" y="299"/>
                      <a:pt x="136" y="299"/>
                      <a:pt x="130" y="298"/>
                    </a:cubicBezTo>
                    <a:lnTo>
                      <a:pt x="117" y="298"/>
                    </a:lnTo>
                    <a:cubicBezTo>
                      <a:pt x="104" y="230"/>
                      <a:pt x="98" y="162"/>
                      <a:pt x="85" y="94"/>
                    </a:cubicBezTo>
                    <a:cubicBezTo>
                      <a:pt x="105" y="85"/>
                      <a:pt x="128" y="80"/>
                      <a:pt x="151" y="80"/>
                    </a:cubicBezTo>
                    <a:close/>
                    <a:moveTo>
                      <a:pt x="170" y="0"/>
                    </a:moveTo>
                    <a:cubicBezTo>
                      <a:pt x="128" y="0"/>
                      <a:pt x="87" y="12"/>
                      <a:pt x="52" y="35"/>
                    </a:cubicBezTo>
                    <a:cubicBezTo>
                      <a:pt x="50" y="34"/>
                      <a:pt x="47" y="34"/>
                      <a:pt x="44" y="34"/>
                    </a:cubicBezTo>
                    <a:cubicBezTo>
                      <a:pt x="30" y="34"/>
                      <a:pt x="17" y="46"/>
                      <a:pt x="17" y="68"/>
                    </a:cubicBezTo>
                    <a:lnTo>
                      <a:pt x="17" y="71"/>
                    </a:lnTo>
                    <a:lnTo>
                      <a:pt x="10" y="77"/>
                    </a:lnTo>
                    <a:cubicBezTo>
                      <a:pt x="1" y="90"/>
                      <a:pt x="4" y="107"/>
                      <a:pt x="14" y="116"/>
                    </a:cubicBezTo>
                    <a:cubicBezTo>
                      <a:pt x="10" y="285"/>
                      <a:pt x="33" y="479"/>
                      <a:pt x="101" y="628"/>
                    </a:cubicBezTo>
                    <a:cubicBezTo>
                      <a:pt x="110" y="647"/>
                      <a:pt x="124" y="654"/>
                      <a:pt x="138" y="654"/>
                    </a:cubicBezTo>
                    <a:cubicBezTo>
                      <a:pt x="166" y="654"/>
                      <a:pt x="196" y="625"/>
                      <a:pt x="192" y="592"/>
                    </a:cubicBezTo>
                    <a:cubicBezTo>
                      <a:pt x="179" y="531"/>
                      <a:pt x="159" y="473"/>
                      <a:pt x="137" y="411"/>
                    </a:cubicBezTo>
                    <a:lnTo>
                      <a:pt x="137" y="411"/>
                    </a:lnTo>
                    <a:cubicBezTo>
                      <a:pt x="138" y="411"/>
                      <a:pt x="140" y="411"/>
                      <a:pt x="141" y="411"/>
                    </a:cubicBezTo>
                    <a:cubicBezTo>
                      <a:pt x="292" y="411"/>
                      <a:pt x="431" y="244"/>
                      <a:pt x="354" y="103"/>
                    </a:cubicBezTo>
                    <a:cubicBezTo>
                      <a:pt x="317" y="35"/>
                      <a:pt x="243" y="0"/>
                      <a:pt x="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8" name="Google Shape;4148;p44"/>
            <p:cNvGrpSpPr/>
            <p:nvPr/>
          </p:nvGrpSpPr>
          <p:grpSpPr>
            <a:xfrm rot="1825564">
              <a:off x="6608665" y="603793"/>
              <a:ext cx="1513122" cy="855162"/>
              <a:chOff x="4710963" y="556836"/>
              <a:chExt cx="599550" cy="338855"/>
            </a:xfrm>
          </p:grpSpPr>
          <p:sp>
            <p:nvSpPr>
              <p:cNvPr id="4149" name="Google Shape;4149;p44"/>
              <p:cNvSpPr/>
              <p:nvPr/>
            </p:nvSpPr>
            <p:spPr>
              <a:xfrm>
                <a:off x="4771180" y="608845"/>
                <a:ext cx="491277" cy="286847"/>
              </a:xfrm>
              <a:custGeom>
                <a:avLst/>
                <a:gdLst/>
                <a:ahLst/>
                <a:cxnLst/>
                <a:rect l="l" t="t" r="r" b="b"/>
                <a:pathLst>
                  <a:path w="7481" h="4368" extrusionOk="0">
                    <a:moveTo>
                      <a:pt x="3723" y="307"/>
                    </a:moveTo>
                    <a:lnTo>
                      <a:pt x="3723" y="307"/>
                    </a:lnTo>
                    <a:cubicBezTo>
                      <a:pt x="3690" y="602"/>
                      <a:pt x="3661" y="903"/>
                      <a:pt x="3635" y="1204"/>
                    </a:cubicBezTo>
                    <a:cubicBezTo>
                      <a:pt x="3441" y="1168"/>
                      <a:pt x="3253" y="1068"/>
                      <a:pt x="3078" y="919"/>
                    </a:cubicBezTo>
                    <a:cubicBezTo>
                      <a:pt x="3292" y="712"/>
                      <a:pt x="3506" y="508"/>
                      <a:pt x="3723" y="307"/>
                    </a:cubicBezTo>
                    <a:close/>
                    <a:moveTo>
                      <a:pt x="3813" y="248"/>
                    </a:moveTo>
                    <a:cubicBezTo>
                      <a:pt x="3985" y="508"/>
                      <a:pt x="4173" y="760"/>
                      <a:pt x="4364" y="1007"/>
                    </a:cubicBezTo>
                    <a:cubicBezTo>
                      <a:pt x="4178" y="1152"/>
                      <a:pt x="3979" y="1217"/>
                      <a:pt x="3788" y="1217"/>
                    </a:cubicBezTo>
                    <a:cubicBezTo>
                      <a:pt x="3784" y="1217"/>
                      <a:pt x="3779" y="1217"/>
                      <a:pt x="3775" y="1217"/>
                    </a:cubicBezTo>
                    <a:cubicBezTo>
                      <a:pt x="3791" y="893"/>
                      <a:pt x="3804" y="572"/>
                      <a:pt x="3813" y="248"/>
                    </a:cubicBezTo>
                    <a:close/>
                    <a:moveTo>
                      <a:pt x="3901" y="148"/>
                    </a:moveTo>
                    <a:cubicBezTo>
                      <a:pt x="4957" y="213"/>
                      <a:pt x="5994" y="527"/>
                      <a:pt x="6625" y="1428"/>
                    </a:cubicBezTo>
                    <a:cubicBezTo>
                      <a:pt x="7092" y="2089"/>
                      <a:pt x="7225" y="2808"/>
                      <a:pt x="7270" y="3563"/>
                    </a:cubicBezTo>
                    <a:cubicBezTo>
                      <a:pt x="7267" y="3563"/>
                      <a:pt x="7264" y="3569"/>
                      <a:pt x="7257" y="3575"/>
                    </a:cubicBezTo>
                    <a:cubicBezTo>
                      <a:pt x="7193" y="3509"/>
                      <a:pt x="7104" y="3442"/>
                      <a:pt x="7104" y="3442"/>
                    </a:cubicBezTo>
                    <a:lnTo>
                      <a:pt x="7104" y="3442"/>
                    </a:lnTo>
                    <a:cubicBezTo>
                      <a:pt x="7104" y="3442"/>
                      <a:pt x="7104" y="3442"/>
                      <a:pt x="7105" y="3443"/>
                    </a:cubicBezTo>
                    <a:cubicBezTo>
                      <a:pt x="7043" y="3401"/>
                      <a:pt x="6978" y="3355"/>
                      <a:pt x="6917" y="3310"/>
                    </a:cubicBezTo>
                    <a:cubicBezTo>
                      <a:pt x="6723" y="3164"/>
                      <a:pt x="6528" y="3018"/>
                      <a:pt x="6344" y="2863"/>
                    </a:cubicBezTo>
                    <a:cubicBezTo>
                      <a:pt x="6036" y="2607"/>
                      <a:pt x="5734" y="2335"/>
                      <a:pt x="5453" y="2053"/>
                    </a:cubicBezTo>
                    <a:cubicBezTo>
                      <a:pt x="4870" y="1470"/>
                      <a:pt x="4351" y="828"/>
                      <a:pt x="3885" y="148"/>
                    </a:cubicBezTo>
                    <a:close/>
                    <a:moveTo>
                      <a:pt x="3593" y="140"/>
                    </a:moveTo>
                    <a:cubicBezTo>
                      <a:pt x="3638" y="140"/>
                      <a:pt x="3682" y="140"/>
                      <a:pt x="3726" y="142"/>
                    </a:cubicBezTo>
                    <a:cubicBezTo>
                      <a:pt x="2537" y="1259"/>
                      <a:pt x="1358" y="2400"/>
                      <a:pt x="260" y="3614"/>
                    </a:cubicBezTo>
                    <a:cubicBezTo>
                      <a:pt x="318" y="2678"/>
                      <a:pt x="480" y="1781"/>
                      <a:pt x="1173" y="1052"/>
                    </a:cubicBezTo>
                    <a:cubicBezTo>
                      <a:pt x="1800" y="391"/>
                      <a:pt x="2705" y="140"/>
                      <a:pt x="3593" y="140"/>
                    </a:cubicBezTo>
                    <a:close/>
                    <a:moveTo>
                      <a:pt x="4422" y="1087"/>
                    </a:moveTo>
                    <a:cubicBezTo>
                      <a:pt x="4763" y="1518"/>
                      <a:pt x="5132" y="1923"/>
                      <a:pt x="5524" y="2302"/>
                    </a:cubicBezTo>
                    <a:cubicBezTo>
                      <a:pt x="5858" y="2623"/>
                      <a:pt x="6201" y="2921"/>
                      <a:pt x="6567" y="3206"/>
                    </a:cubicBezTo>
                    <a:cubicBezTo>
                      <a:pt x="6719" y="3326"/>
                      <a:pt x="6878" y="3446"/>
                      <a:pt x="7040" y="3559"/>
                    </a:cubicBezTo>
                    <a:cubicBezTo>
                      <a:pt x="7072" y="3582"/>
                      <a:pt x="7105" y="3608"/>
                      <a:pt x="7134" y="3631"/>
                    </a:cubicBezTo>
                    <a:cubicBezTo>
                      <a:pt x="6301" y="3666"/>
                      <a:pt x="5469" y="3699"/>
                      <a:pt x="4633" y="3712"/>
                    </a:cubicBezTo>
                    <a:lnTo>
                      <a:pt x="4633" y="3708"/>
                    </a:lnTo>
                    <a:cubicBezTo>
                      <a:pt x="4510" y="3316"/>
                      <a:pt x="4079" y="2966"/>
                      <a:pt x="3655" y="2966"/>
                    </a:cubicBezTo>
                    <a:cubicBezTo>
                      <a:pt x="3700" y="2419"/>
                      <a:pt x="3739" y="1875"/>
                      <a:pt x="3768" y="1324"/>
                    </a:cubicBezTo>
                    <a:cubicBezTo>
                      <a:pt x="4001" y="1324"/>
                      <a:pt x="4238" y="1237"/>
                      <a:pt x="4422" y="1087"/>
                    </a:cubicBezTo>
                    <a:close/>
                    <a:moveTo>
                      <a:pt x="3039" y="955"/>
                    </a:moveTo>
                    <a:cubicBezTo>
                      <a:pt x="3182" y="1165"/>
                      <a:pt x="3396" y="1279"/>
                      <a:pt x="3626" y="1311"/>
                    </a:cubicBezTo>
                    <a:cubicBezTo>
                      <a:pt x="3557" y="2105"/>
                      <a:pt x="3512" y="2905"/>
                      <a:pt x="3473" y="3699"/>
                    </a:cubicBezTo>
                    <a:cubicBezTo>
                      <a:pt x="3473" y="3708"/>
                      <a:pt x="3473" y="3712"/>
                      <a:pt x="3476" y="3721"/>
                    </a:cubicBezTo>
                    <a:cubicBezTo>
                      <a:pt x="2424" y="3712"/>
                      <a:pt x="1374" y="3673"/>
                      <a:pt x="321" y="3650"/>
                    </a:cubicBezTo>
                    <a:cubicBezTo>
                      <a:pt x="1225" y="2749"/>
                      <a:pt x="2119" y="1842"/>
                      <a:pt x="3039" y="955"/>
                    </a:cubicBezTo>
                    <a:close/>
                    <a:moveTo>
                      <a:pt x="3651" y="3031"/>
                    </a:moveTo>
                    <a:cubicBezTo>
                      <a:pt x="4060" y="3122"/>
                      <a:pt x="4354" y="3316"/>
                      <a:pt x="4542" y="3712"/>
                    </a:cubicBezTo>
                    <a:cubicBezTo>
                      <a:pt x="4290" y="3721"/>
                      <a:pt x="4043" y="3721"/>
                      <a:pt x="3791" y="3721"/>
                    </a:cubicBezTo>
                    <a:lnTo>
                      <a:pt x="3590" y="3721"/>
                    </a:lnTo>
                    <a:cubicBezTo>
                      <a:pt x="3593" y="3715"/>
                      <a:pt x="3593" y="3708"/>
                      <a:pt x="3593" y="3699"/>
                    </a:cubicBezTo>
                    <a:cubicBezTo>
                      <a:pt x="3613" y="3478"/>
                      <a:pt x="3629" y="3255"/>
                      <a:pt x="3651" y="3031"/>
                    </a:cubicBezTo>
                    <a:close/>
                    <a:moveTo>
                      <a:pt x="3655" y="1"/>
                    </a:moveTo>
                    <a:cubicBezTo>
                      <a:pt x="2555" y="1"/>
                      <a:pt x="1466" y="376"/>
                      <a:pt x="810" y="1298"/>
                    </a:cubicBezTo>
                    <a:cubicBezTo>
                      <a:pt x="227" y="2118"/>
                      <a:pt x="0" y="3261"/>
                      <a:pt x="179" y="4246"/>
                    </a:cubicBezTo>
                    <a:cubicBezTo>
                      <a:pt x="182" y="4261"/>
                      <a:pt x="194" y="4267"/>
                      <a:pt x="206" y="4267"/>
                    </a:cubicBezTo>
                    <a:cubicBezTo>
                      <a:pt x="221" y="4267"/>
                      <a:pt x="237" y="4257"/>
                      <a:pt x="237" y="4240"/>
                    </a:cubicBezTo>
                    <a:cubicBezTo>
                      <a:pt x="243" y="4068"/>
                      <a:pt x="250" y="3903"/>
                      <a:pt x="260" y="3731"/>
                    </a:cubicBezTo>
                    <a:cubicBezTo>
                      <a:pt x="1395" y="3834"/>
                      <a:pt x="2546" y="3877"/>
                      <a:pt x="3697" y="3877"/>
                    </a:cubicBezTo>
                    <a:cubicBezTo>
                      <a:pt x="4902" y="3877"/>
                      <a:pt x="6107" y="3830"/>
                      <a:pt x="7296" y="3754"/>
                    </a:cubicBezTo>
                    <a:cubicBezTo>
                      <a:pt x="7302" y="3935"/>
                      <a:pt x="7306" y="4116"/>
                      <a:pt x="7312" y="4304"/>
                    </a:cubicBezTo>
                    <a:cubicBezTo>
                      <a:pt x="7312" y="4346"/>
                      <a:pt x="7345" y="4368"/>
                      <a:pt x="7379" y="4368"/>
                    </a:cubicBezTo>
                    <a:cubicBezTo>
                      <a:pt x="7412" y="4368"/>
                      <a:pt x="7445" y="4346"/>
                      <a:pt x="7445" y="4304"/>
                    </a:cubicBezTo>
                    <a:cubicBezTo>
                      <a:pt x="7442" y="4113"/>
                      <a:pt x="7435" y="3925"/>
                      <a:pt x="7429" y="3741"/>
                    </a:cubicBezTo>
                    <a:cubicBezTo>
                      <a:pt x="7481" y="3724"/>
                      <a:pt x="7481" y="3627"/>
                      <a:pt x="7416" y="3618"/>
                    </a:cubicBezTo>
                    <a:cubicBezTo>
                      <a:pt x="7383" y="3002"/>
                      <a:pt x="7302" y="2409"/>
                      <a:pt x="7021" y="1826"/>
                    </a:cubicBezTo>
                    <a:cubicBezTo>
                      <a:pt x="6674" y="1117"/>
                      <a:pt x="6104" y="556"/>
                      <a:pt x="5359" y="294"/>
                    </a:cubicBezTo>
                    <a:cubicBezTo>
                      <a:pt x="4830" y="107"/>
                      <a:pt x="4241" y="1"/>
                      <a:pt x="3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0" name="Google Shape;4150;p44"/>
              <p:cNvSpPr/>
              <p:nvPr/>
            </p:nvSpPr>
            <p:spPr>
              <a:xfrm>
                <a:off x="4710963" y="837171"/>
                <a:ext cx="32835" cy="49712"/>
              </a:xfrm>
              <a:custGeom>
                <a:avLst/>
                <a:gdLst/>
                <a:ahLst/>
                <a:cxnLst/>
                <a:rect l="l" t="t" r="r" b="b"/>
                <a:pathLst>
                  <a:path w="500" h="757" extrusionOk="0">
                    <a:moveTo>
                      <a:pt x="224" y="179"/>
                    </a:moveTo>
                    <a:cubicBezTo>
                      <a:pt x="253" y="270"/>
                      <a:pt x="282" y="364"/>
                      <a:pt x="315" y="455"/>
                    </a:cubicBezTo>
                    <a:cubicBezTo>
                      <a:pt x="260" y="455"/>
                      <a:pt x="205" y="461"/>
                      <a:pt x="153" y="471"/>
                    </a:cubicBezTo>
                    <a:cubicBezTo>
                      <a:pt x="156" y="448"/>
                      <a:pt x="163" y="429"/>
                      <a:pt x="169" y="413"/>
                    </a:cubicBezTo>
                    <a:cubicBezTo>
                      <a:pt x="182" y="361"/>
                      <a:pt x="195" y="251"/>
                      <a:pt x="224" y="179"/>
                    </a:cubicBezTo>
                    <a:close/>
                    <a:moveTo>
                      <a:pt x="241" y="0"/>
                    </a:moveTo>
                    <a:cubicBezTo>
                      <a:pt x="233" y="0"/>
                      <a:pt x="223" y="2"/>
                      <a:pt x="214" y="8"/>
                    </a:cubicBezTo>
                    <a:cubicBezTo>
                      <a:pt x="117" y="69"/>
                      <a:pt x="114" y="179"/>
                      <a:pt x="88" y="283"/>
                    </a:cubicBezTo>
                    <a:cubicBezTo>
                      <a:pt x="75" y="348"/>
                      <a:pt x="59" y="416"/>
                      <a:pt x="43" y="487"/>
                    </a:cubicBezTo>
                    <a:lnTo>
                      <a:pt x="33" y="487"/>
                    </a:lnTo>
                    <a:cubicBezTo>
                      <a:pt x="1" y="490"/>
                      <a:pt x="4" y="539"/>
                      <a:pt x="33" y="546"/>
                    </a:cubicBezTo>
                    <a:cubicBezTo>
                      <a:pt x="20" y="607"/>
                      <a:pt x="10" y="665"/>
                      <a:pt x="7" y="724"/>
                    </a:cubicBezTo>
                    <a:cubicBezTo>
                      <a:pt x="5" y="746"/>
                      <a:pt x="20" y="757"/>
                      <a:pt x="36" y="757"/>
                    </a:cubicBezTo>
                    <a:cubicBezTo>
                      <a:pt x="51" y="757"/>
                      <a:pt x="66" y="749"/>
                      <a:pt x="72" y="733"/>
                    </a:cubicBezTo>
                    <a:cubicBezTo>
                      <a:pt x="98" y="672"/>
                      <a:pt x="114" y="610"/>
                      <a:pt x="127" y="546"/>
                    </a:cubicBezTo>
                    <a:cubicBezTo>
                      <a:pt x="198" y="546"/>
                      <a:pt x="270" y="546"/>
                      <a:pt x="341" y="539"/>
                    </a:cubicBezTo>
                    <a:cubicBezTo>
                      <a:pt x="357" y="584"/>
                      <a:pt x="376" y="633"/>
                      <a:pt x="396" y="672"/>
                    </a:cubicBezTo>
                    <a:cubicBezTo>
                      <a:pt x="407" y="693"/>
                      <a:pt x="424" y="701"/>
                      <a:pt x="441" y="701"/>
                    </a:cubicBezTo>
                    <a:cubicBezTo>
                      <a:pt x="470" y="701"/>
                      <a:pt x="499" y="673"/>
                      <a:pt x="493" y="639"/>
                    </a:cubicBezTo>
                    <a:cubicBezTo>
                      <a:pt x="451" y="439"/>
                      <a:pt x="363" y="238"/>
                      <a:pt x="295" y="40"/>
                    </a:cubicBezTo>
                    <a:cubicBezTo>
                      <a:pt x="286" y="17"/>
                      <a:pt x="265"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1" name="Google Shape;4151;p44"/>
              <p:cNvSpPr/>
              <p:nvPr/>
            </p:nvSpPr>
            <p:spPr>
              <a:xfrm>
                <a:off x="5018354" y="556836"/>
                <a:ext cx="37104" cy="34739"/>
              </a:xfrm>
              <a:custGeom>
                <a:avLst/>
                <a:gdLst/>
                <a:ahLst/>
                <a:cxnLst/>
                <a:rect l="l" t="t" r="r" b="b"/>
                <a:pathLst>
                  <a:path w="565" h="529" extrusionOk="0">
                    <a:moveTo>
                      <a:pt x="271" y="1"/>
                    </a:moveTo>
                    <a:cubicBezTo>
                      <a:pt x="131" y="1"/>
                      <a:pt x="0" y="163"/>
                      <a:pt x="23" y="295"/>
                    </a:cubicBezTo>
                    <a:cubicBezTo>
                      <a:pt x="47" y="457"/>
                      <a:pt x="170" y="529"/>
                      <a:pt x="304" y="529"/>
                    </a:cubicBezTo>
                    <a:cubicBezTo>
                      <a:pt x="377" y="529"/>
                      <a:pt x="454" y="507"/>
                      <a:pt x="519" y="467"/>
                    </a:cubicBezTo>
                    <a:cubicBezTo>
                      <a:pt x="564" y="440"/>
                      <a:pt x="540" y="372"/>
                      <a:pt x="490" y="372"/>
                    </a:cubicBezTo>
                    <a:cubicBezTo>
                      <a:pt x="486" y="372"/>
                      <a:pt x="481" y="372"/>
                      <a:pt x="477" y="373"/>
                    </a:cubicBezTo>
                    <a:cubicBezTo>
                      <a:pt x="416" y="387"/>
                      <a:pt x="353" y="422"/>
                      <a:pt x="288" y="422"/>
                    </a:cubicBezTo>
                    <a:cubicBezTo>
                      <a:pt x="276" y="422"/>
                      <a:pt x="265" y="421"/>
                      <a:pt x="254" y="418"/>
                    </a:cubicBezTo>
                    <a:cubicBezTo>
                      <a:pt x="198" y="405"/>
                      <a:pt x="150" y="357"/>
                      <a:pt x="137" y="302"/>
                    </a:cubicBezTo>
                    <a:cubicBezTo>
                      <a:pt x="121" y="237"/>
                      <a:pt x="147" y="175"/>
                      <a:pt x="198" y="140"/>
                    </a:cubicBezTo>
                    <a:cubicBezTo>
                      <a:pt x="247" y="101"/>
                      <a:pt x="299" y="107"/>
                      <a:pt x="357" y="101"/>
                    </a:cubicBezTo>
                    <a:cubicBezTo>
                      <a:pt x="393" y="101"/>
                      <a:pt x="406" y="52"/>
                      <a:pt x="373" y="33"/>
                    </a:cubicBezTo>
                    <a:cubicBezTo>
                      <a:pt x="340" y="11"/>
                      <a:pt x="305"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2" name="Google Shape;4152;p44"/>
              <p:cNvSpPr/>
              <p:nvPr/>
            </p:nvSpPr>
            <p:spPr>
              <a:xfrm>
                <a:off x="5276824" y="836514"/>
                <a:ext cx="33689" cy="49778"/>
              </a:xfrm>
              <a:custGeom>
                <a:avLst/>
                <a:gdLst/>
                <a:ahLst/>
                <a:cxnLst/>
                <a:rect l="l" t="t" r="r" b="b"/>
                <a:pathLst>
                  <a:path w="513" h="758" extrusionOk="0">
                    <a:moveTo>
                      <a:pt x="238" y="101"/>
                    </a:moveTo>
                    <a:cubicBezTo>
                      <a:pt x="267" y="101"/>
                      <a:pt x="294" y="110"/>
                      <a:pt x="315" y="131"/>
                    </a:cubicBezTo>
                    <a:cubicBezTo>
                      <a:pt x="390" y="209"/>
                      <a:pt x="189" y="274"/>
                      <a:pt x="134" y="306"/>
                    </a:cubicBezTo>
                    <a:cubicBezTo>
                      <a:pt x="124" y="309"/>
                      <a:pt x="121" y="316"/>
                      <a:pt x="118" y="326"/>
                    </a:cubicBezTo>
                    <a:cubicBezTo>
                      <a:pt x="114" y="270"/>
                      <a:pt x="114" y="212"/>
                      <a:pt x="108" y="160"/>
                    </a:cubicBezTo>
                    <a:cubicBezTo>
                      <a:pt x="142" y="124"/>
                      <a:pt x="192" y="101"/>
                      <a:pt x="238" y="101"/>
                    </a:cubicBezTo>
                    <a:close/>
                    <a:moveTo>
                      <a:pt x="118" y="394"/>
                    </a:moveTo>
                    <a:cubicBezTo>
                      <a:pt x="124" y="407"/>
                      <a:pt x="140" y="419"/>
                      <a:pt x="163" y="419"/>
                    </a:cubicBezTo>
                    <a:cubicBezTo>
                      <a:pt x="172" y="419"/>
                      <a:pt x="182" y="419"/>
                      <a:pt x="192" y="419"/>
                    </a:cubicBezTo>
                    <a:cubicBezTo>
                      <a:pt x="272" y="419"/>
                      <a:pt x="368" y="434"/>
                      <a:pt x="373" y="530"/>
                    </a:cubicBezTo>
                    <a:cubicBezTo>
                      <a:pt x="373" y="619"/>
                      <a:pt x="292" y="640"/>
                      <a:pt x="208" y="640"/>
                    </a:cubicBezTo>
                    <a:cubicBezTo>
                      <a:pt x="175" y="640"/>
                      <a:pt x="143" y="637"/>
                      <a:pt x="114" y="633"/>
                    </a:cubicBezTo>
                    <a:cubicBezTo>
                      <a:pt x="114" y="630"/>
                      <a:pt x="118" y="620"/>
                      <a:pt x="118" y="617"/>
                    </a:cubicBezTo>
                    <a:cubicBezTo>
                      <a:pt x="121" y="546"/>
                      <a:pt x="121" y="471"/>
                      <a:pt x="118" y="394"/>
                    </a:cubicBezTo>
                    <a:close/>
                    <a:moveTo>
                      <a:pt x="271" y="0"/>
                    </a:moveTo>
                    <a:cubicBezTo>
                      <a:pt x="198" y="0"/>
                      <a:pt x="118" y="22"/>
                      <a:pt x="69" y="63"/>
                    </a:cubicBezTo>
                    <a:cubicBezTo>
                      <a:pt x="67" y="63"/>
                      <a:pt x="64" y="63"/>
                      <a:pt x="62" y="63"/>
                    </a:cubicBezTo>
                    <a:cubicBezTo>
                      <a:pt x="44" y="63"/>
                      <a:pt x="27" y="73"/>
                      <a:pt x="27" y="99"/>
                    </a:cubicBezTo>
                    <a:cubicBezTo>
                      <a:pt x="11" y="270"/>
                      <a:pt x="4" y="449"/>
                      <a:pt x="11" y="614"/>
                    </a:cubicBezTo>
                    <a:cubicBezTo>
                      <a:pt x="11" y="627"/>
                      <a:pt x="17" y="637"/>
                      <a:pt x="24" y="646"/>
                    </a:cubicBezTo>
                    <a:cubicBezTo>
                      <a:pt x="1" y="679"/>
                      <a:pt x="4" y="740"/>
                      <a:pt x="53" y="747"/>
                    </a:cubicBezTo>
                    <a:cubicBezTo>
                      <a:pt x="90" y="753"/>
                      <a:pt x="133" y="758"/>
                      <a:pt x="178" y="758"/>
                    </a:cubicBezTo>
                    <a:cubicBezTo>
                      <a:pt x="328" y="758"/>
                      <a:pt x="494" y="708"/>
                      <a:pt x="506" y="533"/>
                    </a:cubicBezTo>
                    <a:cubicBezTo>
                      <a:pt x="513" y="423"/>
                      <a:pt x="441" y="358"/>
                      <a:pt x="348" y="326"/>
                    </a:cubicBezTo>
                    <a:cubicBezTo>
                      <a:pt x="383" y="303"/>
                      <a:pt x="416" y="274"/>
                      <a:pt x="432" y="232"/>
                    </a:cubicBezTo>
                    <a:cubicBezTo>
                      <a:pt x="464" y="164"/>
                      <a:pt x="461" y="79"/>
                      <a:pt x="396" y="31"/>
                    </a:cubicBezTo>
                    <a:cubicBezTo>
                      <a:pt x="365" y="10"/>
                      <a:pt x="319"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3" name="Picture 2">
            <a:extLst>
              <a:ext uri="{FF2B5EF4-FFF2-40B4-BE49-F238E27FC236}">
                <a16:creationId xmlns:a16="http://schemas.microsoft.com/office/drawing/2014/main" id="{8472B727-9BF4-242C-C342-A50B843C26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409559" y="3519666"/>
            <a:ext cx="3162441" cy="14408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1000"/>
                                        <p:tgtEl>
                                          <p:spTgt spid="4100"/>
                                        </p:tgtEl>
                                      </p:cBhvr>
                                    </p:animEffect>
                                    <p:anim calcmode="lin" valueType="num">
                                      <p:cBhvr>
                                        <p:cTn id="8" dur="1000" fill="hold"/>
                                        <p:tgtEl>
                                          <p:spTgt spid="4100"/>
                                        </p:tgtEl>
                                        <p:attrNameLst>
                                          <p:attrName>ppt_x</p:attrName>
                                        </p:attrNameLst>
                                      </p:cBhvr>
                                      <p:tavLst>
                                        <p:tav tm="0">
                                          <p:val>
                                            <p:strVal val="#ppt_x"/>
                                          </p:val>
                                        </p:tav>
                                        <p:tav tm="100000">
                                          <p:val>
                                            <p:strVal val="#ppt_x"/>
                                          </p:val>
                                        </p:tav>
                                      </p:tavLst>
                                    </p:anim>
                                    <p:anim calcmode="lin" valueType="num">
                                      <p:cBhvr>
                                        <p:cTn id="9"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1">
                                            <p:txEl>
                                              <p:pRg st="0" end="0"/>
                                            </p:txEl>
                                          </p:spTgt>
                                        </p:tgtEl>
                                        <p:attrNameLst>
                                          <p:attrName>style.visibility</p:attrName>
                                        </p:attrNameLst>
                                      </p:cBhvr>
                                      <p:to>
                                        <p:strVal val="visible"/>
                                      </p:to>
                                    </p:set>
                                    <p:animEffect transition="in" filter="fade">
                                      <p:cBhvr>
                                        <p:cTn id="14" dur="1000"/>
                                        <p:tgtEl>
                                          <p:spTgt spid="4101">
                                            <p:txEl>
                                              <p:pRg st="0" end="0"/>
                                            </p:txEl>
                                          </p:spTgt>
                                        </p:tgtEl>
                                      </p:cBhvr>
                                    </p:animEffect>
                                    <p:anim calcmode="lin" valueType="num">
                                      <p:cBhvr>
                                        <p:cTn id="15" dur="1000" fill="hold"/>
                                        <p:tgtEl>
                                          <p:spTgt spid="410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1">
                                            <p:txEl>
                                              <p:pRg st="1" end="1"/>
                                            </p:txEl>
                                          </p:spTgt>
                                        </p:tgtEl>
                                        <p:attrNameLst>
                                          <p:attrName>style.visibility</p:attrName>
                                        </p:attrNameLst>
                                      </p:cBhvr>
                                      <p:to>
                                        <p:strVal val="visible"/>
                                      </p:to>
                                    </p:set>
                                    <p:animEffect transition="in" filter="fade">
                                      <p:cBhvr>
                                        <p:cTn id="21" dur="1000"/>
                                        <p:tgtEl>
                                          <p:spTgt spid="4101">
                                            <p:txEl>
                                              <p:pRg st="1" end="1"/>
                                            </p:txEl>
                                          </p:spTgt>
                                        </p:tgtEl>
                                      </p:cBhvr>
                                    </p:animEffect>
                                    <p:anim calcmode="lin" valueType="num">
                                      <p:cBhvr>
                                        <p:cTn id="22" dur="1000" fill="hold"/>
                                        <p:tgtEl>
                                          <p:spTgt spid="410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1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01">
                                            <p:txEl>
                                              <p:pRg st="2" end="2"/>
                                            </p:txEl>
                                          </p:spTgt>
                                        </p:tgtEl>
                                        <p:attrNameLst>
                                          <p:attrName>style.visibility</p:attrName>
                                        </p:attrNameLst>
                                      </p:cBhvr>
                                      <p:to>
                                        <p:strVal val="visible"/>
                                      </p:to>
                                    </p:set>
                                    <p:animEffect transition="in" filter="fade">
                                      <p:cBhvr>
                                        <p:cTn id="28" dur="1000"/>
                                        <p:tgtEl>
                                          <p:spTgt spid="4101">
                                            <p:txEl>
                                              <p:pRg st="2" end="2"/>
                                            </p:txEl>
                                          </p:spTgt>
                                        </p:tgtEl>
                                      </p:cBhvr>
                                    </p:animEffect>
                                    <p:anim calcmode="lin" valueType="num">
                                      <p:cBhvr>
                                        <p:cTn id="29" dur="1000" fill="hold"/>
                                        <p:tgtEl>
                                          <p:spTgt spid="410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10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101">
                                            <p:txEl>
                                              <p:pRg st="3" end="3"/>
                                            </p:txEl>
                                          </p:spTgt>
                                        </p:tgtEl>
                                        <p:attrNameLst>
                                          <p:attrName>style.visibility</p:attrName>
                                        </p:attrNameLst>
                                      </p:cBhvr>
                                      <p:to>
                                        <p:strVal val="visible"/>
                                      </p:to>
                                    </p:set>
                                    <p:animEffect transition="in" filter="fade">
                                      <p:cBhvr>
                                        <p:cTn id="35" dur="1000"/>
                                        <p:tgtEl>
                                          <p:spTgt spid="4101">
                                            <p:txEl>
                                              <p:pRg st="3" end="3"/>
                                            </p:txEl>
                                          </p:spTgt>
                                        </p:tgtEl>
                                      </p:cBhvr>
                                    </p:animEffect>
                                    <p:anim calcmode="lin" valueType="num">
                                      <p:cBhvr>
                                        <p:cTn id="36" dur="1000" fill="hold"/>
                                        <p:tgtEl>
                                          <p:spTgt spid="410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101">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101">
                                            <p:txEl>
                                              <p:pRg st="4" end="4"/>
                                            </p:txEl>
                                          </p:spTgt>
                                        </p:tgtEl>
                                        <p:attrNameLst>
                                          <p:attrName>style.visibility</p:attrName>
                                        </p:attrNameLst>
                                      </p:cBhvr>
                                      <p:to>
                                        <p:strVal val="visible"/>
                                      </p:to>
                                    </p:set>
                                    <p:animEffect transition="in" filter="fade">
                                      <p:cBhvr>
                                        <p:cTn id="40" dur="1000"/>
                                        <p:tgtEl>
                                          <p:spTgt spid="4101">
                                            <p:txEl>
                                              <p:pRg st="4" end="4"/>
                                            </p:txEl>
                                          </p:spTgt>
                                        </p:tgtEl>
                                      </p:cBhvr>
                                    </p:animEffect>
                                    <p:anim calcmode="lin" valueType="num">
                                      <p:cBhvr>
                                        <p:cTn id="41" dur="1000" fill="hold"/>
                                        <p:tgtEl>
                                          <p:spTgt spid="4101">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101">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101">
                                            <p:txEl>
                                              <p:pRg st="5" end="5"/>
                                            </p:txEl>
                                          </p:spTgt>
                                        </p:tgtEl>
                                        <p:attrNameLst>
                                          <p:attrName>style.visibility</p:attrName>
                                        </p:attrNameLst>
                                      </p:cBhvr>
                                      <p:to>
                                        <p:strVal val="visible"/>
                                      </p:to>
                                    </p:set>
                                    <p:animEffect transition="in" filter="fade">
                                      <p:cBhvr>
                                        <p:cTn id="45" dur="1000"/>
                                        <p:tgtEl>
                                          <p:spTgt spid="4101">
                                            <p:txEl>
                                              <p:pRg st="5" end="5"/>
                                            </p:txEl>
                                          </p:spTgt>
                                        </p:tgtEl>
                                      </p:cBhvr>
                                    </p:animEffect>
                                    <p:anim calcmode="lin" valueType="num">
                                      <p:cBhvr>
                                        <p:cTn id="46" dur="1000" fill="hold"/>
                                        <p:tgtEl>
                                          <p:spTgt spid="4101">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410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56"/>
        <p:cNvGrpSpPr/>
        <p:nvPr/>
      </p:nvGrpSpPr>
      <p:grpSpPr>
        <a:xfrm>
          <a:off x="0" y="0"/>
          <a:ext cx="0" cy="0"/>
          <a:chOff x="0" y="0"/>
          <a:chExt cx="0" cy="0"/>
        </a:xfrm>
      </p:grpSpPr>
      <p:sp>
        <p:nvSpPr>
          <p:cNvPr id="4157" name="Google Shape;4157;p45"/>
          <p:cNvSpPr txBox="1">
            <a:spLocks noGrp="1"/>
          </p:cNvSpPr>
          <p:nvPr>
            <p:ph type="title"/>
          </p:nvPr>
        </p:nvSpPr>
        <p:spPr>
          <a:xfrm>
            <a:off x="580151" y="29441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cs typeface="Vazirmatn" panose="020B0604020202020204" charset="-78"/>
              </a:rPr>
              <a:t>Expectation maximization</a:t>
            </a:r>
          </a:p>
        </p:txBody>
      </p:sp>
      <p:sp>
        <p:nvSpPr>
          <p:cNvPr id="4159" name="Google Shape;4159;p45"/>
          <p:cNvSpPr txBox="1">
            <a:spLocks noGrp="1"/>
          </p:cNvSpPr>
          <p:nvPr>
            <p:ph type="subTitle" idx="2"/>
          </p:nvPr>
        </p:nvSpPr>
        <p:spPr>
          <a:xfrm>
            <a:off x="720000" y="867118"/>
            <a:ext cx="8337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Baum-Welch algorithm is using expectation maximization (EM) approach to find values for A and B. </a:t>
            </a:r>
          </a:p>
        </p:txBody>
      </p:sp>
      <p:sp>
        <p:nvSpPr>
          <p:cNvPr id="12" name="Google Shape;4159;p45">
            <a:extLst>
              <a:ext uri="{FF2B5EF4-FFF2-40B4-BE49-F238E27FC236}">
                <a16:creationId xmlns:a16="http://schemas.microsoft.com/office/drawing/2014/main" id="{6418379C-C345-A00B-CD3D-7C1690D7C65D}"/>
              </a:ext>
            </a:extLst>
          </p:cNvPr>
          <p:cNvSpPr txBox="1">
            <a:spLocks/>
          </p:cNvSpPr>
          <p:nvPr/>
        </p:nvSpPr>
        <p:spPr>
          <a:xfrm>
            <a:off x="719999" y="1153468"/>
            <a:ext cx="8337939" cy="1998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9pPr>
          </a:lstStyle>
          <a:p>
            <a:pPr marL="0" indent="0"/>
            <a:r>
              <a:rPr lang="en-US" b="1" dirty="0">
                <a:latin typeface="+mn-lt"/>
              </a:rPr>
              <a:t>Process looks following:</a:t>
            </a:r>
          </a:p>
          <a:p>
            <a:pPr algn="l">
              <a:buFont typeface="Arial" panose="020B0604020202020204" pitchFamily="34" charset="0"/>
              <a:buChar char="•"/>
            </a:pPr>
            <a:r>
              <a:rPr lang="en-US" b="0" i="0" dirty="0">
                <a:solidFill>
                  <a:srgbClr val="242424"/>
                </a:solidFill>
                <a:effectLst/>
                <a:latin typeface="+mn-lt"/>
              </a:rPr>
              <a:t>Initialize A and B with some initial values (done only once)</a:t>
            </a:r>
          </a:p>
          <a:p>
            <a:pPr algn="l">
              <a:buFont typeface="Arial" panose="020B0604020202020204" pitchFamily="34" charset="0"/>
              <a:buChar char="•"/>
            </a:pPr>
            <a:r>
              <a:rPr lang="en-US" b="0" i="0" dirty="0">
                <a:solidFill>
                  <a:srgbClr val="242424"/>
                </a:solidFill>
                <a:effectLst/>
                <a:latin typeface="+mn-lt"/>
              </a:rPr>
              <a:t>Estimate latent variables ξᵢⱼ(t) and γᵢ(t) (I’ll explain the meaning of these later) using A, B, O and S. Goal of this step is to estimate how much each transition and emission has been used. This is estimation step</a:t>
            </a:r>
          </a:p>
          <a:p>
            <a:pPr algn="l">
              <a:buFont typeface="Arial" panose="020B0604020202020204" pitchFamily="34" charset="0"/>
              <a:buChar char="•"/>
            </a:pPr>
            <a:r>
              <a:rPr lang="en-US" b="0" i="0" dirty="0">
                <a:solidFill>
                  <a:srgbClr val="242424"/>
                </a:solidFill>
                <a:effectLst/>
                <a:latin typeface="+mn-lt"/>
              </a:rPr>
              <a:t>Maximize values of A and B using estimations from previous steps. This is maximization step</a:t>
            </a:r>
          </a:p>
          <a:p>
            <a:pPr algn="l">
              <a:buFont typeface="Arial" panose="020B0604020202020204" pitchFamily="34" charset="0"/>
              <a:buChar char="•"/>
            </a:pPr>
            <a:r>
              <a:rPr lang="en-US" b="0" i="0" dirty="0">
                <a:solidFill>
                  <a:srgbClr val="242424"/>
                </a:solidFill>
                <a:effectLst/>
                <a:latin typeface="+mn-lt"/>
              </a:rPr>
              <a:t>Continue previous steps until convergence</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57"/>
                                        </p:tgtEl>
                                        <p:attrNameLst>
                                          <p:attrName>style.visibility</p:attrName>
                                        </p:attrNameLst>
                                      </p:cBhvr>
                                      <p:to>
                                        <p:strVal val="visible"/>
                                      </p:to>
                                    </p:set>
                                    <p:animEffect transition="in" filter="fade">
                                      <p:cBhvr>
                                        <p:cTn id="7" dur="1000"/>
                                        <p:tgtEl>
                                          <p:spTgt spid="4157"/>
                                        </p:tgtEl>
                                      </p:cBhvr>
                                    </p:animEffect>
                                    <p:anim calcmode="lin" valueType="num">
                                      <p:cBhvr>
                                        <p:cTn id="8" dur="1000" fill="hold"/>
                                        <p:tgtEl>
                                          <p:spTgt spid="4157"/>
                                        </p:tgtEl>
                                        <p:attrNameLst>
                                          <p:attrName>ppt_x</p:attrName>
                                        </p:attrNameLst>
                                      </p:cBhvr>
                                      <p:tavLst>
                                        <p:tav tm="0">
                                          <p:val>
                                            <p:strVal val="#ppt_x"/>
                                          </p:val>
                                        </p:tav>
                                        <p:tav tm="100000">
                                          <p:val>
                                            <p:strVal val="#ppt_x"/>
                                          </p:val>
                                        </p:tav>
                                      </p:tavLst>
                                    </p:anim>
                                    <p:anim calcmode="lin" valueType="num">
                                      <p:cBhvr>
                                        <p:cTn id="9" dur="1000" fill="hold"/>
                                        <p:tgtEl>
                                          <p:spTgt spid="41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59">
                                            <p:txEl>
                                              <p:pRg st="0" end="0"/>
                                            </p:txEl>
                                          </p:spTgt>
                                        </p:tgtEl>
                                        <p:attrNameLst>
                                          <p:attrName>style.visibility</p:attrName>
                                        </p:attrNameLst>
                                      </p:cBhvr>
                                      <p:to>
                                        <p:strVal val="visible"/>
                                      </p:to>
                                    </p:set>
                                    <p:animEffect transition="in" filter="fade">
                                      <p:cBhvr>
                                        <p:cTn id="14" dur="1000"/>
                                        <p:tgtEl>
                                          <p:spTgt spid="4159">
                                            <p:txEl>
                                              <p:pRg st="0" end="0"/>
                                            </p:txEl>
                                          </p:spTgt>
                                        </p:tgtEl>
                                      </p:cBhvr>
                                    </p:animEffect>
                                    <p:anim calcmode="lin" valueType="num">
                                      <p:cBhvr>
                                        <p:cTn id="15" dur="1000" fill="hold"/>
                                        <p:tgtEl>
                                          <p:spTgt spid="415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fade">
                                      <p:cBhvr>
                                        <p:cTn id="26" dur="1000"/>
                                        <p:tgtEl>
                                          <p:spTgt spid="12">
                                            <p:txEl>
                                              <p:pRg st="1" end="1"/>
                                            </p:txEl>
                                          </p:spTgt>
                                        </p:tgtEl>
                                      </p:cBhvr>
                                    </p:animEffect>
                                    <p:anim calcmode="lin" valueType="num">
                                      <p:cBhvr>
                                        <p:cTn id="2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fade">
                                      <p:cBhvr>
                                        <p:cTn id="31" dur="1000"/>
                                        <p:tgtEl>
                                          <p:spTgt spid="12">
                                            <p:txEl>
                                              <p:pRg st="2" end="2"/>
                                            </p:txEl>
                                          </p:spTgt>
                                        </p:tgtEl>
                                      </p:cBhvr>
                                    </p:animEffect>
                                    <p:anim calcmode="lin" valueType="num">
                                      <p:cBhvr>
                                        <p:cTn id="3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xEl>
                                              <p:pRg st="3" end="3"/>
                                            </p:txEl>
                                          </p:spTgt>
                                        </p:tgtEl>
                                        <p:attrNameLst>
                                          <p:attrName>style.visibility</p:attrName>
                                        </p:attrNameLst>
                                      </p:cBhvr>
                                      <p:to>
                                        <p:strVal val="visible"/>
                                      </p:to>
                                    </p:set>
                                    <p:animEffect transition="in" filter="fade">
                                      <p:cBhvr>
                                        <p:cTn id="36" dur="1000"/>
                                        <p:tgtEl>
                                          <p:spTgt spid="12">
                                            <p:txEl>
                                              <p:pRg st="3" end="3"/>
                                            </p:txEl>
                                          </p:spTgt>
                                        </p:tgtEl>
                                      </p:cBhvr>
                                    </p:animEffect>
                                    <p:anim calcmode="lin" valueType="num">
                                      <p:cBhvr>
                                        <p:cTn id="37"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Effect transition="in" filter="fade">
                                      <p:cBhvr>
                                        <p:cTn id="41" dur="1000"/>
                                        <p:tgtEl>
                                          <p:spTgt spid="12">
                                            <p:txEl>
                                              <p:pRg st="4" end="4"/>
                                            </p:txEl>
                                          </p:spTgt>
                                        </p:tgtEl>
                                      </p:cBhvr>
                                    </p:animEffect>
                                    <p:anim calcmode="lin" valueType="num">
                                      <p:cBhvr>
                                        <p:cTn id="4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0"/>
        <p:cNvGrpSpPr/>
        <p:nvPr/>
      </p:nvGrpSpPr>
      <p:grpSpPr>
        <a:xfrm>
          <a:off x="0" y="0"/>
          <a:ext cx="0" cy="0"/>
          <a:chOff x="0" y="0"/>
          <a:chExt cx="0" cy="0"/>
        </a:xfrm>
      </p:grpSpPr>
      <p:sp>
        <p:nvSpPr>
          <p:cNvPr id="4191" name="Google Shape;4191;p46"/>
          <p:cNvSpPr txBox="1">
            <a:spLocks noGrp="1"/>
          </p:cNvSpPr>
          <p:nvPr>
            <p:ph type="title"/>
          </p:nvPr>
        </p:nvSpPr>
        <p:spPr>
          <a:xfrm>
            <a:off x="720762" y="208357"/>
            <a:ext cx="43568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1- Initial phase</a:t>
            </a:r>
          </a:p>
        </p:txBody>
      </p:sp>
      <p:sp>
        <p:nvSpPr>
          <p:cNvPr id="4192" name="Google Shape;4192;p46"/>
          <p:cNvSpPr txBox="1">
            <a:spLocks noGrp="1"/>
          </p:cNvSpPr>
          <p:nvPr>
            <p:ph type="subTitle" idx="1"/>
          </p:nvPr>
        </p:nvSpPr>
        <p:spPr>
          <a:xfrm>
            <a:off x="1032733" y="879975"/>
            <a:ext cx="5314279" cy="29927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In the initial phase, the content of the parameter matrices A, B, π₀ are initialized, and it could be done randomly if there is no prior knowledge about them.</a:t>
            </a:r>
          </a:p>
          <a:p>
            <a:pPr marL="0" lvl="0" indent="0" algn="l" rtl="0">
              <a:spcBef>
                <a:spcPts val="0"/>
              </a:spcBef>
              <a:spcAft>
                <a:spcPts val="0"/>
              </a:spcAft>
              <a:buNone/>
            </a:pPr>
            <a:r>
              <a:rPr lang="en-US" dirty="0">
                <a:latin typeface="+mn-lt"/>
              </a:rPr>
              <a:t>Ex:-  </a:t>
            </a:r>
            <a:r>
              <a:rPr lang="el-GR" dirty="0">
                <a:latin typeface="+mn-lt"/>
              </a:rPr>
              <a:t>π</a:t>
            </a:r>
            <a:r>
              <a:rPr lang="en-US" dirty="0">
                <a:latin typeface="+mn-lt"/>
              </a:rPr>
              <a:t> = [                     ]</a:t>
            </a:r>
          </a:p>
          <a:p>
            <a:pPr marL="0" lvl="0" indent="0" algn="l" rtl="0">
              <a:spcBef>
                <a:spcPts val="0"/>
              </a:spcBef>
              <a:spcAft>
                <a:spcPts val="0"/>
              </a:spcAft>
              <a:buNone/>
            </a:pPr>
            <a:r>
              <a:rPr lang="en-US" dirty="0">
                <a:latin typeface="+mn-lt"/>
              </a:rPr>
              <a:t>        </a:t>
            </a:r>
          </a:p>
          <a:p>
            <a:pPr marL="0" lvl="0" indent="0" algn="l" rtl="0">
              <a:spcBef>
                <a:spcPts val="0"/>
              </a:spcBef>
              <a:spcAft>
                <a:spcPts val="0"/>
              </a:spcAft>
              <a:buNone/>
            </a:pPr>
            <a:r>
              <a:rPr lang="en-US" dirty="0">
                <a:latin typeface="+mn-lt"/>
              </a:rPr>
              <a:t>         P =</a:t>
            </a: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dirty="0">
                <a:latin typeface="+mn-lt"/>
              </a:rPr>
              <a:t>         E = </a:t>
            </a: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r>
              <a:rPr lang="en-US" dirty="0">
                <a:latin typeface="+mn-lt"/>
              </a:rPr>
              <a:t>	</a:t>
            </a:r>
          </a:p>
        </p:txBody>
      </p:sp>
      <p:sp>
        <p:nvSpPr>
          <p:cNvPr id="19" name="Double Bracket 18">
            <a:extLst>
              <a:ext uri="{FF2B5EF4-FFF2-40B4-BE49-F238E27FC236}">
                <a16:creationId xmlns:a16="http://schemas.microsoft.com/office/drawing/2014/main" id="{41612B97-6FFA-BC15-852D-925EE71E7559}"/>
              </a:ext>
            </a:extLst>
          </p:cNvPr>
          <p:cNvSpPr/>
          <p:nvPr/>
        </p:nvSpPr>
        <p:spPr>
          <a:xfrm>
            <a:off x="1882681" y="2033195"/>
            <a:ext cx="1204763" cy="710005"/>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0" name="Google Shape;4191;p46">
            <a:extLst>
              <a:ext uri="{FF2B5EF4-FFF2-40B4-BE49-F238E27FC236}">
                <a16:creationId xmlns:a16="http://schemas.microsoft.com/office/drawing/2014/main" id="{3C7D2FF4-5621-7763-BBA0-DD1659C67550}"/>
              </a:ext>
            </a:extLst>
          </p:cNvPr>
          <p:cNvSpPr txBox="1">
            <a:spLocks/>
          </p:cNvSpPr>
          <p:nvPr/>
        </p:nvSpPr>
        <p:spPr>
          <a:xfrm>
            <a:off x="1882681" y="1970800"/>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0.99</a:t>
            </a:r>
          </a:p>
        </p:txBody>
      </p:sp>
      <p:sp>
        <p:nvSpPr>
          <p:cNvPr id="24" name="Google Shape;4191;p46">
            <a:extLst>
              <a:ext uri="{FF2B5EF4-FFF2-40B4-BE49-F238E27FC236}">
                <a16:creationId xmlns:a16="http://schemas.microsoft.com/office/drawing/2014/main" id="{87890AEA-BE79-6C8A-DAD6-600C40ACB1F5}"/>
              </a:ext>
            </a:extLst>
          </p:cNvPr>
          <p:cNvSpPr txBox="1">
            <a:spLocks/>
          </p:cNvSpPr>
          <p:nvPr/>
        </p:nvSpPr>
        <p:spPr>
          <a:xfrm>
            <a:off x="2498134" y="2356999"/>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0.99</a:t>
            </a:r>
          </a:p>
        </p:txBody>
      </p:sp>
      <p:sp>
        <p:nvSpPr>
          <p:cNvPr id="25" name="Google Shape;4191;p46">
            <a:extLst>
              <a:ext uri="{FF2B5EF4-FFF2-40B4-BE49-F238E27FC236}">
                <a16:creationId xmlns:a16="http://schemas.microsoft.com/office/drawing/2014/main" id="{E9A9595F-916A-DCEC-0CCE-9638613441D0}"/>
              </a:ext>
            </a:extLst>
          </p:cNvPr>
          <p:cNvSpPr txBox="1">
            <a:spLocks/>
          </p:cNvSpPr>
          <p:nvPr/>
        </p:nvSpPr>
        <p:spPr>
          <a:xfrm>
            <a:off x="1882681" y="2346241"/>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0.01</a:t>
            </a:r>
          </a:p>
        </p:txBody>
      </p:sp>
      <p:sp>
        <p:nvSpPr>
          <p:cNvPr id="26" name="Google Shape;4191;p46">
            <a:extLst>
              <a:ext uri="{FF2B5EF4-FFF2-40B4-BE49-F238E27FC236}">
                <a16:creationId xmlns:a16="http://schemas.microsoft.com/office/drawing/2014/main" id="{DCE160B5-618D-8CB2-F24C-4F8377AAA83F}"/>
              </a:ext>
            </a:extLst>
          </p:cNvPr>
          <p:cNvSpPr txBox="1">
            <a:spLocks/>
          </p:cNvSpPr>
          <p:nvPr/>
        </p:nvSpPr>
        <p:spPr>
          <a:xfrm>
            <a:off x="2486004" y="1970799"/>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0.01</a:t>
            </a:r>
          </a:p>
        </p:txBody>
      </p:sp>
      <p:sp>
        <p:nvSpPr>
          <p:cNvPr id="27" name="Google Shape;4191;p46">
            <a:extLst>
              <a:ext uri="{FF2B5EF4-FFF2-40B4-BE49-F238E27FC236}">
                <a16:creationId xmlns:a16="http://schemas.microsoft.com/office/drawing/2014/main" id="{67A696F3-24B6-68C6-738E-C2D582B06B7B}"/>
              </a:ext>
            </a:extLst>
          </p:cNvPr>
          <p:cNvSpPr txBox="1">
            <a:spLocks/>
          </p:cNvSpPr>
          <p:nvPr/>
        </p:nvSpPr>
        <p:spPr>
          <a:xfrm>
            <a:off x="1850949" y="1649146"/>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0.99</a:t>
            </a:r>
          </a:p>
        </p:txBody>
      </p:sp>
      <p:sp>
        <p:nvSpPr>
          <p:cNvPr id="28" name="Google Shape;4191;p46">
            <a:extLst>
              <a:ext uri="{FF2B5EF4-FFF2-40B4-BE49-F238E27FC236}">
                <a16:creationId xmlns:a16="http://schemas.microsoft.com/office/drawing/2014/main" id="{CEF7BF21-F862-85B5-F750-9C3A2A3C49DA}"/>
              </a:ext>
            </a:extLst>
          </p:cNvPr>
          <p:cNvSpPr txBox="1">
            <a:spLocks/>
          </p:cNvSpPr>
          <p:nvPr/>
        </p:nvSpPr>
        <p:spPr>
          <a:xfrm>
            <a:off x="2486004" y="1649146"/>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0.01</a:t>
            </a:r>
          </a:p>
        </p:txBody>
      </p:sp>
      <p:sp>
        <p:nvSpPr>
          <p:cNvPr id="30" name="Double Bracket 29">
            <a:extLst>
              <a:ext uri="{FF2B5EF4-FFF2-40B4-BE49-F238E27FC236}">
                <a16:creationId xmlns:a16="http://schemas.microsoft.com/office/drawing/2014/main" id="{D5A7B58C-C966-4B9B-1165-5DF39B2AE723}"/>
              </a:ext>
            </a:extLst>
          </p:cNvPr>
          <p:cNvSpPr/>
          <p:nvPr/>
        </p:nvSpPr>
        <p:spPr>
          <a:xfrm>
            <a:off x="1855196" y="2819850"/>
            <a:ext cx="1204763" cy="710005"/>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1" name="Google Shape;4191;p46">
            <a:extLst>
              <a:ext uri="{FF2B5EF4-FFF2-40B4-BE49-F238E27FC236}">
                <a16:creationId xmlns:a16="http://schemas.microsoft.com/office/drawing/2014/main" id="{36E06459-4198-8063-09A1-0B1B368AC3CE}"/>
              </a:ext>
            </a:extLst>
          </p:cNvPr>
          <p:cNvSpPr txBox="1">
            <a:spLocks/>
          </p:cNvSpPr>
          <p:nvPr/>
        </p:nvSpPr>
        <p:spPr>
          <a:xfrm>
            <a:off x="2526322" y="2771168"/>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0.2</a:t>
            </a:r>
          </a:p>
        </p:txBody>
      </p:sp>
      <p:sp>
        <p:nvSpPr>
          <p:cNvPr id="32" name="Google Shape;4191;p46">
            <a:extLst>
              <a:ext uri="{FF2B5EF4-FFF2-40B4-BE49-F238E27FC236}">
                <a16:creationId xmlns:a16="http://schemas.microsoft.com/office/drawing/2014/main" id="{2E5C1B4B-26D8-DD8B-0832-CC0FB0ECA3AA}"/>
              </a:ext>
            </a:extLst>
          </p:cNvPr>
          <p:cNvSpPr txBox="1">
            <a:spLocks/>
          </p:cNvSpPr>
          <p:nvPr/>
        </p:nvSpPr>
        <p:spPr>
          <a:xfrm>
            <a:off x="1921674" y="3139080"/>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0.1</a:t>
            </a:r>
          </a:p>
        </p:txBody>
      </p:sp>
      <p:sp>
        <p:nvSpPr>
          <p:cNvPr id="33" name="Google Shape;4191;p46">
            <a:extLst>
              <a:ext uri="{FF2B5EF4-FFF2-40B4-BE49-F238E27FC236}">
                <a16:creationId xmlns:a16="http://schemas.microsoft.com/office/drawing/2014/main" id="{5DE7B3E1-0F0B-FF76-0C1E-CA80ECC7D275}"/>
              </a:ext>
            </a:extLst>
          </p:cNvPr>
          <p:cNvSpPr txBox="1">
            <a:spLocks/>
          </p:cNvSpPr>
          <p:nvPr/>
        </p:nvSpPr>
        <p:spPr>
          <a:xfrm>
            <a:off x="1938400" y="2778700"/>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0.8</a:t>
            </a:r>
          </a:p>
        </p:txBody>
      </p:sp>
      <p:sp>
        <p:nvSpPr>
          <p:cNvPr id="34" name="Google Shape;4191;p46">
            <a:extLst>
              <a:ext uri="{FF2B5EF4-FFF2-40B4-BE49-F238E27FC236}">
                <a16:creationId xmlns:a16="http://schemas.microsoft.com/office/drawing/2014/main" id="{CA5D06CB-E2D3-6D22-7191-0BDA7C3997CF}"/>
              </a:ext>
            </a:extLst>
          </p:cNvPr>
          <p:cNvSpPr txBox="1">
            <a:spLocks/>
          </p:cNvSpPr>
          <p:nvPr/>
        </p:nvSpPr>
        <p:spPr>
          <a:xfrm>
            <a:off x="2523962" y="3158442"/>
            <a:ext cx="535997" cy="352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1pPr>
            <a:lvl2pPr marR="0" lvl="1"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2pPr>
            <a:lvl3pPr marR="0" lvl="2"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3pPr>
            <a:lvl4pPr marR="0" lvl="3"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4pPr>
            <a:lvl5pPr marR="0" lvl="4"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5pPr>
            <a:lvl6pPr marR="0" lvl="5"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6pPr>
            <a:lvl7pPr marR="0" lvl="6"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7pPr>
            <a:lvl8pPr marR="0" lvl="7"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8pPr>
            <a:lvl9pPr marR="0" lvl="8" algn="l" rtl="0">
              <a:lnSpc>
                <a:spcPct val="100000"/>
              </a:lnSpc>
              <a:spcBef>
                <a:spcPts val="0"/>
              </a:spcBef>
              <a:spcAft>
                <a:spcPts val="0"/>
              </a:spcAft>
              <a:buClr>
                <a:schemeClr val="dk1"/>
              </a:buClr>
              <a:buSzPts val="3500"/>
              <a:buFont typeface="Vazirmatn"/>
              <a:buNone/>
              <a:defRPr sz="3500" b="1" i="0" u="none" strike="noStrike" cap="none">
                <a:solidFill>
                  <a:schemeClr val="dk1"/>
                </a:solidFill>
                <a:latin typeface="Vazirmatn"/>
                <a:ea typeface="Vazirmatn"/>
                <a:cs typeface="Vazirmatn"/>
                <a:sym typeface="Vazirmatn"/>
              </a:defRPr>
            </a:lvl9pPr>
          </a:lstStyle>
          <a:p>
            <a:r>
              <a:rPr lang="en-US" sz="1400" dirty="0">
                <a:latin typeface="+mj-lt"/>
              </a:rPr>
              <a:t>0.9</a:t>
            </a: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91"/>
                                        </p:tgtEl>
                                        <p:attrNameLst>
                                          <p:attrName>style.visibility</p:attrName>
                                        </p:attrNameLst>
                                      </p:cBhvr>
                                      <p:to>
                                        <p:strVal val="visible"/>
                                      </p:to>
                                    </p:set>
                                    <p:animEffect transition="in" filter="fade">
                                      <p:cBhvr>
                                        <p:cTn id="7" dur="1000"/>
                                        <p:tgtEl>
                                          <p:spTgt spid="4191"/>
                                        </p:tgtEl>
                                      </p:cBhvr>
                                    </p:animEffect>
                                    <p:anim calcmode="lin" valueType="num">
                                      <p:cBhvr>
                                        <p:cTn id="8" dur="1000" fill="hold"/>
                                        <p:tgtEl>
                                          <p:spTgt spid="4191"/>
                                        </p:tgtEl>
                                        <p:attrNameLst>
                                          <p:attrName>ppt_x</p:attrName>
                                        </p:attrNameLst>
                                      </p:cBhvr>
                                      <p:tavLst>
                                        <p:tav tm="0">
                                          <p:val>
                                            <p:strVal val="#ppt_x"/>
                                          </p:val>
                                        </p:tav>
                                        <p:tav tm="100000">
                                          <p:val>
                                            <p:strVal val="#ppt_x"/>
                                          </p:val>
                                        </p:tav>
                                      </p:tavLst>
                                    </p:anim>
                                    <p:anim calcmode="lin" valueType="num">
                                      <p:cBhvr>
                                        <p:cTn id="9" dur="1000" fill="hold"/>
                                        <p:tgtEl>
                                          <p:spTgt spid="419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2">
                                            <p:txEl>
                                              <p:pRg st="0" end="0"/>
                                            </p:txEl>
                                          </p:spTgt>
                                        </p:tgtEl>
                                        <p:attrNameLst>
                                          <p:attrName>style.visibility</p:attrName>
                                        </p:attrNameLst>
                                      </p:cBhvr>
                                      <p:to>
                                        <p:strVal val="visible"/>
                                      </p:to>
                                    </p:set>
                                    <p:animEffect transition="in" filter="fade">
                                      <p:cBhvr>
                                        <p:cTn id="14" dur="1000"/>
                                        <p:tgtEl>
                                          <p:spTgt spid="4192">
                                            <p:txEl>
                                              <p:pRg st="0" end="0"/>
                                            </p:txEl>
                                          </p:spTgt>
                                        </p:tgtEl>
                                      </p:cBhvr>
                                    </p:animEffect>
                                    <p:anim calcmode="lin" valueType="num">
                                      <p:cBhvr>
                                        <p:cTn id="15" dur="1000" fill="hold"/>
                                        <p:tgtEl>
                                          <p:spTgt spid="419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2">
                                            <p:txEl>
                                              <p:pRg st="1" end="1"/>
                                            </p:txEl>
                                          </p:spTgt>
                                        </p:tgtEl>
                                        <p:attrNameLst>
                                          <p:attrName>style.visibility</p:attrName>
                                        </p:attrNameLst>
                                      </p:cBhvr>
                                      <p:to>
                                        <p:strVal val="visible"/>
                                      </p:to>
                                    </p:set>
                                    <p:animEffect transition="in" filter="fade">
                                      <p:cBhvr>
                                        <p:cTn id="21" dur="1000"/>
                                        <p:tgtEl>
                                          <p:spTgt spid="4192">
                                            <p:txEl>
                                              <p:pRg st="1" end="1"/>
                                            </p:txEl>
                                          </p:spTgt>
                                        </p:tgtEl>
                                      </p:cBhvr>
                                    </p:animEffect>
                                    <p:anim calcmode="lin" valueType="num">
                                      <p:cBhvr>
                                        <p:cTn id="22" dur="1000" fill="hold"/>
                                        <p:tgtEl>
                                          <p:spTgt spid="419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1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
                                            <p:txEl>
                                              <p:pRg st="0" end="0"/>
                                            </p:txEl>
                                          </p:spTgt>
                                        </p:tgtEl>
                                        <p:attrNameLst>
                                          <p:attrName>style.visibility</p:attrName>
                                        </p:attrNameLst>
                                      </p:cBhvr>
                                      <p:to>
                                        <p:strVal val="visible"/>
                                      </p:to>
                                    </p:set>
                                    <p:animEffect transition="in" filter="fade">
                                      <p:cBhvr>
                                        <p:cTn id="28" dur="1000"/>
                                        <p:tgtEl>
                                          <p:spTgt spid="27">
                                            <p:txEl>
                                              <p:pRg st="0" end="0"/>
                                            </p:txEl>
                                          </p:spTgt>
                                        </p:tgtEl>
                                      </p:cBhvr>
                                    </p:animEffect>
                                    <p:anim calcmode="lin" valueType="num">
                                      <p:cBhvr>
                                        <p:cTn id="29"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8">
                                            <p:txEl>
                                              <p:pRg st="0" end="0"/>
                                            </p:txEl>
                                          </p:spTgt>
                                        </p:tgtEl>
                                        <p:attrNameLst>
                                          <p:attrName>style.visibility</p:attrName>
                                        </p:attrNameLst>
                                      </p:cBhvr>
                                      <p:to>
                                        <p:strVal val="visible"/>
                                      </p:to>
                                    </p:set>
                                    <p:animEffect transition="in" filter="fade">
                                      <p:cBhvr>
                                        <p:cTn id="35" dur="1000"/>
                                        <p:tgtEl>
                                          <p:spTgt spid="28">
                                            <p:txEl>
                                              <p:pRg st="0" end="0"/>
                                            </p:txEl>
                                          </p:spTgt>
                                        </p:tgtEl>
                                      </p:cBhvr>
                                    </p:animEffect>
                                    <p:anim calcmode="lin" valueType="num">
                                      <p:cBhvr>
                                        <p:cTn id="36"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192">
                                            <p:txEl>
                                              <p:pRg st="3" end="3"/>
                                            </p:txEl>
                                          </p:spTgt>
                                        </p:tgtEl>
                                        <p:attrNameLst>
                                          <p:attrName>style.visibility</p:attrName>
                                        </p:attrNameLst>
                                      </p:cBhvr>
                                      <p:to>
                                        <p:strVal val="visible"/>
                                      </p:to>
                                    </p:set>
                                    <p:animEffect transition="in" filter="fade">
                                      <p:cBhvr>
                                        <p:cTn id="42" dur="1000"/>
                                        <p:tgtEl>
                                          <p:spTgt spid="4192">
                                            <p:txEl>
                                              <p:pRg st="3" end="3"/>
                                            </p:txEl>
                                          </p:spTgt>
                                        </p:tgtEl>
                                      </p:cBhvr>
                                    </p:animEffect>
                                    <p:anim calcmode="lin" valueType="num">
                                      <p:cBhvr>
                                        <p:cTn id="43" dur="1000" fill="hold"/>
                                        <p:tgtEl>
                                          <p:spTgt spid="4192">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19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0">
                                            <p:txEl>
                                              <p:pRg st="0" end="0"/>
                                            </p:txEl>
                                          </p:spTgt>
                                        </p:tgtEl>
                                        <p:attrNameLst>
                                          <p:attrName>style.visibility</p:attrName>
                                        </p:attrNameLst>
                                      </p:cBhvr>
                                      <p:to>
                                        <p:strVal val="visible"/>
                                      </p:to>
                                    </p:set>
                                    <p:animEffect transition="in" filter="fade">
                                      <p:cBhvr>
                                        <p:cTn id="56" dur="1000"/>
                                        <p:tgtEl>
                                          <p:spTgt spid="20">
                                            <p:txEl>
                                              <p:pRg st="0" end="0"/>
                                            </p:txEl>
                                          </p:spTgt>
                                        </p:tgtEl>
                                      </p:cBhvr>
                                    </p:animEffect>
                                    <p:anim calcmode="lin" valueType="num">
                                      <p:cBhvr>
                                        <p:cTn id="57"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6">
                                            <p:txEl>
                                              <p:pRg st="0" end="0"/>
                                            </p:txEl>
                                          </p:spTgt>
                                        </p:tgtEl>
                                        <p:attrNameLst>
                                          <p:attrName>style.visibility</p:attrName>
                                        </p:attrNameLst>
                                      </p:cBhvr>
                                      <p:to>
                                        <p:strVal val="visible"/>
                                      </p:to>
                                    </p:set>
                                    <p:animEffect transition="in" filter="fade">
                                      <p:cBhvr>
                                        <p:cTn id="63" dur="1000"/>
                                        <p:tgtEl>
                                          <p:spTgt spid="26">
                                            <p:txEl>
                                              <p:pRg st="0" end="0"/>
                                            </p:txEl>
                                          </p:spTgt>
                                        </p:tgtEl>
                                      </p:cBhvr>
                                    </p:animEffect>
                                    <p:anim calcmode="lin" valueType="num">
                                      <p:cBhvr>
                                        <p:cTn id="64"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5">
                                            <p:txEl>
                                              <p:pRg st="0" end="0"/>
                                            </p:txEl>
                                          </p:spTgt>
                                        </p:tgtEl>
                                        <p:attrNameLst>
                                          <p:attrName>style.visibility</p:attrName>
                                        </p:attrNameLst>
                                      </p:cBhvr>
                                      <p:to>
                                        <p:strVal val="visible"/>
                                      </p:to>
                                    </p:set>
                                    <p:animEffect transition="in" filter="fade">
                                      <p:cBhvr>
                                        <p:cTn id="70" dur="1000"/>
                                        <p:tgtEl>
                                          <p:spTgt spid="25">
                                            <p:txEl>
                                              <p:pRg st="0" end="0"/>
                                            </p:txEl>
                                          </p:spTgt>
                                        </p:tgtEl>
                                      </p:cBhvr>
                                    </p:animEffect>
                                    <p:anim calcmode="lin" valueType="num">
                                      <p:cBhvr>
                                        <p:cTn id="7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4">
                                            <p:txEl>
                                              <p:pRg st="0" end="0"/>
                                            </p:txEl>
                                          </p:spTgt>
                                        </p:tgtEl>
                                        <p:attrNameLst>
                                          <p:attrName>style.visibility</p:attrName>
                                        </p:attrNameLst>
                                      </p:cBhvr>
                                      <p:to>
                                        <p:strVal val="visible"/>
                                      </p:to>
                                    </p:set>
                                    <p:animEffect transition="in" filter="fade">
                                      <p:cBhvr>
                                        <p:cTn id="77" dur="1000"/>
                                        <p:tgtEl>
                                          <p:spTgt spid="24">
                                            <p:txEl>
                                              <p:pRg st="0" end="0"/>
                                            </p:txEl>
                                          </p:spTgt>
                                        </p:tgtEl>
                                      </p:cBhvr>
                                    </p:animEffect>
                                    <p:anim calcmode="lin" valueType="num">
                                      <p:cBhvr>
                                        <p:cTn id="78"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79"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192">
                                            <p:txEl>
                                              <p:pRg st="6" end="6"/>
                                            </p:txEl>
                                          </p:spTgt>
                                        </p:tgtEl>
                                        <p:attrNameLst>
                                          <p:attrName>style.visibility</p:attrName>
                                        </p:attrNameLst>
                                      </p:cBhvr>
                                      <p:to>
                                        <p:strVal val="visible"/>
                                      </p:to>
                                    </p:set>
                                    <p:animEffect transition="in" filter="fade">
                                      <p:cBhvr>
                                        <p:cTn id="84" dur="1000"/>
                                        <p:tgtEl>
                                          <p:spTgt spid="4192">
                                            <p:txEl>
                                              <p:pRg st="6" end="6"/>
                                            </p:txEl>
                                          </p:spTgt>
                                        </p:tgtEl>
                                      </p:cBhvr>
                                    </p:animEffect>
                                    <p:anim calcmode="lin" valueType="num">
                                      <p:cBhvr>
                                        <p:cTn id="85" dur="1000" fill="hold"/>
                                        <p:tgtEl>
                                          <p:spTgt spid="4192">
                                            <p:txEl>
                                              <p:pRg st="6" end="6"/>
                                            </p:txEl>
                                          </p:spTgt>
                                        </p:tgtEl>
                                        <p:attrNameLst>
                                          <p:attrName>ppt_x</p:attrName>
                                        </p:attrNameLst>
                                      </p:cBhvr>
                                      <p:tavLst>
                                        <p:tav tm="0">
                                          <p:val>
                                            <p:strVal val="#ppt_x"/>
                                          </p:val>
                                        </p:tav>
                                        <p:tav tm="100000">
                                          <p:val>
                                            <p:strVal val="#ppt_x"/>
                                          </p:val>
                                        </p:tav>
                                      </p:tavLst>
                                    </p:anim>
                                    <p:anim calcmode="lin" valueType="num">
                                      <p:cBhvr>
                                        <p:cTn id="86" dur="1000" fill="hold"/>
                                        <p:tgtEl>
                                          <p:spTgt spid="419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3">
                                            <p:txEl>
                                              <p:pRg st="0" end="0"/>
                                            </p:txEl>
                                          </p:spTgt>
                                        </p:tgtEl>
                                        <p:attrNameLst>
                                          <p:attrName>style.visibility</p:attrName>
                                        </p:attrNameLst>
                                      </p:cBhvr>
                                      <p:to>
                                        <p:strVal val="visible"/>
                                      </p:to>
                                    </p:set>
                                    <p:animEffect transition="in" filter="fade">
                                      <p:cBhvr>
                                        <p:cTn id="98" dur="1000"/>
                                        <p:tgtEl>
                                          <p:spTgt spid="33">
                                            <p:txEl>
                                              <p:pRg st="0" end="0"/>
                                            </p:txEl>
                                          </p:spTgt>
                                        </p:tgtEl>
                                      </p:cBhvr>
                                    </p:animEffect>
                                    <p:anim calcmode="lin" valueType="num">
                                      <p:cBhvr>
                                        <p:cTn id="99"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100" dur="1000" fill="hold"/>
                                        <p:tgtEl>
                                          <p:spTgt spid="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1">
                                            <p:txEl>
                                              <p:pRg st="0" end="0"/>
                                            </p:txEl>
                                          </p:spTgt>
                                        </p:tgtEl>
                                        <p:attrNameLst>
                                          <p:attrName>style.visibility</p:attrName>
                                        </p:attrNameLst>
                                      </p:cBhvr>
                                      <p:to>
                                        <p:strVal val="visible"/>
                                      </p:to>
                                    </p:set>
                                    <p:animEffect transition="in" filter="fade">
                                      <p:cBhvr>
                                        <p:cTn id="105" dur="1000"/>
                                        <p:tgtEl>
                                          <p:spTgt spid="31">
                                            <p:txEl>
                                              <p:pRg st="0" end="0"/>
                                            </p:txEl>
                                          </p:spTgt>
                                        </p:tgtEl>
                                      </p:cBhvr>
                                    </p:animEffect>
                                    <p:anim calcmode="lin" valueType="num">
                                      <p:cBhvr>
                                        <p:cTn id="106"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07"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32">
                                            <p:txEl>
                                              <p:pRg st="0" end="0"/>
                                            </p:txEl>
                                          </p:spTgt>
                                        </p:tgtEl>
                                        <p:attrNameLst>
                                          <p:attrName>style.visibility</p:attrName>
                                        </p:attrNameLst>
                                      </p:cBhvr>
                                      <p:to>
                                        <p:strVal val="visible"/>
                                      </p:to>
                                    </p:set>
                                    <p:animEffect transition="in" filter="fade">
                                      <p:cBhvr>
                                        <p:cTn id="112" dur="1000"/>
                                        <p:tgtEl>
                                          <p:spTgt spid="32">
                                            <p:txEl>
                                              <p:pRg st="0" end="0"/>
                                            </p:txEl>
                                          </p:spTgt>
                                        </p:tgtEl>
                                      </p:cBhvr>
                                    </p:animEffect>
                                    <p:anim calcmode="lin" valueType="num">
                                      <p:cBhvr>
                                        <p:cTn id="113"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14" dur="10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34">
                                            <p:txEl>
                                              <p:pRg st="0" end="0"/>
                                            </p:txEl>
                                          </p:spTgt>
                                        </p:tgtEl>
                                        <p:attrNameLst>
                                          <p:attrName>style.visibility</p:attrName>
                                        </p:attrNameLst>
                                      </p:cBhvr>
                                      <p:to>
                                        <p:strVal val="visible"/>
                                      </p:to>
                                    </p:set>
                                    <p:animEffect transition="in" filter="fade">
                                      <p:cBhvr>
                                        <p:cTn id="119" dur="1000"/>
                                        <p:tgtEl>
                                          <p:spTgt spid="34">
                                            <p:txEl>
                                              <p:pRg st="0" end="0"/>
                                            </p:txEl>
                                          </p:spTgt>
                                        </p:tgtEl>
                                      </p:cBhvr>
                                    </p:animEffect>
                                    <p:anim calcmode="lin" valueType="num">
                                      <p:cBhvr>
                                        <p:cTn id="120"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21"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1" grpId="0"/>
      <p:bldP spid="19" grpId="0" animBg="1"/>
      <p:bldP spid="30" grpId="0" animBg="1"/>
    </p:bldLst>
  </p:timing>
</p:sld>
</file>

<file path=ppt/theme/theme1.xml><?xml version="1.0" encoding="utf-8"?>
<a:theme xmlns:a="http://schemas.openxmlformats.org/drawingml/2006/main" name="Linear Algebra - Mathematics - 12th Grade by Slidesgo">
  <a:themeElements>
    <a:clrScheme name="Simple Light">
      <a:dk1>
        <a:srgbClr val="303C50"/>
      </a:dk1>
      <a:lt1>
        <a:srgbClr val="FCF8E3"/>
      </a:lt1>
      <a:dk2>
        <a:srgbClr val="556A8E"/>
      </a:dk2>
      <a:lt2>
        <a:srgbClr val="BBC3D2"/>
      </a:lt2>
      <a:accent1>
        <a:srgbClr val="F4A4BE"/>
      </a:accent1>
      <a:accent2>
        <a:srgbClr val="EECCD6"/>
      </a:accent2>
      <a:accent3>
        <a:srgbClr val="FFE471"/>
      </a:accent3>
      <a:accent4>
        <a:srgbClr val="FFF3C0"/>
      </a:accent4>
      <a:accent5>
        <a:srgbClr val="FFFFFF"/>
      </a:accent5>
      <a:accent6>
        <a:srgbClr val="FFFFFF"/>
      </a:accent6>
      <a:hlink>
        <a:srgbClr val="303C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1140</Words>
  <Application>Microsoft Office PowerPoint</Application>
  <PresentationFormat>On-screen Show (16:9)</PresentationFormat>
  <Paragraphs>139</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Courier New</vt:lpstr>
      <vt:lpstr>Nunito Light</vt:lpstr>
      <vt:lpstr>Anaheim</vt:lpstr>
      <vt:lpstr>Vazirmatn SemiBold</vt:lpstr>
      <vt:lpstr>source-serif-pro</vt:lpstr>
      <vt:lpstr>Times New Roman</vt:lpstr>
      <vt:lpstr>Vazirmatn</vt:lpstr>
      <vt:lpstr>Wingdings</vt:lpstr>
      <vt:lpstr>Arial MT</vt:lpstr>
      <vt:lpstr>Arial</vt:lpstr>
      <vt:lpstr>Fira Sans</vt:lpstr>
      <vt:lpstr>Linear Algebra - Mathematics - 12th Grade by Slidesgo</vt:lpstr>
      <vt:lpstr>Stochastic Processes - Baum welch algorithm -</vt:lpstr>
      <vt:lpstr>Table of contents</vt:lpstr>
      <vt:lpstr>Hidden Markov Model</vt:lpstr>
      <vt:lpstr>Hidden Markov Model</vt:lpstr>
      <vt:lpstr>Three basic problems of HMMs</vt:lpstr>
      <vt:lpstr>Details about  Baum welch</vt:lpstr>
      <vt:lpstr>What is Baum welch algorithm?</vt:lpstr>
      <vt:lpstr>Expectation maximization</vt:lpstr>
      <vt:lpstr>1- Initial phase</vt:lpstr>
      <vt:lpstr>2- Forward phase </vt:lpstr>
      <vt:lpstr>3- Backward phase</vt:lpstr>
      <vt:lpstr> Some Equations</vt:lpstr>
      <vt:lpstr> Some Equations conts. </vt:lpstr>
      <vt:lpstr>As code:</vt:lpstr>
      <vt:lpstr>recap of the algorithm:</vt:lpstr>
      <vt:lpstr>Applications of Algorithm</vt:lpstr>
      <vt:lpstr>Speech Recognition:</vt:lpstr>
      <vt:lpstr>Bioinformatics</vt:lpstr>
      <vt:lpstr>Natural Language Processing (NLP):</vt:lpstr>
      <vt:lpstr>Advantages and Disadvantages</vt:lpstr>
      <vt:lpstr>Advantages of the algorithm:</vt:lpstr>
      <vt:lpstr>Disadvantage of this algorithm: </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Processes - Baum welch algorithm -</dc:title>
  <dc:creator>AhmedElsayed</dc:creator>
  <cp:lastModifiedBy>AhmedElsayed</cp:lastModifiedBy>
  <cp:revision>15</cp:revision>
  <dcterms:modified xsi:type="dcterms:W3CDTF">2023-12-24T18:07:28Z</dcterms:modified>
</cp:coreProperties>
</file>