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63"/>
    <p:restoredTop sz="94501"/>
  </p:normalViewPr>
  <p:slideViewPr>
    <p:cSldViewPr snapToGrid="0" snapToObjects="1">
      <p:cViewPr varScale="1">
        <p:scale>
          <a:sx n="106" d="100"/>
          <a:sy n="106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//STYLE NOTES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Helvetica.{14, 22, 28, 38, 62}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nvas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business_model_canvas_poster_trimmed_3500px.png"/>
          <p:cNvPicPr preferRelativeResize="0"/>
          <p:nvPr/>
        </p:nvPicPr>
        <p:blipFill rotWithShape="1">
          <a:blip r:embed="rId2">
            <a:alphaModFix/>
          </a:blip>
          <a:srcRect l="2630" t="10503" r="2411" b="1530"/>
          <a:stretch/>
        </p:blipFill>
        <p:spPr>
          <a:xfrm>
            <a:off x="458588" y="43175"/>
            <a:ext cx="8226828" cy="5080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508525" y="299350"/>
            <a:ext cx="1597800" cy="327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Partner 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Partner 2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Partner 3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7037700" y="302500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2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3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3763475" y="306275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2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3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2136000" y="302450"/>
            <a:ext cx="1597800" cy="128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Activity 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Activity 3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2139925" y="2106900"/>
            <a:ext cx="1597800" cy="14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3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5400600" y="2106900"/>
            <a:ext cx="1597800" cy="14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Channel 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Channel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Channel 3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5400588" y="297675"/>
            <a:ext cx="1597800" cy="128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Relationship 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Relationship 3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5037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1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3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45836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Stream 1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Stream 3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n-Canvas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ndercowan.com" TargetMode="External"/><Relationship Id="rId4" Type="http://schemas.openxmlformats.org/officeDocument/2006/relationships/hyperlink" Target="http://bit.ly/nicebmc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>
            <a:off x="2229000" y="2534050"/>
            <a:ext cx="2651100" cy="3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www.alexandercowan.com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6147125" y="211425"/>
            <a:ext cx="2914500" cy="155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This template supports a tutorial you can reach here: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http://bit.ly/nicebmc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311275" y="2858875"/>
            <a:ext cx="4075800" cy="217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MAKE YOUR COPY OF THE TEMPLATE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Go to the File menu above and then use either </a:t>
            </a:r>
            <a:b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‘Make a copy…’ or </a:t>
            </a:r>
            <a:b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‘Download as’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4655650" y="2858875"/>
            <a:ext cx="3939600" cy="217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EDIT THE CANVAS ELEMENTS (SEGMENTS, ETC)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Go to View &gt;&gt; Master and edit the first slide under Layout (‘Canvas Slide’). 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5">
            <a:alphaModFix/>
          </a:blip>
          <a:srcRect b="14770"/>
          <a:stretch/>
        </p:blipFill>
        <p:spPr>
          <a:xfrm>
            <a:off x="381600" y="344250"/>
            <a:ext cx="5765525" cy="2249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508450" y="84325"/>
            <a:ext cx="3227700" cy="3483900"/>
          </a:xfrm>
          <a:prstGeom prst="roundRect">
            <a:avLst>
              <a:gd name="adj" fmla="val 6033"/>
            </a:avLst>
          </a:prstGeom>
          <a:solidFill>
            <a:srgbClr val="CCCCCC">
              <a:alpha val="3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400325" y="84325"/>
            <a:ext cx="3227700" cy="3483900"/>
          </a:xfrm>
          <a:prstGeom prst="roundRect">
            <a:avLst>
              <a:gd name="adj" fmla="val 6033"/>
            </a:avLst>
          </a:prstGeom>
          <a:solidFill>
            <a:srgbClr val="6FA8DC">
              <a:alpha val="37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1716800" y="2959900"/>
            <a:ext cx="18786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Offering 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Customers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Infrastructure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1782125" y="3486525"/>
            <a:ext cx="428700" cy="184200"/>
          </a:xfrm>
          <a:prstGeom prst="roundRect">
            <a:avLst>
              <a:gd name="adj" fmla="val 6033"/>
            </a:avLst>
          </a:prstGeom>
          <a:solidFill>
            <a:srgbClr val="CCCCCC">
              <a:alpha val="3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1782125" y="3061700"/>
            <a:ext cx="428700" cy="184200"/>
          </a:xfrm>
          <a:prstGeom prst="roundRect">
            <a:avLst>
              <a:gd name="adj" fmla="val 6033"/>
            </a:avLst>
          </a:prstGeom>
          <a:solidFill>
            <a:srgbClr val="FF0000">
              <a:alpha val="42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782125" y="3274114"/>
            <a:ext cx="428700" cy="184200"/>
          </a:xfrm>
          <a:prstGeom prst="roundRect">
            <a:avLst>
              <a:gd name="adj" fmla="val 6033"/>
            </a:avLst>
          </a:prstGeom>
          <a:solidFill>
            <a:srgbClr val="6FA8DC">
              <a:alpha val="37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3759550" y="84325"/>
            <a:ext cx="1611900" cy="3483900"/>
          </a:xfrm>
          <a:prstGeom prst="roundRect">
            <a:avLst>
              <a:gd name="adj" fmla="val 6033"/>
            </a:avLst>
          </a:prstGeom>
          <a:solidFill>
            <a:srgbClr val="FF0000">
              <a:alpha val="42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686250" y="118025"/>
            <a:ext cx="3404897" cy="608325"/>
          </a:xfrm>
          <a:custGeom>
            <a:avLst/>
            <a:gdLst/>
            <a:ahLst/>
            <a:cxnLst/>
            <a:rect l="0" t="0" r="0" b="0"/>
            <a:pathLst>
              <a:path w="156529" h="24333" extrusionOk="0">
                <a:moveTo>
                  <a:pt x="156529" y="15980"/>
                </a:moveTo>
                <a:lnTo>
                  <a:pt x="156529" y="0"/>
                </a:lnTo>
                <a:lnTo>
                  <a:pt x="0" y="0"/>
                </a:lnTo>
                <a:lnTo>
                  <a:pt x="0" y="24333"/>
                </a:lnTo>
                <a:lnTo>
                  <a:pt x="6719" y="2397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sp>
      <p:cxnSp>
        <p:nvCxnSpPr>
          <p:cNvPr id="50" name="Shape 50"/>
          <p:cNvCxnSpPr/>
          <p:nvPr/>
        </p:nvCxnSpPr>
        <p:spPr>
          <a:xfrm rot="10800000">
            <a:off x="4943725" y="476675"/>
            <a:ext cx="215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51"/>
          <p:cNvCxnSpPr/>
          <p:nvPr/>
        </p:nvCxnSpPr>
        <p:spPr>
          <a:xfrm rot="10800000">
            <a:off x="4943775" y="701725"/>
            <a:ext cx="21837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52" name="Shape 52"/>
          <p:cNvCxnSpPr/>
          <p:nvPr/>
        </p:nvCxnSpPr>
        <p:spPr>
          <a:xfrm rot="10800000">
            <a:off x="4943775" y="925800"/>
            <a:ext cx="21837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966450" y="458500"/>
            <a:ext cx="1207575" cy="3581850"/>
          </a:xfrm>
          <a:custGeom>
            <a:avLst/>
            <a:gdLst/>
            <a:ahLst/>
            <a:cxnLst/>
            <a:rect l="0" t="0" r="0" b="0"/>
            <a:pathLst>
              <a:path w="48303" h="143274" extrusionOk="0">
                <a:moveTo>
                  <a:pt x="182" y="0"/>
                </a:moveTo>
                <a:lnTo>
                  <a:pt x="0" y="143274"/>
                </a:lnTo>
                <a:lnTo>
                  <a:pt x="48303" y="14327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58" name="Shape 58"/>
          <p:cNvSpPr/>
          <p:nvPr/>
        </p:nvSpPr>
        <p:spPr>
          <a:xfrm>
            <a:off x="4966475" y="673425"/>
            <a:ext cx="1207550" cy="3371475"/>
          </a:xfrm>
          <a:custGeom>
            <a:avLst/>
            <a:gdLst/>
            <a:ahLst/>
            <a:cxnLst/>
            <a:rect l="0" t="0" r="0" b="0"/>
            <a:pathLst>
              <a:path w="48302" h="134859" extrusionOk="0">
                <a:moveTo>
                  <a:pt x="545" y="0"/>
                </a:moveTo>
                <a:lnTo>
                  <a:pt x="0" y="134677"/>
                </a:lnTo>
                <a:lnTo>
                  <a:pt x="48302" y="134859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59" name="Shape 59"/>
          <p:cNvSpPr/>
          <p:nvPr/>
        </p:nvSpPr>
        <p:spPr>
          <a:xfrm>
            <a:off x="3780625" y="692800"/>
            <a:ext cx="2416100" cy="3756125"/>
          </a:xfrm>
          <a:custGeom>
            <a:avLst/>
            <a:gdLst/>
            <a:ahLst/>
            <a:cxnLst/>
            <a:rect l="0" t="0" r="0" b="0"/>
            <a:pathLst>
              <a:path w="96644" h="150245" extrusionOk="0">
                <a:moveTo>
                  <a:pt x="547" y="0"/>
                </a:moveTo>
                <a:lnTo>
                  <a:pt x="0" y="150063"/>
                </a:lnTo>
                <a:lnTo>
                  <a:pt x="96644" y="150245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60" name="Shape 60"/>
          <p:cNvSpPr/>
          <p:nvPr/>
        </p:nvSpPr>
        <p:spPr>
          <a:xfrm>
            <a:off x="3846825" y="926900"/>
            <a:ext cx="2331725" cy="3317725"/>
          </a:xfrm>
          <a:custGeom>
            <a:avLst/>
            <a:gdLst/>
            <a:ahLst/>
            <a:cxnLst/>
            <a:rect l="0" t="0" r="0" b="0"/>
            <a:pathLst>
              <a:path w="93269" h="132709" extrusionOk="0">
                <a:moveTo>
                  <a:pt x="0" y="0"/>
                </a:moveTo>
                <a:lnTo>
                  <a:pt x="659" y="132346"/>
                </a:lnTo>
                <a:lnTo>
                  <a:pt x="93269" y="132709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61" name="Shape 61"/>
          <p:cNvSpPr/>
          <p:nvPr/>
        </p:nvSpPr>
        <p:spPr>
          <a:xfrm>
            <a:off x="6968475" y="470150"/>
            <a:ext cx="125175" cy="3588350"/>
          </a:xfrm>
          <a:custGeom>
            <a:avLst/>
            <a:gdLst/>
            <a:ahLst/>
            <a:cxnLst/>
            <a:rect l="0" t="0" r="0" b="0"/>
            <a:pathLst>
              <a:path w="5007" h="143534" extrusionOk="0">
                <a:moveTo>
                  <a:pt x="4825" y="0"/>
                </a:moveTo>
                <a:lnTo>
                  <a:pt x="5007" y="143274"/>
                </a:lnTo>
                <a:lnTo>
                  <a:pt x="0" y="14353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62" name="Shape 62"/>
          <p:cNvSpPr/>
          <p:nvPr/>
        </p:nvSpPr>
        <p:spPr>
          <a:xfrm>
            <a:off x="6986625" y="674650"/>
            <a:ext cx="1125850" cy="3774275"/>
          </a:xfrm>
          <a:custGeom>
            <a:avLst/>
            <a:gdLst/>
            <a:ahLst/>
            <a:cxnLst/>
            <a:rect l="0" t="0" r="0" b="0"/>
            <a:pathLst>
              <a:path w="45034" h="150971" extrusionOk="0">
                <a:moveTo>
                  <a:pt x="43138" y="0"/>
                </a:moveTo>
                <a:lnTo>
                  <a:pt x="45034" y="150971"/>
                </a:lnTo>
                <a:lnTo>
                  <a:pt x="0" y="150789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63" name="Shape 63"/>
          <p:cNvSpPr/>
          <p:nvPr/>
        </p:nvSpPr>
        <p:spPr>
          <a:xfrm>
            <a:off x="6986625" y="965800"/>
            <a:ext cx="883300" cy="3301525"/>
          </a:xfrm>
          <a:custGeom>
            <a:avLst/>
            <a:gdLst/>
            <a:ahLst/>
            <a:cxnLst/>
            <a:rect l="0" t="0" r="0" b="0"/>
            <a:pathLst>
              <a:path w="35332" h="132061" extrusionOk="0">
                <a:moveTo>
                  <a:pt x="35332" y="0"/>
                </a:moveTo>
                <a:lnTo>
                  <a:pt x="35047" y="132061"/>
                </a:lnTo>
                <a:lnTo>
                  <a:pt x="0" y="131880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lg" len="lg"/>
            <a:tailEnd type="triangle" w="lg" len="lg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000750" y="513000"/>
            <a:ext cx="821700" cy="204275"/>
          </a:xfrm>
          <a:custGeom>
            <a:avLst/>
            <a:gdLst/>
            <a:ahLst/>
            <a:cxnLst/>
            <a:rect l="0" t="0" r="0" b="0"/>
            <a:pathLst>
              <a:path w="32868" h="8171" extrusionOk="0">
                <a:moveTo>
                  <a:pt x="0" y="8171"/>
                </a:moveTo>
                <a:lnTo>
                  <a:pt x="26512" y="8171"/>
                </a:lnTo>
                <a:lnTo>
                  <a:pt x="26512" y="0"/>
                </a:lnTo>
                <a:lnTo>
                  <a:pt x="32868" y="0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sp>
      <p:cxnSp>
        <p:nvCxnSpPr>
          <p:cNvPr id="69" name="Shape 69"/>
          <p:cNvCxnSpPr/>
          <p:nvPr/>
        </p:nvCxnSpPr>
        <p:spPr>
          <a:xfrm>
            <a:off x="2996225" y="512025"/>
            <a:ext cx="8175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70" name="Shape 70"/>
          <p:cNvCxnSpPr/>
          <p:nvPr/>
        </p:nvCxnSpPr>
        <p:spPr>
          <a:xfrm>
            <a:off x="2998300" y="914125"/>
            <a:ext cx="8175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lg" len="lg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2987125" y="494825"/>
            <a:ext cx="363175" cy="2238075"/>
          </a:xfrm>
          <a:custGeom>
            <a:avLst/>
            <a:gdLst/>
            <a:ahLst/>
            <a:cxnLst/>
            <a:rect l="0" t="0" r="0" b="0"/>
            <a:pathLst>
              <a:path w="14527" h="89523" extrusionOk="0">
                <a:moveTo>
                  <a:pt x="0" y="0"/>
                </a:moveTo>
                <a:lnTo>
                  <a:pt x="14527" y="0"/>
                </a:lnTo>
                <a:lnTo>
                  <a:pt x="14527" y="89523"/>
                </a:lnTo>
                <a:lnTo>
                  <a:pt x="8898" y="89523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76" name="Shape 76"/>
          <p:cNvSpPr/>
          <p:nvPr/>
        </p:nvSpPr>
        <p:spPr>
          <a:xfrm>
            <a:off x="2987125" y="706250"/>
            <a:ext cx="363175" cy="2026577"/>
          </a:xfrm>
          <a:custGeom>
            <a:avLst/>
            <a:gdLst/>
            <a:ahLst/>
            <a:cxnLst/>
            <a:rect l="0" t="0" r="0" b="0"/>
            <a:pathLst>
              <a:path w="14527" h="89523" extrusionOk="0">
                <a:moveTo>
                  <a:pt x="0" y="0"/>
                </a:moveTo>
                <a:lnTo>
                  <a:pt x="14527" y="0"/>
                </a:lnTo>
                <a:lnTo>
                  <a:pt x="14527" y="89523"/>
                </a:lnTo>
                <a:lnTo>
                  <a:pt x="8898" y="89523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77" name="Shape 77"/>
          <p:cNvSpPr/>
          <p:nvPr/>
        </p:nvSpPr>
        <p:spPr>
          <a:xfrm>
            <a:off x="1836625" y="917675"/>
            <a:ext cx="387825" cy="1388500"/>
          </a:xfrm>
          <a:custGeom>
            <a:avLst/>
            <a:gdLst/>
            <a:ahLst/>
            <a:cxnLst/>
            <a:rect l="0" t="0" r="0" b="0"/>
            <a:pathLst>
              <a:path w="15513" h="55540" extrusionOk="0">
                <a:moveTo>
                  <a:pt x="14527" y="0"/>
                </a:moveTo>
                <a:lnTo>
                  <a:pt x="0" y="0"/>
                </a:lnTo>
                <a:lnTo>
                  <a:pt x="0" y="55540"/>
                </a:lnTo>
                <a:lnTo>
                  <a:pt x="15513" y="55358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lg" len="lg"/>
            <a:tailEnd type="triangle" w="lg" len="lg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352999" y="513000"/>
            <a:ext cx="853335" cy="204275"/>
          </a:xfrm>
          <a:custGeom>
            <a:avLst/>
            <a:gdLst/>
            <a:ahLst/>
            <a:cxnLst/>
            <a:rect l="0" t="0" r="0" b="0"/>
            <a:pathLst>
              <a:path w="32868" h="8171" extrusionOk="0">
                <a:moveTo>
                  <a:pt x="0" y="8171"/>
                </a:moveTo>
                <a:lnTo>
                  <a:pt x="26512" y="8171"/>
                </a:lnTo>
                <a:lnTo>
                  <a:pt x="26512" y="0"/>
                </a:lnTo>
                <a:lnTo>
                  <a:pt x="32868" y="0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sp>
      <p:cxnSp>
        <p:nvCxnSpPr>
          <p:cNvPr id="83" name="Shape 83"/>
          <p:cNvCxnSpPr/>
          <p:nvPr/>
        </p:nvCxnSpPr>
        <p:spPr>
          <a:xfrm>
            <a:off x="1348300" y="512025"/>
            <a:ext cx="8490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84" name="Shape 84"/>
          <p:cNvCxnSpPr/>
          <p:nvPr/>
        </p:nvCxnSpPr>
        <p:spPr>
          <a:xfrm>
            <a:off x="1350455" y="914125"/>
            <a:ext cx="8490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lg" len="lg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855475" y="494825"/>
            <a:ext cx="494825" cy="3740725"/>
          </a:xfrm>
          <a:custGeom>
            <a:avLst/>
            <a:gdLst/>
            <a:ahLst/>
            <a:cxnLst/>
            <a:rect l="0" t="0" r="0" b="0"/>
            <a:pathLst>
              <a:path w="19793" h="149629" extrusionOk="0">
                <a:moveTo>
                  <a:pt x="5266" y="0"/>
                </a:moveTo>
                <a:lnTo>
                  <a:pt x="19793" y="0"/>
                </a:lnTo>
                <a:lnTo>
                  <a:pt x="19793" y="149629"/>
                </a:lnTo>
                <a:lnTo>
                  <a:pt x="0" y="149448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90" name="Shape 90"/>
          <p:cNvSpPr/>
          <p:nvPr/>
        </p:nvSpPr>
        <p:spPr>
          <a:xfrm>
            <a:off x="2846400" y="706250"/>
            <a:ext cx="503900" cy="3529225"/>
          </a:xfrm>
          <a:custGeom>
            <a:avLst/>
            <a:gdLst/>
            <a:ahLst/>
            <a:cxnLst/>
            <a:rect l="0" t="0" r="0" b="0"/>
            <a:pathLst>
              <a:path w="20156" h="141169" extrusionOk="0">
                <a:moveTo>
                  <a:pt x="5629" y="0"/>
                </a:moveTo>
                <a:lnTo>
                  <a:pt x="20156" y="0"/>
                </a:lnTo>
                <a:lnTo>
                  <a:pt x="20156" y="141169"/>
                </a:lnTo>
                <a:lnTo>
                  <a:pt x="0" y="140991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lg" len="lg"/>
            <a:tailEnd type="triangle" w="lg" len="lg"/>
          </a:ln>
        </p:spPr>
      </p:sp>
      <p:sp>
        <p:nvSpPr>
          <p:cNvPr id="91" name="Shape 91"/>
          <p:cNvSpPr/>
          <p:nvPr/>
        </p:nvSpPr>
        <p:spPr>
          <a:xfrm>
            <a:off x="1836625" y="917675"/>
            <a:ext cx="387825" cy="3122737"/>
          </a:xfrm>
          <a:custGeom>
            <a:avLst/>
            <a:gdLst/>
            <a:ahLst/>
            <a:cxnLst/>
            <a:rect l="0" t="0" r="0" b="0"/>
            <a:pathLst>
              <a:path w="15513" h="55540" extrusionOk="0">
                <a:moveTo>
                  <a:pt x="14527" y="0"/>
                </a:moveTo>
                <a:lnTo>
                  <a:pt x="0" y="0"/>
                </a:lnTo>
                <a:lnTo>
                  <a:pt x="0" y="55540"/>
                </a:lnTo>
                <a:lnTo>
                  <a:pt x="15513" y="55358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lg" len="lg"/>
            <a:tailEnd type="triangle" w="lg" len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On-screen Show (16:9)</PresentationFormat>
  <Paragraphs>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Helvetica Neue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Coreen John</cp:lastModifiedBy>
  <cp:revision>1</cp:revision>
  <dcterms:modified xsi:type="dcterms:W3CDTF">2017-12-04T11:28:10Z</dcterms:modified>
</cp:coreProperties>
</file>