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58" r:id="rId5"/>
    <p:sldId id="260" r:id="rId6"/>
    <p:sldId id="262" r:id="rId7"/>
    <p:sldId id="265" r:id="rId8"/>
    <p:sldId id="266" r:id="rId9"/>
    <p:sldId id="263" r:id="rId10"/>
    <p:sldId id="264" r:id="rId11"/>
    <p:sldId id="261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4E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/>
    <p:restoredTop sz="94168"/>
  </p:normalViewPr>
  <p:slideViewPr>
    <p:cSldViewPr snapToGrid="0" snapToObjects="1">
      <p:cViewPr>
        <p:scale>
          <a:sx n="98" d="100"/>
          <a:sy n="98" d="100"/>
        </p:scale>
        <p:origin x="-7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4297E8-ED85-9641-A7F9-9F03DAF63DDC}" type="doc">
      <dgm:prSet loTypeId="urn:microsoft.com/office/officeart/2005/8/layout/cycle2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A05180-E422-A94D-8654-2AEBA1EDE7B4}">
      <dgm:prSet phldrT="[Text]"/>
      <dgm:spPr/>
      <dgm:t>
        <a:bodyPr/>
        <a:lstStyle/>
        <a:p>
          <a:r>
            <a:rPr lang="en-US" dirty="0" smtClean="0"/>
            <a:t>Plan</a:t>
          </a:r>
          <a:endParaRPr lang="en-US" dirty="0"/>
        </a:p>
      </dgm:t>
    </dgm:pt>
    <dgm:pt modelId="{DDB1783F-58C7-544A-B2F9-BDA792E31839}" type="parTrans" cxnId="{F4F908B4-C550-384D-A70E-72479F1FB3AD}">
      <dgm:prSet/>
      <dgm:spPr/>
      <dgm:t>
        <a:bodyPr/>
        <a:lstStyle/>
        <a:p>
          <a:endParaRPr lang="en-US"/>
        </a:p>
      </dgm:t>
    </dgm:pt>
    <dgm:pt modelId="{9D2D861C-E58F-7841-916B-8F5C152FDA39}" type="sibTrans" cxnId="{F4F908B4-C550-384D-A70E-72479F1FB3AD}">
      <dgm:prSet/>
      <dgm:spPr/>
      <dgm:t>
        <a:bodyPr/>
        <a:lstStyle/>
        <a:p>
          <a:endParaRPr lang="en-US"/>
        </a:p>
      </dgm:t>
    </dgm:pt>
    <dgm:pt modelId="{6F47AFA0-10C5-E845-B535-24020B57C96B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43DA1E24-A837-FC44-8060-44866D9FFF53}" type="parTrans" cxnId="{21AFFB13-440A-794D-931C-5B20C971C60A}">
      <dgm:prSet/>
      <dgm:spPr/>
      <dgm:t>
        <a:bodyPr/>
        <a:lstStyle/>
        <a:p>
          <a:endParaRPr lang="en-US"/>
        </a:p>
      </dgm:t>
    </dgm:pt>
    <dgm:pt modelId="{CC85E690-3AC3-9D4F-930B-C38620EF8366}" type="sibTrans" cxnId="{21AFFB13-440A-794D-931C-5B20C971C60A}">
      <dgm:prSet/>
      <dgm:spPr/>
      <dgm:t>
        <a:bodyPr/>
        <a:lstStyle/>
        <a:p>
          <a:endParaRPr lang="en-US"/>
        </a:p>
      </dgm:t>
    </dgm:pt>
    <dgm:pt modelId="{509E4F54-FE5C-A744-8E70-4C2DBDDA6CA8}">
      <dgm:prSet phldrT="[Text]"/>
      <dgm:spPr/>
      <dgm:t>
        <a:bodyPr/>
        <a:lstStyle/>
        <a:p>
          <a:r>
            <a:rPr lang="en-US" dirty="0" smtClean="0"/>
            <a:t>Develop</a:t>
          </a:r>
          <a:endParaRPr lang="en-US" dirty="0"/>
        </a:p>
      </dgm:t>
    </dgm:pt>
    <dgm:pt modelId="{FDEE0010-F91E-2B48-90C0-87CD5BC46F18}" type="parTrans" cxnId="{09170FA0-5EA7-6F4A-91E0-B19CF54C83D4}">
      <dgm:prSet/>
      <dgm:spPr/>
      <dgm:t>
        <a:bodyPr/>
        <a:lstStyle/>
        <a:p>
          <a:endParaRPr lang="en-US"/>
        </a:p>
      </dgm:t>
    </dgm:pt>
    <dgm:pt modelId="{F07D2056-3241-C348-B88B-AF3BA1EEF706}" type="sibTrans" cxnId="{09170FA0-5EA7-6F4A-91E0-B19CF54C83D4}">
      <dgm:prSet/>
      <dgm:spPr/>
      <dgm:t>
        <a:bodyPr/>
        <a:lstStyle/>
        <a:p>
          <a:endParaRPr lang="en-US"/>
        </a:p>
      </dgm:t>
    </dgm:pt>
    <dgm:pt modelId="{B462B8E7-A6A9-0048-A4CC-408457E7CA4A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630ABA23-2933-D149-9B71-ABCC0D625CB3}" type="parTrans" cxnId="{AC947B83-C6D3-1440-9760-5722FBD12490}">
      <dgm:prSet/>
      <dgm:spPr/>
      <dgm:t>
        <a:bodyPr/>
        <a:lstStyle/>
        <a:p>
          <a:endParaRPr lang="en-US"/>
        </a:p>
      </dgm:t>
    </dgm:pt>
    <dgm:pt modelId="{071BAC60-1F25-AD48-A509-E755C7832655}" type="sibTrans" cxnId="{AC947B83-C6D3-1440-9760-5722FBD12490}">
      <dgm:prSet/>
      <dgm:spPr/>
      <dgm:t>
        <a:bodyPr/>
        <a:lstStyle/>
        <a:p>
          <a:endParaRPr lang="en-US"/>
        </a:p>
      </dgm:t>
    </dgm:pt>
    <dgm:pt modelId="{83D1944D-D885-F84D-B0BA-D1EAE9F5D7A7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E28DBACF-A519-1C4B-BB57-9B4AA88AEACF}" type="parTrans" cxnId="{7CE2C679-CA3C-6345-BD6F-CE7081754273}">
      <dgm:prSet/>
      <dgm:spPr/>
      <dgm:t>
        <a:bodyPr/>
        <a:lstStyle/>
        <a:p>
          <a:endParaRPr lang="en-US"/>
        </a:p>
      </dgm:t>
    </dgm:pt>
    <dgm:pt modelId="{B9A822CC-D16F-364C-9D25-E89778485237}" type="sibTrans" cxnId="{7CE2C679-CA3C-6345-BD6F-CE7081754273}">
      <dgm:prSet/>
      <dgm:spPr/>
      <dgm:t>
        <a:bodyPr/>
        <a:lstStyle/>
        <a:p>
          <a:endParaRPr lang="en-US"/>
        </a:p>
      </dgm:t>
    </dgm:pt>
    <dgm:pt modelId="{DC2B24D6-BEE0-2848-A2EC-C57821B146E4}">
      <dgm:prSet phldrT="[Text]"/>
      <dgm:spPr/>
      <dgm:t>
        <a:bodyPr/>
        <a:lstStyle/>
        <a:p>
          <a:r>
            <a:rPr lang="en-US" dirty="0" smtClean="0"/>
            <a:t>Review</a:t>
          </a:r>
          <a:endParaRPr lang="en-US" dirty="0"/>
        </a:p>
      </dgm:t>
    </dgm:pt>
    <dgm:pt modelId="{BE4CF95D-4E0A-B644-80E3-0DEB0F83FC1B}" type="parTrans" cxnId="{DED29FAE-C163-EE40-AC11-073AB3B438A2}">
      <dgm:prSet/>
      <dgm:spPr/>
      <dgm:t>
        <a:bodyPr/>
        <a:lstStyle/>
        <a:p>
          <a:endParaRPr lang="en-US"/>
        </a:p>
      </dgm:t>
    </dgm:pt>
    <dgm:pt modelId="{214AC76D-FA26-BC42-AA76-265C819F947F}" type="sibTrans" cxnId="{DED29FAE-C163-EE40-AC11-073AB3B438A2}">
      <dgm:prSet/>
      <dgm:spPr/>
      <dgm:t>
        <a:bodyPr/>
        <a:lstStyle/>
        <a:p>
          <a:endParaRPr lang="en-US"/>
        </a:p>
      </dgm:t>
    </dgm:pt>
    <dgm:pt modelId="{7B6A2224-42AA-FD48-AAEC-60F086F92C6F}" type="pres">
      <dgm:prSet presAssocID="{1C4297E8-ED85-9641-A7F9-9F03DAF63DD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49D299-22E4-C342-9FEC-4B727F165E49}" type="pres">
      <dgm:prSet presAssocID="{60A05180-E422-A94D-8654-2AEBA1EDE7B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A945DF-1370-DA42-A419-6CC3E1288E00}" type="pres">
      <dgm:prSet presAssocID="{9D2D861C-E58F-7841-916B-8F5C152FDA39}" presName="sibTrans" presStyleLbl="sibTrans2D1" presStyleIdx="0" presStyleCnt="6"/>
      <dgm:spPr/>
      <dgm:t>
        <a:bodyPr/>
        <a:lstStyle/>
        <a:p>
          <a:endParaRPr lang="en-US"/>
        </a:p>
      </dgm:t>
    </dgm:pt>
    <dgm:pt modelId="{9426A103-43FA-4A47-B572-E016581C9F57}" type="pres">
      <dgm:prSet presAssocID="{9D2D861C-E58F-7841-916B-8F5C152FDA39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C70E4742-3F5B-7E4E-BE13-27189F3F4778}" type="pres">
      <dgm:prSet presAssocID="{6F47AFA0-10C5-E845-B535-24020B57C96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49D33-F71F-0B49-8273-F1A8A5BA9B1A}" type="pres">
      <dgm:prSet presAssocID="{CC85E690-3AC3-9D4F-930B-C38620EF8366}" presName="sibTrans" presStyleLbl="sibTrans2D1" presStyleIdx="1" presStyleCnt="6"/>
      <dgm:spPr/>
      <dgm:t>
        <a:bodyPr/>
        <a:lstStyle/>
        <a:p>
          <a:endParaRPr lang="en-US"/>
        </a:p>
      </dgm:t>
    </dgm:pt>
    <dgm:pt modelId="{44E7ACD9-693C-5348-828D-7B31739A7206}" type="pres">
      <dgm:prSet presAssocID="{CC85E690-3AC3-9D4F-930B-C38620EF8366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83999B9A-A89F-7F42-AD64-F0EF3038E299}" type="pres">
      <dgm:prSet presAssocID="{509E4F54-FE5C-A744-8E70-4C2DBDDA6CA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57000-7ACD-0A48-BAF5-29AE981F55E5}" type="pres">
      <dgm:prSet presAssocID="{F07D2056-3241-C348-B88B-AF3BA1EEF706}" presName="sibTrans" presStyleLbl="sibTrans2D1" presStyleIdx="2" presStyleCnt="6"/>
      <dgm:spPr/>
      <dgm:t>
        <a:bodyPr/>
        <a:lstStyle/>
        <a:p>
          <a:endParaRPr lang="en-US"/>
        </a:p>
      </dgm:t>
    </dgm:pt>
    <dgm:pt modelId="{462DF85B-F0B0-4445-AF72-FAD9CE3CD958}" type="pres">
      <dgm:prSet presAssocID="{F07D2056-3241-C348-B88B-AF3BA1EEF706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D7A84CC1-DB2A-244E-B231-E0CD032E1419}" type="pres">
      <dgm:prSet presAssocID="{B462B8E7-A6A9-0048-A4CC-408457E7CA4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B6561-454F-2B43-B127-AC980A5F688B}" type="pres">
      <dgm:prSet presAssocID="{071BAC60-1F25-AD48-A509-E755C7832655}" presName="sibTrans" presStyleLbl="sibTrans2D1" presStyleIdx="3" presStyleCnt="6"/>
      <dgm:spPr/>
      <dgm:t>
        <a:bodyPr/>
        <a:lstStyle/>
        <a:p>
          <a:endParaRPr lang="en-US"/>
        </a:p>
      </dgm:t>
    </dgm:pt>
    <dgm:pt modelId="{43B6E9FB-74BA-8649-9590-EA7BB2F418EB}" type="pres">
      <dgm:prSet presAssocID="{071BAC60-1F25-AD48-A509-E755C7832655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2C93E59C-E142-EE42-A01A-990959613252}" type="pres">
      <dgm:prSet presAssocID="{83D1944D-D885-F84D-B0BA-D1EAE9F5D7A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FB3129-A48D-4E4C-9908-7718D1182BC6}" type="pres">
      <dgm:prSet presAssocID="{B9A822CC-D16F-364C-9D25-E8977848523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37D02251-5DB7-1849-9C3F-405CBF3575A4}" type="pres">
      <dgm:prSet presAssocID="{B9A822CC-D16F-364C-9D25-E8977848523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7DC2E058-A65A-A947-83F9-DFFEB42B3B41}" type="pres">
      <dgm:prSet presAssocID="{DC2B24D6-BEE0-2848-A2EC-C57821B146E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9FDE3-21F8-6B48-A50B-320F472A3BB4}" type="pres">
      <dgm:prSet presAssocID="{214AC76D-FA26-BC42-AA76-265C819F947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C4783B5-F113-014C-BAE6-6D25D9BA7C00}" type="pres">
      <dgm:prSet presAssocID="{214AC76D-FA26-BC42-AA76-265C819F947F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EAF70374-9039-6E47-BEE4-80EBB7DC5B3B}" type="presOf" srcId="{CC85E690-3AC3-9D4F-930B-C38620EF8366}" destId="{D8349D33-F71F-0B49-8273-F1A8A5BA9B1A}" srcOrd="0" destOrd="0" presId="urn:microsoft.com/office/officeart/2005/8/layout/cycle2"/>
    <dgm:cxn modelId="{00A2AFDD-A911-A141-919A-FD520A834D8A}" type="presOf" srcId="{B9A822CC-D16F-364C-9D25-E89778485237}" destId="{37D02251-5DB7-1849-9C3F-405CBF3575A4}" srcOrd="1" destOrd="0" presId="urn:microsoft.com/office/officeart/2005/8/layout/cycle2"/>
    <dgm:cxn modelId="{AC947B83-C6D3-1440-9760-5722FBD12490}" srcId="{1C4297E8-ED85-9641-A7F9-9F03DAF63DDC}" destId="{B462B8E7-A6A9-0048-A4CC-408457E7CA4A}" srcOrd="3" destOrd="0" parTransId="{630ABA23-2933-D149-9B71-ABCC0D625CB3}" sibTransId="{071BAC60-1F25-AD48-A509-E755C7832655}"/>
    <dgm:cxn modelId="{7C8BFE59-5518-B64B-9B89-124BA05C6EDA}" type="presOf" srcId="{83D1944D-D885-F84D-B0BA-D1EAE9F5D7A7}" destId="{2C93E59C-E142-EE42-A01A-990959613252}" srcOrd="0" destOrd="0" presId="urn:microsoft.com/office/officeart/2005/8/layout/cycle2"/>
    <dgm:cxn modelId="{FED2C503-4C3E-0447-89D9-B0724791A861}" type="presOf" srcId="{071BAC60-1F25-AD48-A509-E755C7832655}" destId="{D72B6561-454F-2B43-B127-AC980A5F688B}" srcOrd="0" destOrd="0" presId="urn:microsoft.com/office/officeart/2005/8/layout/cycle2"/>
    <dgm:cxn modelId="{1CFD0FF0-7427-EB46-B892-2A03A764382F}" type="presOf" srcId="{1C4297E8-ED85-9641-A7F9-9F03DAF63DDC}" destId="{7B6A2224-42AA-FD48-AAEC-60F086F92C6F}" srcOrd="0" destOrd="0" presId="urn:microsoft.com/office/officeart/2005/8/layout/cycle2"/>
    <dgm:cxn modelId="{E32FB0E6-8F6F-0741-AF62-5D5907D9716D}" type="presOf" srcId="{60A05180-E422-A94D-8654-2AEBA1EDE7B4}" destId="{2B49D299-22E4-C342-9FEC-4B727F165E49}" srcOrd="0" destOrd="0" presId="urn:microsoft.com/office/officeart/2005/8/layout/cycle2"/>
    <dgm:cxn modelId="{90C31884-F50E-5B42-96AE-AA40707201BF}" type="presOf" srcId="{9D2D861C-E58F-7841-916B-8F5C152FDA39}" destId="{9426A103-43FA-4A47-B572-E016581C9F57}" srcOrd="1" destOrd="0" presId="urn:microsoft.com/office/officeart/2005/8/layout/cycle2"/>
    <dgm:cxn modelId="{331C0C25-BED1-D241-8762-C9F682A65A88}" type="presOf" srcId="{9D2D861C-E58F-7841-916B-8F5C152FDA39}" destId="{DBA945DF-1370-DA42-A419-6CC3E1288E00}" srcOrd="0" destOrd="0" presId="urn:microsoft.com/office/officeart/2005/8/layout/cycle2"/>
    <dgm:cxn modelId="{D0B906B5-6DD8-3740-A3FE-A31E68A624A4}" type="presOf" srcId="{B462B8E7-A6A9-0048-A4CC-408457E7CA4A}" destId="{D7A84CC1-DB2A-244E-B231-E0CD032E1419}" srcOrd="0" destOrd="0" presId="urn:microsoft.com/office/officeart/2005/8/layout/cycle2"/>
    <dgm:cxn modelId="{09170FA0-5EA7-6F4A-91E0-B19CF54C83D4}" srcId="{1C4297E8-ED85-9641-A7F9-9F03DAF63DDC}" destId="{509E4F54-FE5C-A744-8E70-4C2DBDDA6CA8}" srcOrd="2" destOrd="0" parTransId="{FDEE0010-F91E-2B48-90C0-87CD5BC46F18}" sibTransId="{F07D2056-3241-C348-B88B-AF3BA1EEF706}"/>
    <dgm:cxn modelId="{B3AC4787-55AB-B749-ABCE-53F5F1E42BEE}" type="presOf" srcId="{214AC76D-FA26-BC42-AA76-265C819F947F}" destId="{5C4783B5-F113-014C-BAE6-6D25D9BA7C00}" srcOrd="1" destOrd="0" presId="urn:microsoft.com/office/officeart/2005/8/layout/cycle2"/>
    <dgm:cxn modelId="{7CE2C679-CA3C-6345-BD6F-CE7081754273}" srcId="{1C4297E8-ED85-9641-A7F9-9F03DAF63DDC}" destId="{83D1944D-D885-F84D-B0BA-D1EAE9F5D7A7}" srcOrd="4" destOrd="0" parTransId="{E28DBACF-A519-1C4B-BB57-9B4AA88AEACF}" sibTransId="{B9A822CC-D16F-364C-9D25-E89778485237}"/>
    <dgm:cxn modelId="{F4F908B4-C550-384D-A70E-72479F1FB3AD}" srcId="{1C4297E8-ED85-9641-A7F9-9F03DAF63DDC}" destId="{60A05180-E422-A94D-8654-2AEBA1EDE7B4}" srcOrd="0" destOrd="0" parTransId="{DDB1783F-58C7-544A-B2F9-BDA792E31839}" sibTransId="{9D2D861C-E58F-7841-916B-8F5C152FDA39}"/>
    <dgm:cxn modelId="{61F31B39-737B-C942-BAFE-B8E86E5715B7}" type="presOf" srcId="{B9A822CC-D16F-364C-9D25-E89778485237}" destId="{82FB3129-A48D-4E4C-9908-7718D1182BC6}" srcOrd="0" destOrd="0" presId="urn:microsoft.com/office/officeart/2005/8/layout/cycle2"/>
    <dgm:cxn modelId="{32D9F430-398B-3642-8F79-A684A11C6154}" type="presOf" srcId="{DC2B24D6-BEE0-2848-A2EC-C57821B146E4}" destId="{7DC2E058-A65A-A947-83F9-DFFEB42B3B41}" srcOrd="0" destOrd="0" presId="urn:microsoft.com/office/officeart/2005/8/layout/cycle2"/>
    <dgm:cxn modelId="{AF249018-6838-064E-B1D9-C5522336833F}" type="presOf" srcId="{6F47AFA0-10C5-E845-B535-24020B57C96B}" destId="{C70E4742-3F5B-7E4E-BE13-27189F3F4778}" srcOrd="0" destOrd="0" presId="urn:microsoft.com/office/officeart/2005/8/layout/cycle2"/>
    <dgm:cxn modelId="{A018AFE6-65BD-5145-935D-F859FABCA75B}" type="presOf" srcId="{509E4F54-FE5C-A744-8E70-4C2DBDDA6CA8}" destId="{83999B9A-A89F-7F42-AD64-F0EF3038E299}" srcOrd="0" destOrd="0" presId="urn:microsoft.com/office/officeart/2005/8/layout/cycle2"/>
    <dgm:cxn modelId="{000A164D-91C8-0A4E-98DE-A0AD6388359A}" type="presOf" srcId="{071BAC60-1F25-AD48-A509-E755C7832655}" destId="{43B6E9FB-74BA-8649-9590-EA7BB2F418EB}" srcOrd="1" destOrd="0" presId="urn:microsoft.com/office/officeart/2005/8/layout/cycle2"/>
    <dgm:cxn modelId="{31B46C04-0CE6-6E46-969B-8D52E0529F1D}" type="presOf" srcId="{F07D2056-3241-C348-B88B-AF3BA1EEF706}" destId="{462DF85B-F0B0-4445-AF72-FAD9CE3CD958}" srcOrd="1" destOrd="0" presId="urn:microsoft.com/office/officeart/2005/8/layout/cycle2"/>
    <dgm:cxn modelId="{B479972A-121E-4B4F-BABD-4841A26DD9CC}" type="presOf" srcId="{214AC76D-FA26-BC42-AA76-265C819F947F}" destId="{78E9FDE3-21F8-6B48-A50B-320F472A3BB4}" srcOrd="0" destOrd="0" presId="urn:microsoft.com/office/officeart/2005/8/layout/cycle2"/>
    <dgm:cxn modelId="{CA10C32B-F284-8548-8EA0-2A59A10DEB94}" type="presOf" srcId="{F07D2056-3241-C348-B88B-AF3BA1EEF706}" destId="{BB557000-7ACD-0A48-BAF5-29AE981F55E5}" srcOrd="0" destOrd="0" presId="urn:microsoft.com/office/officeart/2005/8/layout/cycle2"/>
    <dgm:cxn modelId="{DED29FAE-C163-EE40-AC11-073AB3B438A2}" srcId="{1C4297E8-ED85-9641-A7F9-9F03DAF63DDC}" destId="{DC2B24D6-BEE0-2848-A2EC-C57821B146E4}" srcOrd="5" destOrd="0" parTransId="{BE4CF95D-4E0A-B644-80E3-0DEB0F83FC1B}" sibTransId="{214AC76D-FA26-BC42-AA76-265C819F947F}"/>
    <dgm:cxn modelId="{21AFFB13-440A-794D-931C-5B20C971C60A}" srcId="{1C4297E8-ED85-9641-A7F9-9F03DAF63DDC}" destId="{6F47AFA0-10C5-E845-B535-24020B57C96B}" srcOrd="1" destOrd="0" parTransId="{43DA1E24-A837-FC44-8060-44866D9FFF53}" sibTransId="{CC85E690-3AC3-9D4F-930B-C38620EF8366}"/>
    <dgm:cxn modelId="{31785ADA-513F-1242-8D82-4436C50910BC}" type="presOf" srcId="{CC85E690-3AC3-9D4F-930B-C38620EF8366}" destId="{44E7ACD9-693C-5348-828D-7B31739A7206}" srcOrd="1" destOrd="0" presId="urn:microsoft.com/office/officeart/2005/8/layout/cycle2"/>
    <dgm:cxn modelId="{F335AF8E-7E16-2E4A-9302-4680FD73F983}" type="presParOf" srcId="{7B6A2224-42AA-FD48-AAEC-60F086F92C6F}" destId="{2B49D299-22E4-C342-9FEC-4B727F165E49}" srcOrd="0" destOrd="0" presId="urn:microsoft.com/office/officeart/2005/8/layout/cycle2"/>
    <dgm:cxn modelId="{B1D5A9F3-9ECD-BE47-87C9-6A488B62603D}" type="presParOf" srcId="{7B6A2224-42AA-FD48-AAEC-60F086F92C6F}" destId="{DBA945DF-1370-DA42-A419-6CC3E1288E00}" srcOrd="1" destOrd="0" presId="urn:microsoft.com/office/officeart/2005/8/layout/cycle2"/>
    <dgm:cxn modelId="{81F6BF4F-1673-A449-BC09-D1487B13EEBA}" type="presParOf" srcId="{DBA945DF-1370-DA42-A419-6CC3E1288E00}" destId="{9426A103-43FA-4A47-B572-E016581C9F57}" srcOrd="0" destOrd="0" presId="urn:microsoft.com/office/officeart/2005/8/layout/cycle2"/>
    <dgm:cxn modelId="{BF1C101E-C359-9541-9068-ED91BD1043BE}" type="presParOf" srcId="{7B6A2224-42AA-FD48-AAEC-60F086F92C6F}" destId="{C70E4742-3F5B-7E4E-BE13-27189F3F4778}" srcOrd="2" destOrd="0" presId="urn:microsoft.com/office/officeart/2005/8/layout/cycle2"/>
    <dgm:cxn modelId="{D32C8537-B2AF-184B-9031-128CD666A2D8}" type="presParOf" srcId="{7B6A2224-42AA-FD48-AAEC-60F086F92C6F}" destId="{D8349D33-F71F-0B49-8273-F1A8A5BA9B1A}" srcOrd="3" destOrd="0" presId="urn:microsoft.com/office/officeart/2005/8/layout/cycle2"/>
    <dgm:cxn modelId="{66F6C5DE-BD36-CE4D-AC34-46F1BFEDCA5B}" type="presParOf" srcId="{D8349D33-F71F-0B49-8273-F1A8A5BA9B1A}" destId="{44E7ACD9-693C-5348-828D-7B31739A7206}" srcOrd="0" destOrd="0" presId="urn:microsoft.com/office/officeart/2005/8/layout/cycle2"/>
    <dgm:cxn modelId="{E95161B8-C948-B143-BE7E-29ECF05520BA}" type="presParOf" srcId="{7B6A2224-42AA-FD48-AAEC-60F086F92C6F}" destId="{83999B9A-A89F-7F42-AD64-F0EF3038E299}" srcOrd="4" destOrd="0" presId="urn:microsoft.com/office/officeart/2005/8/layout/cycle2"/>
    <dgm:cxn modelId="{A5CF0963-E3C8-AA4B-8FF0-08F3298847C2}" type="presParOf" srcId="{7B6A2224-42AA-FD48-AAEC-60F086F92C6F}" destId="{BB557000-7ACD-0A48-BAF5-29AE981F55E5}" srcOrd="5" destOrd="0" presId="urn:microsoft.com/office/officeart/2005/8/layout/cycle2"/>
    <dgm:cxn modelId="{297E28BC-194D-DA4E-89EC-F9E1BD96260A}" type="presParOf" srcId="{BB557000-7ACD-0A48-BAF5-29AE981F55E5}" destId="{462DF85B-F0B0-4445-AF72-FAD9CE3CD958}" srcOrd="0" destOrd="0" presId="urn:microsoft.com/office/officeart/2005/8/layout/cycle2"/>
    <dgm:cxn modelId="{8514DB5B-5339-7F42-A94D-8FF13BA8B4ED}" type="presParOf" srcId="{7B6A2224-42AA-FD48-AAEC-60F086F92C6F}" destId="{D7A84CC1-DB2A-244E-B231-E0CD032E1419}" srcOrd="6" destOrd="0" presId="urn:microsoft.com/office/officeart/2005/8/layout/cycle2"/>
    <dgm:cxn modelId="{1A2BA737-C2AE-E74C-9927-7B158B970C51}" type="presParOf" srcId="{7B6A2224-42AA-FD48-AAEC-60F086F92C6F}" destId="{D72B6561-454F-2B43-B127-AC980A5F688B}" srcOrd="7" destOrd="0" presId="urn:microsoft.com/office/officeart/2005/8/layout/cycle2"/>
    <dgm:cxn modelId="{44B93412-ED87-3D47-8929-F87E7CAF8EB2}" type="presParOf" srcId="{D72B6561-454F-2B43-B127-AC980A5F688B}" destId="{43B6E9FB-74BA-8649-9590-EA7BB2F418EB}" srcOrd="0" destOrd="0" presId="urn:microsoft.com/office/officeart/2005/8/layout/cycle2"/>
    <dgm:cxn modelId="{48C498F9-5112-934E-884D-6657B5C2AB18}" type="presParOf" srcId="{7B6A2224-42AA-FD48-AAEC-60F086F92C6F}" destId="{2C93E59C-E142-EE42-A01A-990959613252}" srcOrd="8" destOrd="0" presId="urn:microsoft.com/office/officeart/2005/8/layout/cycle2"/>
    <dgm:cxn modelId="{25938094-4889-1A4A-B546-655C7EE7028E}" type="presParOf" srcId="{7B6A2224-42AA-FD48-AAEC-60F086F92C6F}" destId="{82FB3129-A48D-4E4C-9908-7718D1182BC6}" srcOrd="9" destOrd="0" presId="urn:microsoft.com/office/officeart/2005/8/layout/cycle2"/>
    <dgm:cxn modelId="{7C8E99E8-B742-F240-9CD1-3E2F265FFE9E}" type="presParOf" srcId="{82FB3129-A48D-4E4C-9908-7718D1182BC6}" destId="{37D02251-5DB7-1849-9C3F-405CBF3575A4}" srcOrd="0" destOrd="0" presId="urn:microsoft.com/office/officeart/2005/8/layout/cycle2"/>
    <dgm:cxn modelId="{02E18D75-192D-A24F-AC31-31CBD05E87B4}" type="presParOf" srcId="{7B6A2224-42AA-FD48-AAEC-60F086F92C6F}" destId="{7DC2E058-A65A-A947-83F9-DFFEB42B3B41}" srcOrd="10" destOrd="0" presId="urn:microsoft.com/office/officeart/2005/8/layout/cycle2"/>
    <dgm:cxn modelId="{8F03638D-261E-8A43-93B6-C22ABC0CC964}" type="presParOf" srcId="{7B6A2224-42AA-FD48-AAEC-60F086F92C6F}" destId="{78E9FDE3-21F8-6B48-A50B-320F472A3BB4}" srcOrd="11" destOrd="0" presId="urn:microsoft.com/office/officeart/2005/8/layout/cycle2"/>
    <dgm:cxn modelId="{89CD702C-E99F-104B-AFE8-38F5BD17FF23}" type="presParOf" srcId="{78E9FDE3-21F8-6B48-A50B-320F472A3BB4}" destId="{5C4783B5-F113-014C-BAE6-6D25D9BA7C0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9D299-22E4-C342-9FEC-4B727F165E49}">
      <dsp:nvSpPr>
        <dsp:cNvPr id="0" name=""/>
        <dsp:cNvSpPr/>
      </dsp:nvSpPr>
      <dsp:spPr>
        <a:xfrm>
          <a:off x="1591877" y="1352"/>
          <a:ext cx="759595" cy="7595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Plan</a:t>
          </a:r>
          <a:endParaRPr lang="en-US" sz="1100" kern="1200" dirty="0"/>
        </a:p>
      </dsp:txBody>
      <dsp:txXfrm>
        <a:off x="1703117" y="112592"/>
        <a:ext cx="537115" cy="537115"/>
      </dsp:txXfrm>
    </dsp:sp>
    <dsp:sp modelId="{DBA945DF-1370-DA42-A419-6CC3E1288E00}">
      <dsp:nvSpPr>
        <dsp:cNvPr id="0" name=""/>
        <dsp:cNvSpPr/>
      </dsp:nvSpPr>
      <dsp:spPr>
        <a:xfrm rot="1800000">
          <a:off x="2359632" y="535226"/>
          <a:ext cx="201858" cy="2563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63689" y="571360"/>
        <a:ext cx="141301" cy="153817"/>
      </dsp:txXfrm>
    </dsp:sp>
    <dsp:sp modelId="{C70E4742-3F5B-7E4E-BE13-27189F3F4778}">
      <dsp:nvSpPr>
        <dsp:cNvPr id="0" name=""/>
        <dsp:cNvSpPr/>
      </dsp:nvSpPr>
      <dsp:spPr>
        <a:xfrm>
          <a:off x="2579545" y="571582"/>
          <a:ext cx="759595" cy="7595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Design</a:t>
          </a:r>
          <a:endParaRPr lang="en-US" sz="1100" kern="1200" dirty="0"/>
        </a:p>
      </dsp:txBody>
      <dsp:txXfrm>
        <a:off x="2690785" y="682822"/>
        <a:ext cx="537115" cy="537115"/>
      </dsp:txXfrm>
    </dsp:sp>
    <dsp:sp modelId="{D8349D33-F71F-0B49-8273-F1A8A5BA9B1A}">
      <dsp:nvSpPr>
        <dsp:cNvPr id="0" name=""/>
        <dsp:cNvSpPr/>
      </dsp:nvSpPr>
      <dsp:spPr>
        <a:xfrm rot="5400000">
          <a:off x="2858413" y="1387715"/>
          <a:ext cx="201858" cy="2563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888692" y="1408710"/>
        <a:ext cx="141301" cy="153817"/>
      </dsp:txXfrm>
    </dsp:sp>
    <dsp:sp modelId="{83999B9A-A89F-7F42-AD64-F0EF3038E299}">
      <dsp:nvSpPr>
        <dsp:cNvPr id="0" name=""/>
        <dsp:cNvSpPr/>
      </dsp:nvSpPr>
      <dsp:spPr>
        <a:xfrm>
          <a:off x="2579545" y="1712042"/>
          <a:ext cx="759595" cy="7595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Develop</a:t>
          </a:r>
          <a:endParaRPr lang="en-US" sz="1100" kern="1200" dirty="0"/>
        </a:p>
      </dsp:txBody>
      <dsp:txXfrm>
        <a:off x="2690785" y="1823282"/>
        <a:ext cx="537115" cy="537115"/>
      </dsp:txXfrm>
    </dsp:sp>
    <dsp:sp modelId="{BB557000-7ACD-0A48-BAF5-29AE981F55E5}">
      <dsp:nvSpPr>
        <dsp:cNvPr id="0" name=""/>
        <dsp:cNvSpPr/>
      </dsp:nvSpPr>
      <dsp:spPr>
        <a:xfrm rot="9000000">
          <a:off x="2369527" y="2245916"/>
          <a:ext cx="201858" cy="2563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2426027" y="2282050"/>
        <a:ext cx="141301" cy="153817"/>
      </dsp:txXfrm>
    </dsp:sp>
    <dsp:sp modelId="{D7A84CC1-DB2A-244E-B231-E0CD032E1419}">
      <dsp:nvSpPr>
        <dsp:cNvPr id="0" name=""/>
        <dsp:cNvSpPr/>
      </dsp:nvSpPr>
      <dsp:spPr>
        <a:xfrm>
          <a:off x="1591877" y="2282272"/>
          <a:ext cx="759595" cy="7595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Test</a:t>
          </a:r>
          <a:endParaRPr lang="en-US" sz="1100" kern="1200" dirty="0"/>
        </a:p>
      </dsp:txBody>
      <dsp:txXfrm>
        <a:off x="1703117" y="2393512"/>
        <a:ext cx="537115" cy="537115"/>
      </dsp:txXfrm>
    </dsp:sp>
    <dsp:sp modelId="{D72B6561-454F-2B43-B127-AC980A5F688B}">
      <dsp:nvSpPr>
        <dsp:cNvPr id="0" name=""/>
        <dsp:cNvSpPr/>
      </dsp:nvSpPr>
      <dsp:spPr>
        <a:xfrm rot="12600000">
          <a:off x="1381860" y="2251629"/>
          <a:ext cx="201858" cy="2563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1438360" y="2318041"/>
        <a:ext cx="141301" cy="153817"/>
      </dsp:txXfrm>
    </dsp:sp>
    <dsp:sp modelId="{2C93E59C-E142-EE42-A01A-990959613252}">
      <dsp:nvSpPr>
        <dsp:cNvPr id="0" name=""/>
        <dsp:cNvSpPr/>
      </dsp:nvSpPr>
      <dsp:spPr>
        <a:xfrm>
          <a:off x="604210" y="1712042"/>
          <a:ext cx="759595" cy="7595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Deploy</a:t>
          </a:r>
          <a:endParaRPr lang="en-US" sz="1100" kern="1200" dirty="0"/>
        </a:p>
      </dsp:txBody>
      <dsp:txXfrm>
        <a:off x="715450" y="1823282"/>
        <a:ext cx="537115" cy="537115"/>
      </dsp:txXfrm>
    </dsp:sp>
    <dsp:sp modelId="{82FB3129-A48D-4E4C-9908-7718D1182BC6}">
      <dsp:nvSpPr>
        <dsp:cNvPr id="0" name=""/>
        <dsp:cNvSpPr/>
      </dsp:nvSpPr>
      <dsp:spPr>
        <a:xfrm rot="16200000">
          <a:off x="883079" y="1399141"/>
          <a:ext cx="201858" cy="2563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913358" y="1480693"/>
        <a:ext cx="141301" cy="153817"/>
      </dsp:txXfrm>
    </dsp:sp>
    <dsp:sp modelId="{7DC2E058-A65A-A947-83F9-DFFEB42B3B41}">
      <dsp:nvSpPr>
        <dsp:cNvPr id="0" name=""/>
        <dsp:cNvSpPr/>
      </dsp:nvSpPr>
      <dsp:spPr>
        <a:xfrm>
          <a:off x="604210" y="571582"/>
          <a:ext cx="759595" cy="7595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Review</a:t>
          </a:r>
          <a:endParaRPr lang="en-US" sz="1100" kern="1200" dirty="0"/>
        </a:p>
      </dsp:txBody>
      <dsp:txXfrm>
        <a:off x="715450" y="682822"/>
        <a:ext cx="537115" cy="537115"/>
      </dsp:txXfrm>
    </dsp:sp>
    <dsp:sp modelId="{78E9FDE3-21F8-6B48-A50B-320F472A3BB4}">
      <dsp:nvSpPr>
        <dsp:cNvPr id="0" name=""/>
        <dsp:cNvSpPr/>
      </dsp:nvSpPr>
      <dsp:spPr>
        <a:xfrm rot="19800000">
          <a:off x="1371965" y="540939"/>
          <a:ext cx="201858" cy="2563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376022" y="607351"/>
        <a:ext cx="141301" cy="153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7B023-15F1-3D43-A566-DA75A83C69B1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4F3CC-3604-7340-8AD9-CEA71255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75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D6C484-DDD7-D24D-A5C5-7FE2BF89D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8C77674-5302-3641-AADD-F77585426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DEA532-19B8-094E-AC75-0F2082B1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9F7E-F1EA-6B45-868A-F13137F24834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8C9E32-1084-4A4A-BF99-3113FBD5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3B2445-703D-F344-A5A3-10CC9B5B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877B-D85B-2142-9595-F953FC4A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0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F73011-EADB-4D4A-A640-470C52DB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7C340FF-BD36-6449-8EE2-6073CEC8E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20F1EA-71A2-8742-A275-D7F6D1B7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9F7E-F1EA-6B45-868A-F13137F24834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E57117-1997-1F40-8CF1-BE0BF231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0DE7A2-1B0F-0947-AA99-81B8EC91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877B-D85B-2142-9595-F953FC4A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6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85640C0-3B0C-7849-B4ED-D567E084F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101884B-51F1-3348-BF40-94D2BA74C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7ACCAD-CFCE-274A-AA9F-D5373405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9F7E-F1EA-6B45-868A-F13137F24834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D84D4B-A088-154B-AC2A-9F72ABD8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CDDDD1-34F3-414C-8F67-8AE05B48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877B-D85B-2142-9595-F953FC4A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6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650544-F6B0-A949-8642-191EE27D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D2241D-A1B8-9949-872E-FD34A1905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861B43-8FC4-A644-AFA2-AAD6862D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9F7E-F1EA-6B45-868A-F13137F24834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9A6143-60AF-1445-966A-EC69EE28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4EE741-E34C-D44C-8833-4387AA03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877B-D85B-2142-9595-F953FC4A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9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F060CD-5164-4A45-B584-BA22D5D9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02CFC8-67C7-634A-91BA-FE7D96B34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DE0291-CCF1-7C48-88EF-F05767B5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9F7E-F1EA-6B45-868A-F13137F24834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249CD2-EBEE-2D42-B47C-D3A210C8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54838F-BCFF-FB42-ACA4-00887738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877B-D85B-2142-9595-F953FC4A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1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AB3C4C-67FA-3743-A57C-AC77305E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4971AA-469D-D540-BF74-E67DBAC3C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BEE33D1-4090-B748-A27A-1E920703C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75B1B7-06F2-8C4D-BE67-1C5DAE23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9F7E-F1EA-6B45-868A-F13137F24834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493FA5B-DF42-C84A-90F0-D92421D4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8C9520C-B41B-9A47-94F3-E0EF4C24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877B-D85B-2142-9595-F953FC4A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8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81298C-28CE-004A-A001-47A00A14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00118F-0C24-7D43-A525-EA234E189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B0EE374-1670-2342-8642-BB3C30BFE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A0B59A2-5D57-C244-82C0-C176A1DAE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528B02A-9A23-264F-B94F-B0CC35023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CE1ADC-2174-454F-AB02-1AFA870C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9F7E-F1EA-6B45-868A-F13137F24834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59385BF-91FE-1E4B-8F69-A10C7308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F7F0D04-4E4E-334C-95BA-B6693C74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877B-D85B-2142-9595-F953FC4A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7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6556DD-4992-4F4F-8A80-73CAF78B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B33E34C-F9F7-F347-97C3-B9A8E052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9F7E-F1EA-6B45-868A-F13137F24834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C079B6-8885-5B43-ABB5-08567236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7770252-1CBE-D949-B8CB-C341D763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877B-D85B-2142-9595-F953FC4A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0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3D8F334-FAC0-0F40-BBA8-651054FA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9F7E-F1EA-6B45-868A-F13137F24834}" type="datetimeFigureOut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96E2C7A-89BB-AC41-AC6D-B71A7685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AFF7D8C-9B0C-0545-A205-2F711E62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877B-D85B-2142-9595-F953FC4A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0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E50F94-C03C-5A4D-B131-BC758190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C4B583-C3E8-3645-9764-7CB5CCF30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23CDC28-7BBC-9546-B779-CFAE6757A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DFCD18-93C0-6F4C-82EF-E289CBC3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9F7E-F1EA-6B45-868A-F13137F24834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55B565E-9034-2B49-A250-8EF32767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6EEA1A-3668-224D-A511-6C7E3D5A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877B-D85B-2142-9595-F953FC4A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7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9A1E1B-0D11-604C-8F05-0980E137D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43D4889-832D-BF46-A604-B0192FDC1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379D8B-85DD-F349-9BF4-BEB8FB3A9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BE0BD9-0051-8D4B-8923-19586078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9F7E-F1EA-6B45-868A-F13137F24834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032E8B6-53D2-3D47-8DA9-7624E69C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505C20-4B49-0641-906A-685942E2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877B-D85B-2142-9595-F953FC4A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7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EE966AF-EF1E-5F48-82DD-0B808C815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C6AD04-8E48-BB49-8724-80F0BE2AC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FBB547-1EE2-F843-A20D-B89C94265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C9F7E-F1EA-6B45-868A-F13137F24834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BA9FF0-C4C1-B949-9A58-600B72A7F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0EB7B8-8FCD-BE40-8572-A57AA71B9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8877B-D85B-2142-9595-F953FC4A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0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6.tiff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64008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0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159800" y="723677"/>
            <a:ext cx="2432843" cy="973137"/>
          </a:xfrm>
          <a:custGeom>
            <a:avLst/>
            <a:gdLst>
              <a:gd name="connsiteX0" fmla="*/ 0 w 2432843"/>
              <a:gd name="connsiteY0" fmla="*/ 0 h 973137"/>
              <a:gd name="connsiteX1" fmla="*/ 1946275 w 2432843"/>
              <a:gd name="connsiteY1" fmla="*/ 0 h 973137"/>
              <a:gd name="connsiteX2" fmla="*/ 2432843 w 2432843"/>
              <a:gd name="connsiteY2" fmla="*/ 486569 h 973137"/>
              <a:gd name="connsiteX3" fmla="*/ 1946275 w 2432843"/>
              <a:gd name="connsiteY3" fmla="*/ 973137 h 973137"/>
              <a:gd name="connsiteX4" fmla="*/ 0 w 2432843"/>
              <a:gd name="connsiteY4" fmla="*/ 973137 h 973137"/>
              <a:gd name="connsiteX5" fmla="*/ 486569 w 2432843"/>
              <a:gd name="connsiteY5" fmla="*/ 486569 h 973137"/>
              <a:gd name="connsiteX6" fmla="*/ 0 w 2432843"/>
              <a:gd name="connsiteY6" fmla="*/ 0 h 97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2843" h="973137">
                <a:moveTo>
                  <a:pt x="0" y="0"/>
                </a:moveTo>
                <a:lnTo>
                  <a:pt x="1946275" y="0"/>
                </a:lnTo>
                <a:lnTo>
                  <a:pt x="2432843" y="486569"/>
                </a:lnTo>
                <a:lnTo>
                  <a:pt x="1946275" y="973137"/>
                </a:lnTo>
                <a:lnTo>
                  <a:pt x="0" y="973137"/>
                </a:lnTo>
                <a:lnTo>
                  <a:pt x="486569" y="486569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4349" tIns="8890" rIns="486568" bIns="88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Phase 2</a:t>
            </a:r>
            <a:endParaRPr lang="en-US" sz="1400" kern="1200" dirty="0"/>
          </a:p>
        </p:txBody>
      </p:sp>
      <p:sp>
        <p:nvSpPr>
          <p:cNvPr id="6" name="Freeform 5"/>
          <p:cNvSpPr/>
          <p:nvPr/>
        </p:nvSpPr>
        <p:spPr>
          <a:xfrm>
            <a:off x="5276374" y="806393"/>
            <a:ext cx="2019260" cy="807704"/>
          </a:xfrm>
          <a:custGeom>
            <a:avLst/>
            <a:gdLst>
              <a:gd name="connsiteX0" fmla="*/ 0 w 2019260"/>
              <a:gd name="connsiteY0" fmla="*/ 0 h 807704"/>
              <a:gd name="connsiteX1" fmla="*/ 1615408 w 2019260"/>
              <a:gd name="connsiteY1" fmla="*/ 0 h 807704"/>
              <a:gd name="connsiteX2" fmla="*/ 2019260 w 2019260"/>
              <a:gd name="connsiteY2" fmla="*/ 403852 h 807704"/>
              <a:gd name="connsiteX3" fmla="*/ 1615408 w 2019260"/>
              <a:gd name="connsiteY3" fmla="*/ 807704 h 807704"/>
              <a:gd name="connsiteX4" fmla="*/ 0 w 2019260"/>
              <a:gd name="connsiteY4" fmla="*/ 807704 h 807704"/>
              <a:gd name="connsiteX5" fmla="*/ 403852 w 2019260"/>
              <a:gd name="connsiteY5" fmla="*/ 403852 h 807704"/>
              <a:gd name="connsiteX6" fmla="*/ 0 w 2019260"/>
              <a:gd name="connsiteY6" fmla="*/ 0 h 80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9260" h="807704">
                <a:moveTo>
                  <a:pt x="0" y="0"/>
                </a:moveTo>
                <a:lnTo>
                  <a:pt x="1615408" y="0"/>
                </a:lnTo>
                <a:lnTo>
                  <a:pt x="2019260" y="403852"/>
                </a:lnTo>
                <a:lnTo>
                  <a:pt x="1615408" y="807704"/>
                </a:lnTo>
                <a:lnTo>
                  <a:pt x="0" y="807704"/>
                </a:lnTo>
                <a:lnTo>
                  <a:pt x="403852" y="403852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1632" tIns="8890" rIns="403852" bIns="88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Release of MVP</a:t>
            </a:r>
            <a:endParaRPr lang="en-US" sz="1400" kern="1200" dirty="0"/>
          </a:p>
        </p:txBody>
      </p:sp>
      <p:sp>
        <p:nvSpPr>
          <p:cNvPr id="7" name="Freeform 6"/>
          <p:cNvSpPr/>
          <p:nvPr/>
        </p:nvSpPr>
        <p:spPr>
          <a:xfrm>
            <a:off x="3159800" y="1833054"/>
            <a:ext cx="2432843" cy="973137"/>
          </a:xfrm>
          <a:custGeom>
            <a:avLst/>
            <a:gdLst>
              <a:gd name="connsiteX0" fmla="*/ 0 w 2432843"/>
              <a:gd name="connsiteY0" fmla="*/ 0 h 973137"/>
              <a:gd name="connsiteX1" fmla="*/ 1946275 w 2432843"/>
              <a:gd name="connsiteY1" fmla="*/ 0 h 973137"/>
              <a:gd name="connsiteX2" fmla="*/ 2432843 w 2432843"/>
              <a:gd name="connsiteY2" fmla="*/ 486569 h 973137"/>
              <a:gd name="connsiteX3" fmla="*/ 1946275 w 2432843"/>
              <a:gd name="connsiteY3" fmla="*/ 973137 h 973137"/>
              <a:gd name="connsiteX4" fmla="*/ 0 w 2432843"/>
              <a:gd name="connsiteY4" fmla="*/ 973137 h 973137"/>
              <a:gd name="connsiteX5" fmla="*/ 486569 w 2432843"/>
              <a:gd name="connsiteY5" fmla="*/ 486569 h 973137"/>
              <a:gd name="connsiteX6" fmla="*/ 0 w 2432843"/>
              <a:gd name="connsiteY6" fmla="*/ 0 h 97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2843" h="973137">
                <a:moveTo>
                  <a:pt x="0" y="0"/>
                </a:moveTo>
                <a:lnTo>
                  <a:pt x="1946275" y="0"/>
                </a:lnTo>
                <a:lnTo>
                  <a:pt x="2432843" y="486569"/>
                </a:lnTo>
                <a:lnTo>
                  <a:pt x="1946275" y="973137"/>
                </a:lnTo>
                <a:lnTo>
                  <a:pt x="0" y="973137"/>
                </a:lnTo>
                <a:lnTo>
                  <a:pt x="486569" y="486569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4349" tIns="8890" rIns="486568" bIns="88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User Testing</a:t>
            </a:r>
            <a:endParaRPr lang="en-US" sz="1400" kern="1200" dirty="0"/>
          </a:p>
        </p:txBody>
      </p:sp>
      <p:sp>
        <p:nvSpPr>
          <p:cNvPr id="8" name="Freeform 7"/>
          <p:cNvSpPr/>
          <p:nvPr/>
        </p:nvSpPr>
        <p:spPr>
          <a:xfrm>
            <a:off x="5276374" y="1915770"/>
            <a:ext cx="2019260" cy="807704"/>
          </a:xfrm>
          <a:custGeom>
            <a:avLst/>
            <a:gdLst>
              <a:gd name="connsiteX0" fmla="*/ 0 w 2019260"/>
              <a:gd name="connsiteY0" fmla="*/ 0 h 807704"/>
              <a:gd name="connsiteX1" fmla="*/ 1615408 w 2019260"/>
              <a:gd name="connsiteY1" fmla="*/ 0 h 807704"/>
              <a:gd name="connsiteX2" fmla="*/ 2019260 w 2019260"/>
              <a:gd name="connsiteY2" fmla="*/ 403852 h 807704"/>
              <a:gd name="connsiteX3" fmla="*/ 1615408 w 2019260"/>
              <a:gd name="connsiteY3" fmla="*/ 807704 h 807704"/>
              <a:gd name="connsiteX4" fmla="*/ 0 w 2019260"/>
              <a:gd name="connsiteY4" fmla="*/ 807704 h 807704"/>
              <a:gd name="connsiteX5" fmla="*/ 403852 w 2019260"/>
              <a:gd name="connsiteY5" fmla="*/ 403852 h 807704"/>
              <a:gd name="connsiteX6" fmla="*/ 0 w 2019260"/>
              <a:gd name="connsiteY6" fmla="*/ 0 h 80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9260" h="807704">
                <a:moveTo>
                  <a:pt x="0" y="0"/>
                </a:moveTo>
                <a:lnTo>
                  <a:pt x="1615408" y="0"/>
                </a:lnTo>
                <a:lnTo>
                  <a:pt x="2019260" y="403852"/>
                </a:lnTo>
                <a:lnTo>
                  <a:pt x="1615408" y="807704"/>
                </a:lnTo>
                <a:lnTo>
                  <a:pt x="0" y="807704"/>
                </a:lnTo>
                <a:lnTo>
                  <a:pt x="403852" y="403852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1632" tIns="8890" rIns="403852" bIns="88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Controlled assessment</a:t>
            </a:r>
          </a:p>
        </p:txBody>
      </p:sp>
      <p:sp>
        <p:nvSpPr>
          <p:cNvPr id="9" name="Freeform 8"/>
          <p:cNvSpPr/>
          <p:nvPr/>
        </p:nvSpPr>
        <p:spPr>
          <a:xfrm>
            <a:off x="3159800" y="2942430"/>
            <a:ext cx="2432843" cy="973137"/>
          </a:xfrm>
          <a:custGeom>
            <a:avLst/>
            <a:gdLst>
              <a:gd name="connsiteX0" fmla="*/ 0 w 2432843"/>
              <a:gd name="connsiteY0" fmla="*/ 0 h 973137"/>
              <a:gd name="connsiteX1" fmla="*/ 1946275 w 2432843"/>
              <a:gd name="connsiteY1" fmla="*/ 0 h 973137"/>
              <a:gd name="connsiteX2" fmla="*/ 2432843 w 2432843"/>
              <a:gd name="connsiteY2" fmla="*/ 486569 h 973137"/>
              <a:gd name="connsiteX3" fmla="*/ 1946275 w 2432843"/>
              <a:gd name="connsiteY3" fmla="*/ 973137 h 973137"/>
              <a:gd name="connsiteX4" fmla="*/ 0 w 2432843"/>
              <a:gd name="connsiteY4" fmla="*/ 973137 h 973137"/>
              <a:gd name="connsiteX5" fmla="*/ 486569 w 2432843"/>
              <a:gd name="connsiteY5" fmla="*/ 486569 h 973137"/>
              <a:gd name="connsiteX6" fmla="*/ 0 w 2432843"/>
              <a:gd name="connsiteY6" fmla="*/ 0 h 97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2843" h="973137">
                <a:moveTo>
                  <a:pt x="0" y="0"/>
                </a:moveTo>
                <a:lnTo>
                  <a:pt x="1946275" y="0"/>
                </a:lnTo>
                <a:lnTo>
                  <a:pt x="2432843" y="486569"/>
                </a:lnTo>
                <a:lnTo>
                  <a:pt x="1946275" y="973137"/>
                </a:lnTo>
                <a:lnTo>
                  <a:pt x="0" y="973137"/>
                </a:lnTo>
                <a:lnTo>
                  <a:pt x="486569" y="486569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4349" tIns="8890" rIns="486568" bIns="88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Testing analysis</a:t>
            </a:r>
          </a:p>
        </p:txBody>
      </p:sp>
      <p:sp>
        <p:nvSpPr>
          <p:cNvPr id="10" name="Freeform 9"/>
          <p:cNvSpPr/>
          <p:nvPr/>
        </p:nvSpPr>
        <p:spPr>
          <a:xfrm>
            <a:off x="5276374" y="3025147"/>
            <a:ext cx="2019260" cy="807704"/>
          </a:xfrm>
          <a:custGeom>
            <a:avLst/>
            <a:gdLst>
              <a:gd name="connsiteX0" fmla="*/ 0 w 2019260"/>
              <a:gd name="connsiteY0" fmla="*/ 0 h 807704"/>
              <a:gd name="connsiteX1" fmla="*/ 1615408 w 2019260"/>
              <a:gd name="connsiteY1" fmla="*/ 0 h 807704"/>
              <a:gd name="connsiteX2" fmla="*/ 2019260 w 2019260"/>
              <a:gd name="connsiteY2" fmla="*/ 403852 h 807704"/>
              <a:gd name="connsiteX3" fmla="*/ 1615408 w 2019260"/>
              <a:gd name="connsiteY3" fmla="*/ 807704 h 807704"/>
              <a:gd name="connsiteX4" fmla="*/ 0 w 2019260"/>
              <a:gd name="connsiteY4" fmla="*/ 807704 h 807704"/>
              <a:gd name="connsiteX5" fmla="*/ 403852 w 2019260"/>
              <a:gd name="connsiteY5" fmla="*/ 403852 h 807704"/>
              <a:gd name="connsiteX6" fmla="*/ 0 w 2019260"/>
              <a:gd name="connsiteY6" fmla="*/ 0 h 80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9260" h="807704">
                <a:moveTo>
                  <a:pt x="0" y="0"/>
                </a:moveTo>
                <a:lnTo>
                  <a:pt x="1615408" y="0"/>
                </a:lnTo>
                <a:lnTo>
                  <a:pt x="2019260" y="403852"/>
                </a:lnTo>
                <a:lnTo>
                  <a:pt x="1615408" y="807704"/>
                </a:lnTo>
                <a:lnTo>
                  <a:pt x="0" y="807704"/>
                </a:lnTo>
                <a:lnTo>
                  <a:pt x="403852" y="403852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1632" tIns="8890" rIns="403852" bIns="88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Video Recording</a:t>
            </a:r>
            <a:endParaRPr lang="en-US" sz="14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7012938" y="3025147"/>
            <a:ext cx="2019260" cy="807704"/>
          </a:xfrm>
          <a:custGeom>
            <a:avLst/>
            <a:gdLst>
              <a:gd name="connsiteX0" fmla="*/ 0 w 2019260"/>
              <a:gd name="connsiteY0" fmla="*/ 0 h 807704"/>
              <a:gd name="connsiteX1" fmla="*/ 1615408 w 2019260"/>
              <a:gd name="connsiteY1" fmla="*/ 0 h 807704"/>
              <a:gd name="connsiteX2" fmla="*/ 2019260 w 2019260"/>
              <a:gd name="connsiteY2" fmla="*/ 403852 h 807704"/>
              <a:gd name="connsiteX3" fmla="*/ 1615408 w 2019260"/>
              <a:gd name="connsiteY3" fmla="*/ 807704 h 807704"/>
              <a:gd name="connsiteX4" fmla="*/ 0 w 2019260"/>
              <a:gd name="connsiteY4" fmla="*/ 807704 h 807704"/>
              <a:gd name="connsiteX5" fmla="*/ 403852 w 2019260"/>
              <a:gd name="connsiteY5" fmla="*/ 403852 h 807704"/>
              <a:gd name="connsiteX6" fmla="*/ 0 w 2019260"/>
              <a:gd name="connsiteY6" fmla="*/ 0 h 80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9260" h="807704">
                <a:moveTo>
                  <a:pt x="0" y="0"/>
                </a:moveTo>
                <a:lnTo>
                  <a:pt x="1615408" y="0"/>
                </a:lnTo>
                <a:lnTo>
                  <a:pt x="2019260" y="403852"/>
                </a:lnTo>
                <a:lnTo>
                  <a:pt x="1615408" y="807704"/>
                </a:lnTo>
                <a:lnTo>
                  <a:pt x="0" y="807704"/>
                </a:lnTo>
                <a:lnTo>
                  <a:pt x="403852" y="403852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1632" tIns="8890" rIns="403852" bIns="88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Screencast</a:t>
            </a:r>
            <a:endParaRPr lang="en-US" sz="14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3159800" y="4051807"/>
            <a:ext cx="2432843" cy="973137"/>
          </a:xfrm>
          <a:custGeom>
            <a:avLst/>
            <a:gdLst>
              <a:gd name="connsiteX0" fmla="*/ 0 w 2432843"/>
              <a:gd name="connsiteY0" fmla="*/ 0 h 973137"/>
              <a:gd name="connsiteX1" fmla="*/ 1946275 w 2432843"/>
              <a:gd name="connsiteY1" fmla="*/ 0 h 973137"/>
              <a:gd name="connsiteX2" fmla="*/ 2432843 w 2432843"/>
              <a:gd name="connsiteY2" fmla="*/ 486569 h 973137"/>
              <a:gd name="connsiteX3" fmla="*/ 1946275 w 2432843"/>
              <a:gd name="connsiteY3" fmla="*/ 973137 h 973137"/>
              <a:gd name="connsiteX4" fmla="*/ 0 w 2432843"/>
              <a:gd name="connsiteY4" fmla="*/ 973137 h 973137"/>
              <a:gd name="connsiteX5" fmla="*/ 486569 w 2432843"/>
              <a:gd name="connsiteY5" fmla="*/ 486569 h 973137"/>
              <a:gd name="connsiteX6" fmla="*/ 0 w 2432843"/>
              <a:gd name="connsiteY6" fmla="*/ 0 h 97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2843" h="973137">
                <a:moveTo>
                  <a:pt x="0" y="0"/>
                </a:moveTo>
                <a:lnTo>
                  <a:pt x="1946275" y="0"/>
                </a:lnTo>
                <a:lnTo>
                  <a:pt x="2432843" y="486569"/>
                </a:lnTo>
                <a:lnTo>
                  <a:pt x="1946275" y="973137"/>
                </a:lnTo>
                <a:lnTo>
                  <a:pt x="0" y="973137"/>
                </a:lnTo>
                <a:lnTo>
                  <a:pt x="486569" y="486569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4349" tIns="8890" rIns="486568" bIns="88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Analysis of user testing</a:t>
            </a:r>
            <a:endParaRPr lang="en-US" sz="14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5276374" y="4134524"/>
            <a:ext cx="2019260" cy="807704"/>
          </a:xfrm>
          <a:custGeom>
            <a:avLst/>
            <a:gdLst>
              <a:gd name="connsiteX0" fmla="*/ 0 w 2019260"/>
              <a:gd name="connsiteY0" fmla="*/ 0 h 807704"/>
              <a:gd name="connsiteX1" fmla="*/ 1615408 w 2019260"/>
              <a:gd name="connsiteY1" fmla="*/ 0 h 807704"/>
              <a:gd name="connsiteX2" fmla="*/ 2019260 w 2019260"/>
              <a:gd name="connsiteY2" fmla="*/ 403852 h 807704"/>
              <a:gd name="connsiteX3" fmla="*/ 1615408 w 2019260"/>
              <a:gd name="connsiteY3" fmla="*/ 807704 h 807704"/>
              <a:gd name="connsiteX4" fmla="*/ 0 w 2019260"/>
              <a:gd name="connsiteY4" fmla="*/ 807704 h 807704"/>
              <a:gd name="connsiteX5" fmla="*/ 403852 w 2019260"/>
              <a:gd name="connsiteY5" fmla="*/ 403852 h 807704"/>
              <a:gd name="connsiteX6" fmla="*/ 0 w 2019260"/>
              <a:gd name="connsiteY6" fmla="*/ 0 h 80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9260" h="807704">
                <a:moveTo>
                  <a:pt x="0" y="0"/>
                </a:moveTo>
                <a:lnTo>
                  <a:pt x="1615408" y="0"/>
                </a:lnTo>
                <a:lnTo>
                  <a:pt x="2019260" y="403852"/>
                </a:lnTo>
                <a:lnTo>
                  <a:pt x="1615408" y="807704"/>
                </a:lnTo>
                <a:lnTo>
                  <a:pt x="0" y="807704"/>
                </a:lnTo>
                <a:lnTo>
                  <a:pt x="403852" y="403852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1632" tIns="8890" rIns="403852" bIns="88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Review feedback and incorporate</a:t>
            </a:r>
            <a:endParaRPr lang="en-US" sz="14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3159800" y="5161184"/>
            <a:ext cx="2432843" cy="973137"/>
          </a:xfrm>
          <a:custGeom>
            <a:avLst/>
            <a:gdLst>
              <a:gd name="connsiteX0" fmla="*/ 0 w 2432843"/>
              <a:gd name="connsiteY0" fmla="*/ 0 h 973137"/>
              <a:gd name="connsiteX1" fmla="*/ 1946275 w 2432843"/>
              <a:gd name="connsiteY1" fmla="*/ 0 h 973137"/>
              <a:gd name="connsiteX2" fmla="*/ 2432843 w 2432843"/>
              <a:gd name="connsiteY2" fmla="*/ 486569 h 973137"/>
              <a:gd name="connsiteX3" fmla="*/ 1946275 w 2432843"/>
              <a:gd name="connsiteY3" fmla="*/ 973137 h 973137"/>
              <a:gd name="connsiteX4" fmla="*/ 0 w 2432843"/>
              <a:gd name="connsiteY4" fmla="*/ 973137 h 973137"/>
              <a:gd name="connsiteX5" fmla="*/ 486569 w 2432843"/>
              <a:gd name="connsiteY5" fmla="*/ 486569 h 973137"/>
              <a:gd name="connsiteX6" fmla="*/ 0 w 2432843"/>
              <a:gd name="connsiteY6" fmla="*/ 0 h 97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2843" h="973137">
                <a:moveTo>
                  <a:pt x="0" y="0"/>
                </a:moveTo>
                <a:lnTo>
                  <a:pt x="1946275" y="0"/>
                </a:lnTo>
                <a:lnTo>
                  <a:pt x="2432843" y="486569"/>
                </a:lnTo>
                <a:lnTo>
                  <a:pt x="1946275" y="973137"/>
                </a:lnTo>
                <a:lnTo>
                  <a:pt x="0" y="973137"/>
                </a:lnTo>
                <a:lnTo>
                  <a:pt x="486569" y="486569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4349" tIns="8890" rIns="486568" bIns="88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Next Step:</a:t>
            </a:r>
            <a:endParaRPr lang="en-US" sz="1400" kern="1200" dirty="0"/>
          </a:p>
        </p:txBody>
      </p:sp>
      <p:sp>
        <p:nvSpPr>
          <p:cNvPr id="15" name="Freeform 14"/>
          <p:cNvSpPr/>
          <p:nvPr/>
        </p:nvSpPr>
        <p:spPr>
          <a:xfrm>
            <a:off x="5276374" y="5243900"/>
            <a:ext cx="2019260" cy="807704"/>
          </a:xfrm>
          <a:custGeom>
            <a:avLst/>
            <a:gdLst>
              <a:gd name="connsiteX0" fmla="*/ 0 w 2019260"/>
              <a:gd name="connsiteY0" fmla="*/ 0 h 807704"/>
              <a:gd name="connsiteX1" fmla="*/ 1615408 w 2019260"/>
              <a:gd name="connsiteY1" fmla="*/ 0 h 807704"/>
              <a:gd name="connsiteX2" fmla="*/ 2019260 w 2019260"/>
              <a:gd name="connsiteY2" fmla="*/ 403852 h 807704"/>
              <a:gd name="connsiteX3" fmla="*/ 1615408 w 2019260"/>
              <a:gd name="connsiteY3" fmla="*/ 807704 h 807704"/>
              <a:gd name="connsiteX4" fmla="*/ 0 w 2019260"/>
              <a:gd name="connsiteY4" fmla="*/ 807704 h 807704"/>
              <a:gd name="connsiteX5" fmla="*/ 403852 w 2019260"/>
              <a:gd name="connsiteY5" fmla="*/ 403852 h 807704"/>
              <a:gd name="connsiteX6" fmla="*/ 0 w 2019260"/>
              <a:gd name="connsiteY6" fmla="*/ 0 h 80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9260" h="807704">
                <a:moveTo>
                  <a:pt x="0" y="0"/>
                </a:moveTo>
                <a:lnTo>
                  <a:pt x="1615408" y="0"/>
                </a:lnTo>
                <a:lnTo>
                  <a:pt x="2019260" y="403852"/>
                </a:lnTo>
                <a:lnTo>
                  <a:pt x="1615408" y="807704"/>
                </a:lnTo>
                <a:lnTo>
                  <a:pt x="0" y="807704"/>
                </a:lnTo>
                <a:lnTo>
                  <a:pt x="403852" y="403852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1632" tIns="8890" rIns="403852" bIns="88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Release MVP based on Feedback</a:t>
            </a:r>
            <a:endParaRPr lang="en-US" sz="14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7012938" y="5243900"/>
            <a:ext cx="2019260" cy="807704"/>
          </a:xfrm>
          <a:custGeom>
            <a:avLst/>
            <a:gdLst>
              <a:gd name="connsiteX0" fmla="*/ 0 w 2019260"/>
              <a:gd name="connsiteY0" fmla="*/ 0 h 807704"/>
              <a:gd name="connsiteX1" fmla="*/ 1615408 w 2019260"/>
              <a:gd name="connsiteY1" fmla="*/ 0 h 807704"/>
              <a:gd name="connsiteX2" fmla="*/ 2019260 w 2019260"/>
              <a:gd name="connsiteY2" fmla="*/ 403852 h 807704"/>
              <a:gd name="connsiteX3" fmla="*/ 1615408 w 2019260"/>
              <a:gd name="connsiteY3" fmla="*/ 807704 h 807704"/>
              <a:gd name="connsiteX4" fmla="*/ 0 w 2019260"/>
              <a:gd name="connsiteY4" fmla="*/ 807704 h 807704"/>
              <a:gd name="connsiteX5" fmla="*/ 403852 w 2019260"/>
              <a:gd name="connsiteY5" fmla="*/ 403852 h 807704"/>
              <a:gd name="connsiteX6" fmla="*/ 0 w 2019260"/>
              <a:gd name="connsiteY6" fmla="*/ 0 h 80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9260" h="807704">
                <a:moveTo>
                  <a:pt x="0" y="0"/>
                </a:moveTo>
                <a:lnTo>
                  <a:pt x="1615408" y="0"/>
                </a:lnTo>
                <a:lnTo>
                  <a:pt x="2019260" y="403852"/>
                </a:lnTo>
                <a:lnTo>
                  <a:pt x="1615408" y="807704"/>
                </a:lnTo>
                <a:lnTo>
                  <a:pt x="0" y="807704"/>
                </a:lnTo>
                <a:lnTo>
                  <a:pt x="403852" y="403852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1632" tIns="8890" rIns="403852" bIns="88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More user testing</a:t>
            </a:r>
            <a:endParaRPr lang="en-US" sz="1400" kern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174" y="125534"/>
            <a:ext cx="1424816" cy="118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5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ontent Placeholder 2">
            <a:extLst>
              <a:ext uri="{FF2B5EF4-FFF2-40B4-BE49-F238E27FC236}">
                <a16:creationId xmlns:a16="http://schemas.microsoft.com/office/drawing/2014/main" xmlns="" id="{89B2BE91-BAF8-8F44-B25F-EE0460A28E04}"/>
              </a:ext>
            </a:extLst>
          </p:cNvPr>
          <p:cNvSpPr txBox="1">
            <a:spLocks/>
          </p:cNvSpPr>
          <p:nvPr/>
        </p:nvSpPr>
        <p:spPr>
          <a:xfrm>
            <a:off x="3296780" y="1950119"/>
            <a:ext cx="4205757" cy="68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64008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3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" y="326572"/>
            <a:ext cx="11196320" cy="62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1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7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ontent Placeholder 2">
            <a:extLst>
              <a:ext uri="{FF2B5EF4-FFF2-40B4-BE49-F238E27FC236}">
                <a16:creationId xmlns:a16="http://schemas.microsoft.com/office/drawing/2014/main" xmlns="" id="{89B2BE91-BAF8-8F44-B25F-EE0460A28E04}"/>
              </a:ext>
            </a:extLst>
          </p:cNvPr>
          <p:cNvSpPr txBox="1">
            <a:spLocks/>
          </p:cNvSpPr>
          <p:nvPr/>
        </p:nvSpPr>
        <p:spPr>
          <a:xfrm>
            <a:off x="3296780" y="1950119"/>
            <a:ext cx="4205757" cy="68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434342"/>
            <a:ext cx="11631747" cy="65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triped Right Arrow 17"/>
          <p:cNvSpPr/>
          <p:nvPr/>
        </p:nvSpPr>
        <p:spPr>
          <a:xfrm>
            <a:off x="2709046" y="3400289"/>
            <a:ext cx="628662" cy="400050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iped Right Arrow 18"/>
          <p:cNvSpPr/>
          <p:nvPr/>
        </p:nvSpPr>
        <p:spPr>
          <a:xfrm>
            <a:off x="4509274" y="3395509"/>
            <a:ext cx="628662" cy="400050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608904" y="2065602"/>
            <a:ext cx="1330239" cy="2177649"/>
            <a:chOff x="1608904" y="2065602"/>
            <a:chExt cx="1330239" cy="2177649"/>
          </a:xfrm>
        </p:grpSpPr>
        <p:grpSp>
          <p:nvGrpSpPr>
            <p:cNvPr id="16" name="Group 15"/>
            <p:cNvGrpSpPr/>
            <p:nvPr/>
          </p:nvGrpSpPr>
          <p:grpSpPr>
            <a:xfrm>
              <a:off x="1608904" y="2504922"/>
              <a:ext cx="976318" cy="1738329"/>
              <a:chOff x="1752595" y="2452671"/>
              <a:chExt cx="976318" cy="173832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757363" y="2900365"/>
                <a:ext cx="971550" cy="40005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757363" y="3348038"/>
                <a:ext cx="971550" cy="40005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757363" y="3790950"/>
                <a:ext cx="971550" cy="40005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752595" y="2452671"/>
                <a:ext cx="971550" cy="40005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608904" y="2065602"/>
              <a:ext cx="13302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Project Backlog</a:t>
              </a:r>
              <a:endParaRPr lang="en-US" sz="1200" b="1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401658" y="2551058"/>
            <a:ext cx="1317164" cy="1687413"/>
            <a:chOff x="3401658" y="2551058"/>
            <a:chExt cx="1317164" cy="1687413"/>
          </a:xfrm>
        </p:grpSpPr>
        <p:grpSp>
          <p:nvGrpSpPr>
            <p:cNvPr id="15" name="Group 14"/>
            <p:cNvGrpSpPr/>
            <p:nvPr/>
          </p:nvGrpSpPr>
          <p:grpSpPr>
            <a:xfrm>
              <a:off x="3437716" y="2947836"/>
              <a:ext cx="971550" cy="1290635"/>
              <a:chOff x="1909763" y="3052765"/>
              <a:chExt cx="971550" cy="129063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909763" y="3052765"/>
                <a:ext cx="971550" cy="40005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09763" y="3500438"/>
                <a:ext cx="971550" cy="40005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909763" y="3943350"/>
                <a:ext cx="971550" cy="40005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401658" y="2551058"/>
              <a:ext cx="1317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Sprint Backlog</a:t>
              </a:r>
              <a:endParaRPr lang="en-US" sz="12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28370" y="1611964"/>
            <a:ext cx="3943351" cy="3043220"/>
            <a:chOff x="4928370" y="1611964"/>
            <a:chExt cx="3943351" cy="3043220"/>
          </a:xfrm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1229977883"/>
                </p:ext>
              </p:extLst>
            </p:nvPr>
          </p:nvGraphicFramePr>
          <p:xfrm>
            <a:off x="4928370" y="1611964"/>
            <a:ext cx="3943351" cy="30432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2" name="TextBox 21"/>
            <p:cNvSpPr txBox="1"/>
            <p:nvPr/>
          </p:nvSpPr>
          <p:spPr>
            <a:xfrm>
              <a:off x="6404390" y="2959385"/>
              <a:ext cx="971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Sprint </a:t>
              </a:r>
              <a:endParaRPr lang="en-US" sz="1200" b="1" dirty="0"/>
            </a:p>
          </p:txBody>
        </p:sp>
      </p:grpSp>
      <p:sp>
        <p:nvSpPr>
          <p:cNvPr id="23" name="Striped Right Arrow 22"/>
          <p:cNvSpPr/>
          <p:nvPr/>
        </p:nvSpPr>
        <p:spPr>
          <a:xfrm>
            <a:off x="8557389" y="3347886"/>
            <a:ext cx="1357319" cy="400050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Launch</a:t>
            </a: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0014722" y="2274059"/>
            <a:ext cx="1600200" cy="1564361"/>
            <a:chOff x="10014722" y="2274059"/>
            <a:chExt cx="1600200" cy="1564361"/>
          </a:xfrm>
        </p:grpSpPr>
        <p:sp>
          <p:nvSpPr>
            <p:cNvPr id="25" name="TextBox 24"/>
            <p:cNvSpPr txBox="1"/>
            <p:nvPr/>
          </p:nvSpPr>
          <p:spPr>
            <a:xfrm>
              <a:off x="10026819" y="2274059"/>
              <a:ext cx="13430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smtClean="0"/>
                <a:t>New functionality</a:t>
              </a:r>
              <a:endParaRPr lang="en-US" sz="1200" b="1" dirty="0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7"/>
            <a:srcRect l="5200" t="15257" r="5199" b="22343"/>
            <a:stretch/>
          </p:blipFill>
          <p:spPr>
            <a:xfrm>
              <a:off x="10014722" y="2724014"/>
              <a:ext cx="1600200" cy="1114406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106" y="380730"/>
            <a:ext cx="1424816" cy="118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ontent Placeholder 2">
            <a:extLst>
              <a:ext uri="{FF2B5EF4-FFF2-40B4-BE49-F238E27FC236}">
                <a16:creationId xmlns:a16="http://schemas.microsoft.com/office/drawing/2014/main" xmlns="" id="{89B2BE91-BAF8-8F44-B25F-EE0460A28E04}"/>
              </a:ext>
            </a:extLst>
          </p:cNvPr>
          <p:cNvSpPr txBox="1">
            <a:spLocks/>
          </p:cNvSpPr>
          <p:nvPr/>
        </p:nvSpPr>
        <p:spPr>
          <a:xfrm>
            <a:off x="3296780" y="1950119"/>
            <a:ext cx="4205757" cy="68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3" y="310244"/>
            <a:ext cx="10990216" cy="618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8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0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2038500" y="2351080"/>
            <a:ext cx="2190750" cy="876300"/>
          </a:xfrm>
          <a:custGeom>
            <a:avLst/>
            <a:gdLst>
              <a:gd name="connsiteX0" fmla="*/ 0 w 2190750"/>
              <a:gd name="connsiteY0" fmla="*/ 0 h 876300"/>
              <a:gd name="connsiteX1" fmla="*/ 1752600 w 2190750"/>
              <a:gd name="connsiteY1" fmla="*/ 0 h 876300"/>
              <a:gd name="connsiteX2" fmla="*/ 2190750 w 2190750"/>
              <a:gd name="connsiteY2" fmla="*/ 438150 h 876300"/>
              <a:gd name="connsiteX3" fmla="*/ 1752600 w 2190750"/>
              <a:gd name="connsiteY3" fmla="*/ 876300 h 876300"/>
              <a:gd name="connsiteX4" fmla="*/ 0 w 2190750"/>
              <a:gd name="connsiteY4" fmla="*/ 876300 h 876300"/>
              <a:gd name="connsiteX5" fmla="*/ 438150 w 2190750"/>
              <a:gd name="connsiteY5" fmla="*/ 438150 h 876300"/>
              <a:gd name="connsiteX6" fmla="*/ 0 w 2190750"/>
              <a:gd name="connsiteY6" fmla="*/ 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0750" h="876300">
                <a:moveTo>
                  <a:pt x="0" y="0"/>
                </a:moveTo>
                <a:lnTo>
                  <a:pt x="1752600" y="0"/>
                </a:lnTo>
                <a:lnTo>
                  <a:pt x="2190750" y="438150"/>
                </a:lnTo>
                <a:lnTo>
                  <a:pt x="1752600" y="876300"/>
                </a:lnTo>
                <a:lnTo>
                  <a:pt x="0" y="876300"/>
                </a:lnTo>
                <a:lnTo>
                  <a:pt x="438150" y="438150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shade val="8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4157" tIns="18669" rIns="456819" bIns="1866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Phase 1</a:t>
            </a:r>
            <a:endParaRPr lang="en-US" sz="1400" kern="1200" dirty="0"/>
          </a:p>
        </p:txBody>
      </p:sp>
      <p:sp>
        <p:nvSpPr>
          <p:cNvPr id="7" name="Freeform 6"/>
          <p:cNvSpPr/>
          <p:nvPr/>
        </p:nvSpPr>
        <p:spPr>
          <a:xfrm>
            <a:off x="2038500" y="3336918"/>
            <a:ext cx="1752600" cy="1170000"/>
          </a:xfrm>
          <a:custGeom>
            <a:avLst/>
            <a:gdLst>
              <a:gd name="connsiteX0" fmla="*/ 0 w 1752600"/>
              <a:gd name="connsiteY0" fmla="*/ 0 h 1170000"/>
              <a:gd name="connsiteX1" fmla="*/ 1752600 w 1752600"/>
              <a:gd name="connsiteY1" fmla="*/ 0 h 1170000"/>
              <a:gd name="connsiteX2" fmla="*/ 1752600 w 1752600"/>
              <a:gd name="connsiteY2" fmla="*/ 1170000 h 1170000"/>
              <a:gd name="connsiteX3" fmla="*/ 0 w 1752600"/>
              <a:gd name="connsiteY3" fmla="*/ 1170000 h 1170000"/>
              <a:gd name="connsiteX4" fmla="*/ 0 w 1752600"/>
              <a:gd name="connsiteY4" fmla="*/ 0 h 11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2600" h="1170000">
                <a:moveTo>
                  <a:pt x="0" y="0"/>
                </a:moveTo>
                <a:lnTo>
                  <a:pt x="1752600" y="0"/>
                </a:lnTo>
                <a:lnTo>
                  <a:pt x="1752600" y="1170000"/>
                </a:lnTo>
                <a:lnTo>
                  <a:pt x="0" y="117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Test of webpages</a:t>
            </a:r>
            <a:endParaRPr lang="en-US" sz="1400" kern="1200" dirty="0"/>
          </a:p>
        </p:txBody>
      </p:sp>
      <p:sp>
        <p:nvSpPr>
          <p:cNvPr id="8" name="Freeform 7"/>
          <p:cNvSpPr/>
          <p:nvPr/>
        </p:nvSpPr>
        <p:spPr>
          <a:xfrm>
            <a:off x="4013250" y="2351080"/>
            <a:ext cx="2190750" cy="876300"/>
          </a:xfrm>
          <a:custGeom>
            <a:avLst/>
            <a:gdLst>
              <a:gd name="connsiteX0" fmla="*/ 0 w 2190750"/>
              <a:gd name="connsiteY0" fmla="*/ 0 h 876300"/>
              <a:gd name="connsiteX1" fmla="*/ 1752600 w 2190750"/>
              <a:gd name="connsiteY1" fmla="*/ 0 h 876300"/>
              <a:gd name="connsiteX2" fmla="*/ 2190750 w 2190750"/>
              <a:gd name="connsiteY2" fmla="*/ 438150 h 876300"/>
              <a:gd name="connsiteX3" fmla="*/ 1752600 w 2190750"/>
              <a:gd name="connsiteY3" fmla="*/ 876300 h 876300"/>
              <a:gd name="connsiteX4" fmla="*/ 0 w 2190750"/>
              <a:gd name="connsiteY4" fmla="*/ 876300 h 876300"/>
              <a:gd name="connsiteX5" fmla="*/ 438150 w 2190750"/>
              <a:gd name="connsiteY5" fmla="*/ 438150 h 876300"/>
              <a:gd name="connsiteX6" fmla="*/ 0 w 2190750"/>
              <a:gd name="connsiteY6" fmla="*/ 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0750" h="876300">
                <a:moveTo>
                  <a:pt x="0" y="0"/>
                </a:moveTo>
                <a:lnTo>
                  <a:pt x="1752600" y="0"/>
                </a:lnTo>
                <a:lnTo>
                  <a:pt x="2190750" y="438150"/>
                </a:lnTo>
                <a:lnTo>
                  <a:pt x="1752600" y="876300"/>
                </a:lnTo>
                <a:lnTo>
                  <a:pt x="0" y="876300"/>
                </a:lnTo>
                <a:lnTo>
                  <a:pt x="438150" y="438150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shade val="80000"/>
              <a:hueOff val="-160471"/>
              <a:satOff val="3389"/>
              <a:lumOff val="9027"/>
              <a:alphaOff val="0"/>
            </a:schemeClr>
          </a:fillRef>
          <a:effectRef idx="2">
            <a:schemeClr val="accent2">
              <a:shade val="80000"/>
              <a:hueOff val="-160471"/>
              <a:satOff val="3389"/>
              <a:lumOff val="902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4157" tIns="18669" rIns="456819" bIns="1866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White-box testing</a:t>
            </a:r>
            <a:endParaRPr lang="en-US" sz="1400" kern="1200" dirty="0"/>
          </a:p>
        </p:txBody>
      </p:sp>
      <p:sp>
        <p:nvSpPr>
          <p:cNvPr id="9" name="Freeform 8"/>
          <p:cNvSpPr/>
          <p:nvPr/>
        </p:nvSpPr>
        <p:spPr>
          <a:xfrm>
            <a:off x="4013250" y="3336918"/>
            <a:ext cx="1752600" cy="1170000"/>
          </a:xfrm>
          <a:custGeom>
            <a:avLst/>
            <a:gdLst>
              <a:gd name="connsiteX0" fmla="*/ 0 w 1752600"/>
              <a:gd name="connsiteY0" fmla="*/ 0 h 1170000"/>
              <a:gd name="connsiteX1" fmla="*/ 1752600 w 1752600"/>
              <a:gd name="connsiteY1" fmla="*/ 0 h 1170000"/>
              <a:gd name="connsiteX2" fmla="*/ 1752600 w 1752600"/>
              <a:gd name="connsiteY2" fmla="*/ 1170000 h 1170000"/>
              <a:gd name="connsiteX3" fmla="*/ 0 w 1752600"/>
              <a:gd name="connsiteY3" fmla="*/ 1170000 h 1170000"/>
              <a:gd name="connsiteX4" fmla="*/ 0 w 1752600"/>
              <a:gd name="connsiteY4" fmla="*/ 0 h 11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2600" h="1170000">
                <a:moveTo>
                  <a:pt x="0" y="0"/>
                </a:moveTo>
                <a:lnTo>
                  <a:pt x="1752600" y="0"/>
                </a:lnTo>
                <a:lnTo>
                  <a:pt x="1752600" y="1170000"/>
                </a:lnTo>
                <a:lnTo>
                  <a:pt x="0" y="117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Test cases set up</a:t>
            </a:r>
            <a:endParaRPr lang="en-US" sz="1400" kern="1200" dirty="0"/>
          </a:p>
        </p:txBody>
      </p:sp>
      <p:sp>
        <p:nvSpPr>
          <p:cNvPr id="10" name="Freeform 9"/>
          <p:cNvSpPr/>
          <p:nvPr/>
        </p:nvSpPr>
        <p:spPr>
          <a:xfrm>
            <a:off x="5988000" y="2351080"/>
            <a:ext cx="2190750" cy="876300"/>
          </a:xfrm>
          <a:custGeom>
            <a:avLst/>
            <a:gdLst>
              <a:gd name="connsiteX0" fmla="*/ 0 w 2190750"/>
              <a:gd name="connsiteY0" fmla="*/ 0 h 876300"/>
              <a:gd name="connsiteX1" fmla="*/ 1752600 w 2190750"/>
              <a:gd name="connsiteY1" fmla="*/ 0 h 876300"/>
              <a:gd name="connsiteX2" fmla="*/ 2190750 w 2190750"/>
              <a:gd name="connsiteY2" fmla="*/ 438150 h 876300"/>
              <a:gd name="connsiteX3" fmla="*/ 1752600 w 2190750"/>
              <a:gd name="connsiteY3" fmla="*/ 876300 h 876300"/>
              <a:gd name="connsiteX4" fmla="*/ 0 w 2190750"/>
              <a:gd name="connsiteY4" fmla="*/ 876300 h 876300"/>
              <a:gd name="connsiteX5" fmla="*/ 438150 w 2190750"/>
              <a:gd name="connsiteY5" fmla="*/ 438150 h 876300"/>
              <a:gd name="connsiteX6" fmla="*/ 0 w 2190750"/>
              <a:gd name="connsiteY6" fmla="*/ 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0750" h="876300">
                <a:moveTo>
                  <a:pt x="0" y="0"/>
                </a:moveTo>
                <a:lnTo>
                  <a:pt x="1752600" y="0"/>
                </a:lnTo>
                <a:lnTo>
                  <a:pt x="2190750" y="438150"/>
                </a:lnTo>
                <a:lnTo>
                  <a:pt x="1752600" y="876300"/>
                </a:lnTo>
                <a:lnTo>
                  <a:pt x="0" y="876300"/>
                </a:lnTo>
                <a:lnTo>
                  <a:pt x="438150" y="438150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shade val="80000"/>
              <a:hueOff val="-320943"/>
              <a:satOff val="6777"/>
              <a:lumOff val="18054"/>
              <a:alphaOff val="0"/>
            </a:schemeClr>
          </a:fillRef>
          <a:effectRef idx="2">
            <a:schemeClr val="accent2">
              <a:shade val="80000"/>
              <a:hueOff val="-320943"/>
              <a:satOff val="6777"/>
              <a:lumOff val="1805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4157" tIns="18669" rIns="456819" bIns="1866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Bugs fixed</a:t>
            </a:r>
          </a:p>
        </p:txBody>
      </p:sp>
      <p:sp>
        <p:nvSpPr>
          <p:cNvPr id="11" name="Freeform 10"/>
          <p:cNvSpPr/>
          <p:nvPr/>
        </p:nvSpPr>
        <p:spPr>
          <a:xfrm>
            <a:off x="5988000" y="3336918"/>
            <a:ext cx="1752600" cy="1170000"/>
          </a:xfrm>
          <a:custGeom>
            <a:avLst/>
            <a:gdLst>
              <a:gd name="connsiteX0" fmla="*/ 0 w 1752600"/>
              <a:gd name="connsiteY0" fmla="*/ 0 h 1170000"/>
              <a:gd name="connsiteX1" fmla="*/ 1752600 w 1752600"/>
              <a:gd name="connsiteY1" fmla="*/ 0 h 1170000"/>
              <a:gd name="connsiteX2" fmla="*/ 1752600 w 1752600"/>
              <a:gd name="connsiteY2" fmla="*/ 1170000 h 1170000"/>
              <a:gd name="connsiteX3" fmla="*/ 0 w 1752600"/>
              <a:gd name="connsiteY3" fmla="*/ 1170000 h 1170000"/>
              <a:gd name="connsiteX4" fmla="*/ 0 w 1752600"/>
              <a:gd name="connsiteY4" fmla="*/ 0 h 11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2600" h="1170000">
                <a:moveTo>
                  <a:pt x="0" y="0"/>
                </a:moveTo>
                <a:lnTo>
                  <a:pt x="1752600" y="0"/>
                </a:lnTo>
                <a:lnTo>
                  <a:pt x="1752600" y="1170000"/>
                </a:lnTo>
                <a:lnTo>
                  <a:pt x="0" y="117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Phase 2 of development</a:t>
            </a:r>
            <a:endParaRPr lang="en-US" sz="14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7962749" y="2351080"/>
            <a:ext cx="2190750" cy="876300"/>
          </a:xfrm>
          <a:custGeom>
            <a:avLst/>
            <a:gdLst>
              <a:gd name="connsiteX0" fmla="*/ 0 w 2190750"/>
              <a:gd name="connsiteY0" fmla="*/ 0 h 876300"/>
              <a:gd name="connsiteX1" fmla="*/ 1752600 w 2190750"/>
              <a:gd name="connsiteY1" fmla="*/ 0 h 876300"/>
              <a:gd name="connsiteX2" fmla="*/ 2190750 w 2190750"/>
              <a:gd name="connsiteY2" fmla="*/ 438150 h 876300"/>
              <a:gd name="connsiteX3" fmla="*/ 1752600 w 2190750"/>
              <a:gd name="connsiteY3" fmla="*/ 876300 h 876300"/>
              <a:gd name="connsiteX4" fmla="*/ 0 w 2190750"/>
              <a:gd name="connsiteY4" fmla="*/ 876300 h 876300"/>
              <a:gd name="connsiteX5" fmla="*/ 438150 w 2190750"/>
              <a:gd name="connsiteY5" fmla="*/ 438150 h 876300"/>
              <a:gd name="connsiteX6" fmla="*/ 0 w 2190750"/>
              <a:gd name="connsiteY6" fmla="*/ 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0750" h="876300">
                <a:moveTo>
                  <a:pt x="0" y="0"/>
                </a:moveTo>
                <a:lnTo>
                  <a:pt x="1752600" y="0"/>
                </a:lnTo>
                <a:lnTo>
                  <a:pt x="2190750" y="438150"/>
                </a:lnTo>
                <a:lnTo>
                  <a:pt x="1752600" y="876300"/>
                </a:lnTo>
                <a:lnTo>
                  <a:pt x="0" y="876300"/>
                </a:lnTo>
                <a:lnTo>
                  <a:pt x="438150" y="438150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shade val="80000"/>
              <a:hueOff val="-481414"/>
              <a:satOff val="10166"/>
              <a:lumOff val="27081"/>
              <a:alphaOff val="0"/>
            </a:schemeClr>
          </a:fillRef>
          <a:effectRef idx="2">
            <a:schemeClr val="accent2">
              <a:shade val="80000"/>
              <a:hueOff val="-481414"/>
              <a:satOff val="10166"/>
              <a:lumOff val="2708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4157" tIns="18669" rIns="456819" bIns="1866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Release of MVP</a:t>
            </a:r>
            <a:endParaRPr lang="en-US" sz="14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7962749" y="3336918"/>
            <a:ext cx="1752600" cy="1170000"/>
          </a:xfrm>
          <a:custGeom>
            <a:avLst/>
            <a:gdLst>
              <a:gd name="connsiteX0" fmla="*/ 0 w 1752600"/>
              <a:gd name="connsiteY0" fmla="*/ 0 h 1170000"/>
              <a:gd name="connsiteX1" fmla="*/ 1752600 w 1752600"/>
              <a:gd name="connsiteY1" fmla="*/ 0 h 1170000"/>
              <a:gd name="connsiteX2" fmla="*/ 1752600 w 1752600"/>
              <a:gd name="connsiteY2" fmla="*/ 1170000 h 1170000"/>
              <a:gd name="connsiteX3" fmla="*/ 0 w 1752600"/>
              <a:gd name="connsiteY3" fmla="*/ 1170000 h 1170000"/>
              <a:gd name="connsiteX4" fmla="*/ 0 w 1752600"/>
              <a:gd name="connsiteY4" fmla="*/ 0 h 11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2600" h="1170000">
                <a:moveTo>
                  <a:pt x="0" y="0"/>
                </a:moveTo>
                <a:lnTo>
                  <a:pt x="1752600" y="0"/>
                </a:lnTo>
                <a:lnTo>
                  <a:pt x="1752600" y="1170000"/>
                </a:lnTo>
                <a:lnTo>
                  <a:pt x="0" y="117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Next step: user testing</a:t>
            </a:r>
            <a:endParaRPr lang="en-US" sz="1400" kern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523" y="480878"/>
            <a:ext cx="1424816" cy="118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5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2A2A3CB-A799-5845-8619-C6D5A9D357AB}">
  <we:reference id="wa104178141" version="3.1.2.28" store="en-US" storeType="OMEX"/>
  <we:alternateReferences>
    <we:reference id="WA104178141" version="3.1.2.28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4698</TotalTime>
  <Words>72</Words>
  <Application>Microsoft Macintosh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Meressie</dc:creator>
  <cp:lastModifiedBy>Coreen John</cp:lastModifiedBy>
  <cp:revision>144</cp:revision>
  <dcterms:created xsi:type="dcterms:W3CDTF">2018-03-02T03:16:49Z</dcterms:created>
  <dcterms:modified xsi:type="dcterms:W3CDTF">2018-03-08T15:52:09Z</dcterms:modified>
</cp:coreProperties>
</file>