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640080"/>
            <a:ext cx="10058400" cy="5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159800" y="723677"/>
            <a:ext cx="2432843" cy="973137"/>
          </a:xfrm>
          <a:custGeom>
            <a:pathLst>
              <a:path extrusionOk="0" h="973137" w="2432843">
                <a:moveTo>
                  <a:pt x="0" y="0"/>
                </a:moveTo>
                <a:lnTo>
                  <a:pt x="1946275" y="0"/>
                </a:lnTo>
                <a:lnTo>
                  <a:pt x="2432843" y="486569"/>
                </a:lnTo>
                <a:lnTo>
                  <a:pt x="1946275" y="973137"/>
                </a:lnTo>
                <a:lnTo>
                  <a:pt x="0" y="973137"/>
                </a:lnTo>
                <a:lnTo>
                  <a:pt x="486569" y="4865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E81C9"/>
              </a:gs>
              <a:gs pos="50000">
                <a:srgbClr val="3B70C9"/>
              </a:gs>
              <a:gs pos="100000">
                <a:srgbClr val="2E60B8"/>
              </a:gs>
            </a:gsLst>
            <a:lin ang="5400000" scaled="0"/>
          </a:gradFill>
          <a:ln>
            <a:noFill/>
          </a:ln>
        </p:spPr>
        <p:txBody>
          <a:bodyPr anchorCtr="0" anchor="ctr" bIns="8875" lIns="504325" spcFirstLastPara="1" rIns="486550" wrap="square" tIns="8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Phase 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5276374" y="806393"/>
            <a:ext cx="2019260" cy="807704"/>
          </a:xfrm>
          <a:custGeom>
            <a:pathLst>
              <a:path extrusionOk="0" h="807704" w="2019260">
                <a:moveTo>
                  <a:pt x="0" y="0"/>
                </a:moveTo>
                <a:lnTo>
                  <a:pt x="1615408" y="0"/>
                </a:lnTo>
                <a:lnTo>
                  <a:pt x="2019260" y="403852"/>
                </a:lnTo>
                <a:lnTo>
                  <a:pt x="1615408" y="807704"/>
                </a:lnTo>
                <a:lnTo>
                  <a:pt x="0" y="807704"/>
                </a:lnTo>
                <a:lnTo>
                  <a:pt x="403852" y="403852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803"/>
            </a:srgbClr>
          </a:solidFill>
          <a:ln cap="flat" cmpd="sng" w="9525">
            <a:solidFill>
              <a:srgbClr val="CCD3EA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875" lIns="421625" spcFirstLastPara="1" rIns="403850" wrap="square" tIns="8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of MVP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3159800" y="1833054"/>
            <a:ext cx="2432843" cy="973137"/>
          </a:xfrm>
          <a:custGeom>
            <a:pathLst>
              <a:path extrusionOk="0" h="973137" w="2432843">
                <a:moveTo>
                  <a:pt x="0" y="0"/>
                </a:moveTo>
                <a:lnTo>
                  <a:pt x="1946275" y="0"/>
                </a:lnTo>
                <a:lnTo>
                  <a:pt x="2432843" y="486569"/>
                </a:lnTo>
                <a:lnTo>
                  <a:pt x="1946275" y="973137"/>
                </a:lnTo>
                <a:lnTo>
                  <a:pt x="0" y="973137"/>
                </a:lnTo>
                <a:lnTo>
                  <a:pt x="486569" y="4865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E81C9"/>
              </a:gs>
              <a:gs pos="50000">
                <a:srgbClr val="3B70C9"/>
              </a:gs>
              <a:gs pos="100000">
                <a:srgbClr val="2E60B8"/>
              </a:gs>
            </a:gsLst>
            <a:lin ang="5400000" scaled="0"/>
          </a:gradFill>
          <a:ln>
            <a:noFill/>
          </a:ln>
        </p:spPr>
        <p:txBody>
          <a:bodyPr anchorCtr="0" anchor="ctr" bIns="8875" lIns="504325" spcFirstLastPara="1" rIns="486550" wrap="square" tIns="8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Testing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5276374" y="1915770"/>
            <a:ext cx="2019260" cy="807704"/>
          </a:xfrm>
          <a:custGeom>
            <a:pathLst>
              <a:path extrusionOk="0" h="807704" w="2019260">
                <a:moveTo>
                  <a:pt x="0" y="0"/>
                </a:moveTo>
                <a:lnTo>
                  <a:pt x="1615408" y="0"/>
                </a:lnTo>
                <a:lnTo>
                  <a:pt x="2019260" y="403852"/>
                </a:lnTo>
                <a:lnTo>
                  <a:pt x="1615408" y="807704"/>
                </a:lnTo>
                <a:lnTo>
                  <a:pt x="0" y="807704"/>
                </a:lnTo>
                <a:lnTo>
                  <a:pt x="403852" y="403852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803"/>
            </a:srgbClr>
          </a:solidFill>
          <a:ln cap="flat" cmpd="sng" w="9525">
            <a:solidFill>
              <a:srgbClr val="CCD3EA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875" lIns="421625" spcFirstLastPara="1" rIns="403850" wrap="square" tIns="8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Controlled assessment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159800" y="2942430"/>
            <a:ext cx="2432843" cy="973137"/>
          </a:xfrm>
          <a:custGeom>
            <a:pathLst>
              <a:path extrusionOk="0" h="973137" w="2432843">
                <a:moveTo>
                  <a:pt x="0" y="0"/>
                </a:moveTo>
                <a:lnTo>
                  <a:pt x="1946275" y="0"/>
                </a:lnTo>
                <a:lnTo>
                  <a:pt x="2432843" y="486569"/>
                </a:lnTo>
                <a:lnTo>
                  <a:pt x="1946275" y="973137"/>
                </a:lnTo>
                <a:lnTo>
                  <a:pt x="0" y="973137"/>
                </a:lnTo>
                <a:lnTo>
                  <a:pt x="486569" y="4865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E81C9"/>
              </a:gs>
              <a:gs pos="50000">
                <a:srgbClr val="3B70C9"/>
              </a:gs>
              <a:gs pos="100000">
                <a:srgbClr val="2E60B8"/>
              </a:gs>
            </a:gsLst>
            <a:lin ang="5400000" scaled="0"/>
          </a:gradFill>
          <a:ln>
            <a:noFill/>
          </a:ln>
        </p:spPr>
        <p:txBody>
          <a:bodyPr anchorCtr="0" anchor="ctr" bIns="8875" lIns="504325" spcFirstLastPara="1" rIns="486550" wrap="square" tIns="8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analysis</a:t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5276374" y="3025147"/>
            <a:ext cx="2019260" cy="807704"/>
          </a:xfrm>
          <a:custGeom>
            <a:pathLst>
              <a:path extrusionOk="0" h="807704" w="2019260">
                <a:moveTo>
                  <a:pt x="0" y="0"/>
                </a:moveTo>
                <a:lnTo>
                  <a:pt x="1615408" y="0"/>
                </a:lnTo>
                <a:lnTo>
                  <a:pt x="2019260" y="403852"/>
                </a:lnTo>
                <a:lnTo>
                  <a:pt x="1615408" y="807704"/>
                </a:lnTo>
                <a:lnTo>
                  <a:pt x="0" y="807704"/>
                </a:lnTo>
                <a:lnTo>
                  <a:pt x="403852" y="403852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803"/>
            </a:srgbClr>
          </a:solidFill>
          <a:ln cap="flat" cmpd="sng" w="9525">
            <a:solidFill>
              <a:srgbClr val="CCD3EA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875" lIns="421625" spcFirstLastPara="1" rIns="403850" wrap="square" tIns="8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Recording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7012938" y="3025147"/>
            <a:ext cx="2019260" cy="807704"/>
          </a:xfrm>
          <a:custGeom>
            <a:pathLst>
              <a:path extrusionOk="0" h="807704" w="2019260">
                <a:moveTo>
                  <a:pt x="0" y="0"/>
                </a:moveTo>
                <a:lnTo>
                  <a:pt x="1615408" y="0"/>
                </a:lnTo>
                <a:lnTo>
                  <a:pt x="2019260" y="403852"/>
                </a:lnTo>
                <a:lnTo>
                  <a:pt x="1615408" y="807704"/>
                </a:lnTo>
                <a:lnTo>
                  <a:pt x="0" y="807704"/>
                </a:lnTo>
                <a:lnTo>
                  <a:pt x="403852" y="403852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803"/>
            </a:srgbClr>
          </a:solidFill>
          <a:ln cap="flat" cmpd="sng" w="9525">
            <a:solidFill>
              <a:srgbClr val="CCD3EA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875" lIns="421625" spcFirstLastPara="1" rIns="403850" wrap="square" tIns="8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Screencast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3159800" y="4051807"/>
            <a:ext cx="2432843" cy="973137"/>
          </a:xfrm>
          <a:custGeom>
            <a:pathLst>
              <a:path extrusionOk="0" h="973137" w="2432843">
                <a:moveTo>
                  <a:pt x="0" y="0"/>
                </a:moveTo>
                <a:lnTo>
                  <a:pt x="1946275" y="0"/>
                </a:lnTo>
                <a:lnTo>
                  <a:pt x="2432843" y="486569"/>
                </a:lnTo>
                <a:lnTo>
                  <a:pt x="1946275" y="973137"/>
                </a:lnTo>
                <a:lnTo>
                  <a:pt x="0" y="973137"/>
                </a:lnTo>
                <a:lnTo>
                  <a:pt x="486569" y="4865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E81C9"/>
              </a:gs>
              <a:gs pos="50000">
                <a:srgbClr val="3B70C9"/>
              </a:gs>
              <a:gs pos="100000">
                <a:srgbClr val="2E60B8"/>
              </a:gs>
            </a:gsLst>
            <a:lin ang="5400000" scaled="0"/>
          </a:gradFill>
          <a:ln>
            <a:noFill/>
          </a:ln>
        </p:spPr>
        <p:txBody>
          <a:bodyPr anchorCtr="0" anchor="ctr" bIns="8875" lIns="504325" spcFirstLastPara="1" rIns="486550" wrap="square" tIns="8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of user testing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276374" y="4134524"/>
            <a:ext cx="2019260" cy="807704"/>
          </a:xfrm>
          <a:custGeom>
            <a:pathLst>
              <a:path extrusionOk="0" h="807704" w="2019260">
                <a:moveTo>
                  <a:pt x="0" y="0"/>
                </a:moveTo>
                <a:lnTo>
                  <a:pt x="1615408" y="0"/>
                </a:lnTo>
                <a:lnTo>
                  <a:pt x="2019260" y="403852"/>
                </a:lnTo>
                <a:lnTo>
                  <a:pt x="1615408" y="807704"/>
                </a:lnTo>
                <a:lnTo>
                  <a:pt x="0" y="807704"/>
                </a:lnTo>
                <a:lnTo>
                  <a:pt x="403852" y="403852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803"/>
            </a:srgbClr>
          </a:solidFill>
          <a:ln cap="flat" cmpd="sng" w="9525">
            <a:solidFill>
              <a:srgbClr val="CCD3EA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875" lIns="421625" spcFirstLastPara="1" rIns="403850" wrap="square" tIns="8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feedback and incorporate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3159800" y="5161184"/>
            <a:ext cx="2432843" cy="973137"/>
          </a:xfrm>
          <a:custGeom>
            <a:pathLst>
              <a:path extrusionOk="0" h="973137" w="2432843">
                <a:moveTo>
                  <a:pt x="0" y="0"/>
                </a:moveTo>
                <a:lnTo>
                  <a:pt x="1946275" y="0"/>
                </a:lnTo>
                <a:lnTo>
                  <a:pt x="2432843" y="486569"/>
                </a:lnTo>
                <a:lnTo>
                  <a:pt x="1946275" y="973137"/>
                </a:lnTo>
                <a:lnTo>
                  <a:pt x="0" y="973137"/>
                </a:lnTo>
                <a:lnTo>
                  <a:pt x="486569" y="4865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E81C9"/>
              </a:gs>
              <a:gs pos="50000">
                <a:srgbClr val="3B70C9"/>
              </a:gs>
              <a:gs pos="100000">
                <a:srgbClr val="2E60B8"/>
              </a:gs>
            </a:gsLst>
            <a:lin ang="5400000" scaled="0"/>
          </a:gradFill>
          <a:ln>
            <a:noFill/>
          </a:ln>
        </p:spPr>
        <p:txBody>
          <a:bodyPr anchorCtr="0" anchor="ctr" bIns="8875" lIns="504325" spcFirstLastPara="1" rIns="486550" wrap="square" tIns="8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Step: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5276374" y="5243900"/>
            <a:ext cx="2019260" cy="807704"/>
          </a:xfrm>
          <a:custGeom>
            <a:pathLst>
              <a:path extrusionOk="0" h="807704" w="2019260">
                <a:moveTo>
                  <a:pt x="0" y="0"/>
                </a:moveTo>
                <a:lnTo>
                  <a:pt x="1615408" y="0"/>
                </a:lnTo>
                <a:lnTo>
                  <a:pt x="2019260" y="403852"/>
                </a:lnTo>
                <a:lnTo>
                  <a:pt x="1615408" y="807704"/>
                </a:lnTo>
                <a:lnTo>
                  <a:pt x="0" y="807704"/>
                </a:lnTo>
                <a:lnTo>
                  <a:pt x="403852" y="403852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803"/>
            </a:srgbClr>
          </a:solidFill>
          <a:ln cap="flat" cmpd="sng" w="9525">
            <a:solidFill>
              <a:srgbClr val="CCD3EA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875" lIns="421625" spcFirstLastPara="1" rIns="403850" wrap="square" tIns="8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MVP based on Feedback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7012938" y="5243900"/>
            <a:ext cx="2019260" cy="807704"/>
          </a:xfrm>
          <a:custGeom>
            <a:pathLst>
              <a:path extrusionOk="0" h="807704" w="2019260">
                <a:moveTo>
                  <a:pt x="0" y="0"/>
                </a:moveTo>
                <a:lnTo>
                  <a:pt x="1615408" y="0"/>
                </a:lnTo>
                <a:lnTo>
                  <a:pt x="2019260" y="403852"/>
                </a:lnTo>
                <a:lnTo>
                  <a:pt x="1615408" y="807704"/>
                </a:lnTo>
                <a:lnTo>
                  <a:pt x="0" y="807704"/>
                </a:lnTo>
                <a:lnTo>
                  <a:pt x="403852" y="403852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803"/>
            </a:srgbClr>
          </a:solidFill>
          <a:ln cap="flat" cmpd="sng" w="9525">
            <a:solidFill>
              <a:srgbClr val="CCD3EA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875" lIns="421625" spcFirstLastPara="1" rIns="403850" wrap="square" tIns="8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user testing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1174" y="125534"/>
            <a:ext cx="1424816" cy="118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3296780" y="1950119"/>
            <a:ext cx="4205757" cy="68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640080"/>
            <a:ext cx="10058400" cy="5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8344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571" y="326572"/>
            <a:ext cx="11196320" cy="6297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3296780" y="1950119"/>
            <a:ext cx="4205757" cy="68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68" y="434342"/>
            <a:ext cx="11631747" cy="6542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709046" y="3400289"/>
            <a:ext cx="628662" cy="400050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4509274" y="3395509"/>
            <a:ext cx="628662" cy="400050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Shape 116"/>
          <p:cNvGrpSpPr/>
          <p:nvPr/>
        </p:nvGrpSpPr>
        <p:grpSpPr>
          <a:xfrm>
            <a:off x="1608904" y="2065602"/>
            <a:ext cx="1330239" cy="2177649"/>
            <a:chOff x="1608904" y="2065602"/>
            <a:chExt cx="1330239" cy="2177649"/>
          </a:xfrm>
        </p:grpSpPr>
        <p:grpSp>
          <p:nvGrpSpPr>
            <p:cNvPr id="117" name="Shape 117"/>
            <p:cNvGrpSpPr/>
            <p:nvPr/>
          </p:nvGrpSpPr>
          <p:grpSpPr>
            <a:xfrm>
              <a:off x="1608904" y="2504922"/>
              <a:ext cx="976318" cy="1738329"/>
              <a:chOff x="1752595" y="2452671"/>
              <a:chExt cx="976318" cy="1738329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1757363" y="2900365"/>
                <a:ext cx="971550" cy="400050"/>
              </a:xfrm>
              <a:prstGeom prst="rect">
                <a:avLst/>
              </a:prstGeom>
              <a:gradFill>
                <a:gsLst>
                  <a:gs pos="0">
                    <a:srgbClr val="5F82CA"/>
                  </a:gs>
                  <a:gs pos="50000">
                    <a:srgbClr val="3C70CA"/>
                  </a:gs>
                  <a:gs pos="100000">
                    <a:srgbClr val="2E60B9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1757363" y="3348038"/>
                <a:ext cx="971550" cy="400050"/>
              </a:xfrm>
              <a:prstGeom prst="rect">
                <a:avLst/>
              </a:prstGeom>
              <a:gradFill>
                <a:gsLst>
                  <a:gs pos="0">
                    <a:srgbClr val="5F82CA"/>
                  </a:gs>
                  <a:gs pos="50000">
                    <a:srgbClr val="3C70CA"/>
                  </a:gs>
                  <a:gs pos="100000">
                    <a:srgbClr val="2E60B9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1757363" y="3790950"/>
                <a:ext cx="971550" cy="400050"/>
              </a:xfrm>
              <a:prstGeom prst="rect">
                <a:avLst/>
              </a:prstGeom>
              <a:gradFill>
                <a:gsLst>
                  <a:gs pos="0">
                    <a:srgbClr val="5F82CA"/>
                  </a:gs>
                  <a:gs pos="50000">
                    <a:srgbClr val="3C70CA"/>
                  </a:gs>
                  <a:gs pos="100000">
                    <a:srgbClr val="2E60B9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1752595" y="2452671"/>
                <a:ext cx="971550" cy="400050"/>
              </a:xfrm>
              <a:prstGeom prst="rect">
                <a:avLst/>
              </a:prstGeom>
              <a:gradFill>
                <a:gsLst>
                  <a:gs pos="0">
                    <a:srgbClr val="5F82CA"/>
                  </a:gs>
                  <a:gs pos="50000">
                    <a:srgbClr val="3C70CA"/>
                  </a:gs>
                  <a:gs pos="100000">
                    <a:srgbClr val="2E60B9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" name="Shape 122"/>
            <p:cNvSpPr txBox="1"/>
            <p:nvPr/>
          </p:nvSpPr>
          <p:spPr>
            <a:xfrm>
              <a:off x="1608904" y="2065602"/>
              <a:ext cx="13302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 Backlog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Shape 123"/>
          <p:cNvGrpSpPr/>
          <p:nvPr/>
        </p:nvGrpSpPr>
        <p:grpSpPr>
          <a:xfrm>
            <a:off x="3401658" y="2551058"/>
            <a:ext cx="1317164" cy="1687413"/>
            <a:chOff x="3401658" y="2551058"/>
            <a:chExt cx="1317164" cy="1687413"/>
          </a:xfrm>
        </p:grpSpPr>
        <p:grpSp>
          <p:nvGrpSpPr>
            <p:cNvPr id="124" name="Shape 124"/>
            <p:cNvGrpSpPr/>
            <p:nvPr/>
          </p:nvGrpSpPr>
          <p:grpSpPr>
            <a:xfrm>
              <a:off x="3437716" y="2947836"/>
              <a:ext cx="971550" cy="1290635"/>
              <a:chOff x="1909763" y="3052765"/>
              <a:chExt cx="971550" cy="1290635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1909763" y="3052765"/>
                <a:ext cx="971550" cy="400050"/>
              </a:xfrm>
              <a:prstGeom prst="rect">
                <a:avLst/>
              </a:prstGeom>
              <a:gradFill>
                <a:gsLst>
                  <a:gs pos="0">
                    <a:srgbClr val="5F82CA"/>
                  </a:gs>
                  <a:gs pos="50000">
                    <a:srgbClr val="3C70CA"/>
                  </a:gs>
                  <a:gs pos="100000">
                    <a:srgbClr val="2E60B9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1909763" y="3500438"/>
                <a:ext cx="971550" cy="400050"/>
              </a:xfrm>
              <a:prstGeom prst="rect">
                <a:avLst/>
              </a:prstGeom>
              <a:gradFill>
                <a:gsLst>
                  <a:gs pos="0">
                    <a:srgbClr val="5F82CA"/>
                  </a:gs>
                  <a:gs pos="50000">
                    <a:srgbClr val="3C70CA"/>
                  </a:gs>
                  <a:gs pos="100000">
                    <a:srgbClr val="2E60B9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1909763" y="3943350"/>
                <a:ext cx="971550" cy="400050"/>
              </a:xfrm>
              <a:prstGeom prst="rect">
                <a:avLst/>
              </a:prstGeom>
              <a:gradFill>
                <a:gsLst>
                  <a:gs pos="0">
                    <a:srgbClr val="5F82CA"/>
                  </a:gs>
                  <a:gs pos="50000">
                    <a:srgbClr val="3C70CA"/>
                  </a:gs>
                  <a:gs pos="100000">
                    <a:srgbClr val="2E60B9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8" name="Shape 128"/>
            <p:cNvSpPr txBox="1"/>
            <p:nvPr/>
          </p:nvSpPr>
          <p:spPr>
            <a:xfrm>
              <a:off x="3401658" y="2551058"/>
              <a:ext cx="13171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Sprint Backlog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5532580" y="1613316"/>
            <a:ext cx="2734930" cy="3040515"/>
            <a:chOff x="5532580" y="1613316"/>
            <a:chExt cx="2734930" cy="3040515"/>
          </a:xfrm>
        </p:grpSpPr>
        <p:grpSp>
          <p:nvGrpSpPr>
            <p:cNvPr id="130" name="Shape 130"/>
            <p:cNvGrpSpPr/>
            <p:nvPr/>
          </p:nvGrpSpPr>
          <p:grpSpPr>
            <a:xfrm>
              <a:off x="5532580" y="1613316"/>
              <a:ext cx="2734930" cy="3040515"/>
              <a:chOff x="604210" y="1352"/>
              <a:chExt cx="2734930" cy="3040515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1591877" y="1352"/>
                <a:ext cx="759595" cy="759595"/>
              </a:xfrm>
              <a:prstGeom prst="ellipse">
                <a:avLst/>
              </a:prstGeom>
              <a:gradFill>
                <a:gsLst>
                  <a:gs pos="0">
                    <a:srgbClr val="5E81C9"/>
                  </a:gs>
                  <a:gs pos="50000">
                    <a:srgbClr val="3B70C9"/>
                  </a:gs>
                  <a:gs pos="100000">
                    <a:srgbClr val="2E60B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Shape 132"/>
              <p:cNvSpPr txBox="1"/>
              <p:nvPr/>
            </p:nvSpPr>
            <p:spPr>
              <a:xfrm>
                <a:off x="1703117" y="112592"/>
                <a:ext cx="537115" cy="537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3950" lIns="13950" spcFirstLastPara="1" rIns="13950" wrap="square" tIns="139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</a:t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 rot="1800000">
                <a:off x="2359632" y="535226"/>
                <a:ext cx="201858" cy="256363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gradFill>
                <a:gsLst>
                  <a:gs pos="0">
                    <a:srgbClr val="B5C2E2"/>
                  </a:gs>
                  <a:gs pos="50000">
                    <a:srgbClr val="A8B8DF"/>
                  </a:gs>
                  <a:gs pos="100000">
                    <a:srgbClr val="90A0C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Shape 134"/>
              <p:cNvSpPr txBox="1"/>
              <p:nvPr/>
            </p:nvSpPr>
            <p:spPr>
              <a:xfrm rot="1800000">
                <a:off x="2363689" y="571360"/>
                <a:ext cx="141301" cy="153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2579545" y="571582"/>
                <a:ext cx="759595" cy="759595"/>
              </a:xfrm>
              <a:prstGeom prst="ellipse">
                <a:avLst/>
              </a:prstGeom>
              <a:gradFill>
                <a:gsLst>
                  <a:gs pos="0">
                    <a:srgbClr val="5E81C9"/>
                  </a:gs>
                  <a:gs pos="50000">
                    <a:srgbClr val="3B70C9"/>
                  </a:gs>
                  <a:gs pos="100000">
                    <a:srgbClr val="2E60B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Shape 136"/>
              <p:cNvSpPr txBox="1"/>
              <p:nvPr/>
            </p:nvSpPr>
            <p:spPr>
              <a:xfrm>
                <a:off x="2690785" y="682822"/>
                <a:ext cx="537115" cy="537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3950" lIns="13950" spcFirstLastPara="1" rIns="13950" wrap="square" tIns="139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Design</a:t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 rot="5400000">
                <a:off x="2858413" y="1387715"/>
                <a:ext cx="201858" cy="256363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gradFill>
                <a:gsLst>
                  <a:gs pos="0">
                    <a:srgbClr val="B5C2E2"/>
                  </a:gs>
                  <a:gs pos="50000">
                    <a:srgbClr val="A8B8DF"/>
                  </a:gs>
                  <a:gs pos="100000">
                    <a:srgbClr val="90A0C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Shape 138"/>
              <p:cNvSpPr txBox="1"/>
              <p:nvPr/>
            </p:nvSpPr>
            <p:spPr>
              <a:xfrm rot="5400000">
                <a:off x="2888692" y="1408710"/>
                <a:ext cx="141301" cy="153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2579545" y="1712042"/>
                <a:ext cx="759595" cy="759595"/>
              </a:xfrm>
              <a:prstGeom prst="ellipse">
                <a:avLst/>
              </a:prstGeom>
              <a:gradFill>
                <a:gsLst>
                  <a:gs pos="0">
                    <a:srgbClr val="5E81C9"/>
                  </a:gs>
                  <a:gs pos="50000">
                    <a:srgbClr val="3B70C9"/>
                  </a:gs>
                  <a:gs pos="100000">
                    <a:srgbClr val="2E60B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Shape 140"/>
              <p:cNvSpPr txBox="1"/>
              <p:nvPr/>
            </p:nvSpPr>
            <p:spPr>
              <a:xfrm>
                <a:off x="2690785" y="1823282"/>
                <a:ext cx="537115" cy="537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3950" lIns="13950" spcFirstLastPara="1" rIns="13950" wrap="square" tIns="139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Develop</a:t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Shape 141"/>
              <p:cNvSpPr/>
              <p:nvPr/>
            </p:nvSpPr>
            <p:spPr>
              <a:xfrm rot="9000000">
                <a:off x="2369527" y="2245916"/>
                <a:ext cx="201858" cy="256363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gradFill>
                <a:gsLst>
                  <a:gs pos="0">
                    <a:srgbClr val="B5C2E2"/>
                  </a:gs>
                  <a:gs pos="50000">
                    <a:srgbClr val="A8B8DF"/>
                  </a:gs>
                  <a:gs pos="100000">
                    <a:srgbClr val="90A0C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Shape 142"/>
              <p:cNvSpPr txBox="1"/>
              <p:nvPr/>
            </p:nvSpPr>
            <p:spPr>
              <a:xfrm rot="-1800000">
                <a:off x="2426027" y="2282050"/>
                <a:ext cx="141301" cy="153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1591877" y="2282272"/>
                <a:ext cx="759595" cy="759595"/>
              </a:xfrm>
              <a:prstGeom prst="ellipse">
                <a:avLst/>
              </a:prstGeom>
              <a:gradFill>
                <a:gsLst>
                  <a:gs pos="0">
                    <a:srgbClr val="5E81C9"/>
                  </a:gs>
                  <a:gs pos="50000">
                    <a:srgbClr val="3B70C9"/>
                  </a:gs>
                  <a:gs pos="100000">
                    <a:srgbClr val="2E60B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Shape 144"/>
              <p:cNvSpPr txBox="1"/>
              <p:nvPr/>
            </p:nvSpPr>
            <p:spPr>
              <a:xfrm>
                <a:off x="1703117" y="2393512"/>
                <a:ext cx="537115" cy="537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3950" lIns="13950" spcFirstLastPara="1" rIns="13950" wrap="square" tIns="139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rot="-9000000">
                <a:off x="1381860" y="2251629"/>
                <a:ext cx="201858" cy="256363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gradFill>
                <a:gsLst>
                  <a:gs pos="0">
                    <a:srgbClr val="B5C2E2"/>
                  </a:gs>
                  <a:gs pos="50000">
                    <a:srgbClr val="A8B8DF"/>
                  </a:gs>
                  <a:gs pos="100000">
                    <a:srgbClr val="90A0C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 txBox="1"/>
              <p:nvPr/>
            </p:nvSpPr>
            <p:spPr>
              <a:xfrm rot="1800000">
                <a:off x="1438360" y="2318041"/>
                <a:ext cx="141301" cy="153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604210" y="1712042"/>
                <a:ext cx="759595" cy="759595"/>
              </a:xfrm>
              <a:prstGeom prst="ellipse">
                <a:avLst/>
              </a:prstGeom>
              <a:gradFill>
                <a:gsLst>
                  <a:gs pos="0">
                    <a:srgbClr val="5E81C9"/>
                  </a:gs>
                  <a:gs pos="50000">
                    <a:srgbClr val="3B70C9"/>
                  </a:gs>
                  <a:gs pos="100000">
                    <a:srgbClr val="2E60B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Shape 148"/>
              <p:cNvSpPr txBox="1"/>
              <p:nvPr/>
            </p:nvSpPr>
            <p:spPr>
              <a:xfrm>
                <a:off x="715450" y="1823282"/>
                <a:ext cx="537115" cy="537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3950" lIns="13950" spcFirstLastPara="1" rIns="13950" wrap="square" tIns="139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Deploy</a:t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 rot="-5400000">
                <a:off x="883079" y="1399141"/>
                <a:ext cx="201858" cy="256363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gradFill>
                <a:gsLst>
                  <a:gs pos="0">
                    <a:srgbClr val="B5C2E2"/>
                  </a:gs>
                  <a:gs pos="50000">
                    <a:srgbClr val="A8B8DF"/>
                  </a:gs>
                  <a:gs pos="100000">
                    <a:srgbClr val="90A0C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 txBox="1"/>
              <p:nvPr/>
            </p:nvSpPr>
            <p:spPr>
              <a:xfrm rot="-5400000">
                <a:off x="913358" y="1480693"/>
                <a:ext cx="141301" cy="153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604210" y="571582"/>
                <a:ext cx="759595" cy="759595"/>
              </a:xfrm>
              <a:prstGeom prst="ellipse">
                <a:avLst/>
              </a:prstGeom>
              <a:gradFill>
                <a:gsLst>
                  <a:gs pos="0">
                    <a:srgbClr val="5E81C9"/>
                  </a:gs>
                  <a:gs pos="50000">
                    <a:srgbClr val="3B70C9"/>
                  </a:gs>
                  <a:gs pos="100000">
                    <a:srgbClr val="2E60B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 txBox="1"/>
              <p:nvPr/>
            </p:nvSpPr>
            <p:spPr>
              <a:xfrm>
                <a:off x="715450" y="682822"/>
                <a:ext cx="537115" cy="537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3950" lIns="13950" spcFirstLastPara="1" rIns="13950" wrap="square" tIns="139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Review</a:t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 rot="-1800000">
                <a:off x="1371965" y="540939"/>
                <a:ext cx="201858" cy="256363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gradFill>
                <a:gsLst>
                  <a:gs pos="0">
                    <a:srgbClr val="B5C2E2"/>
                  </a:gs>
                  <a:gs pos="50000">
                    <a:srgbClr val="A8B8DF"/>
                  </a:gs>
                  <a:gs pos="100000">
                    <a:srgbClr val="90A0C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Shape 154"/>
              <p:cNvSpPr txBox="1"/>
              <p:nvPr/>
            </p:nvSpPr>
            <p:spPr>
              <a:xfrm rot="-1800000">
                <a:off x="1376022" y="607351"/>
                <a:ext cx="141301" cy="153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Shape 155"/>
            <p:cNvSpPr txBox="1"/>
            <p:nvPr/>
          </p:nvSpPr>
          <p:spPr>
            <a:xfrm>
              <a:off x="6404390" y="2959385"/>
              <a:ext cx="9715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Sprint 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Shape 156"/>
          <p:cNvSpPr/>
          <p:nvPr/>
        </p:nvSpPr>
        <p:spPr>
          <a:xfrm>
            <a:off x="8557389" y="3347886"/>
            <a:ext cx="1357319" cy="400050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Launch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10014722" y="2274059"/>
            <a:ext cx="1600200" cy="1564361"/>
            <a:chOff x="10014722" y="2274059"/>
            <a:chExt cx="1600200" cy="1564361"/>
          </a:xfrm>
        </p:grpSpPr>
        <p:sp>
          <p:nvSpPr>
            <p:cNvPr id="158" name="Shape 158"/>
            <p:cNvSpPr txBox="1"/>
            <p:nvPr/>
          </p:nvSpPr>
          <p:spPr>
            <a:xfrm>
              <a:off x="10026819" y="2274059"/>
              <a:ext cx="13430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functionality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Shape 159"/>
            <p:cNvPicPr preferRelativeResize="0"/>
            <p:nvPr/>
          </p:nvPicPr>
          <p:blipFill rotWithShape="1">
            <a:blip r:embed="rId3">
              <a:alphaModFix/>
            </a:blip>
            <a:srcRect b="22343" l="5200" r="5199" t="15256"/>
            <a:stretch/>
          </p:blipFill>
          <p:spPr>
            <a:xfrm>
              <a:off x="10014722" y="2724014"/>
              <a:ext cx="1600200" cy="111440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0106" y="380730"/>
            <a:ext cx="1424816" cy="118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3296780" y="1950119"/>
            <a:ext cx="4205757" cy="68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023" y="310244"/>
            <a:ext cx="10990216" cy="618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2038500" y="2351080"/>
            <a:ext cx="2190750" cy="876300"/>
          </a:xfrm>
          <a:custGeom>
            <a:pathLst>
              <a:path extrusionOk="0" h="876300" w="2190750">
                <a:moveTo>
                  <a:pt x="0" y="0"/>
                </a:moveTo>
                <a:lnTo>
                  <a:pt x="1752600" y="0"/>
                </a:lnTo>
                <a:lnTo>
                  <a:pt x="2190750" y="438150"/>
                </a:lnTo>
                <a:lnTo>
                  <a:pt x="1752600" y="876300"/>
                </a:lnTo>
                <a:lnTo>
                  <a:pt x="0" y="876300"/>
                </a:lnTo>
                <a:lnTo>
                  <a:pt x="438150" y="4381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C7E4F"/>
              </a:gs>
              <a:gs pos="50000">
                <a:srgbClr val="DE6B1F"/>
              </a:gs>
              <a:gs pos="100000">
                <a:srgbClr val="CB5C13"/>
              </a:gs>
            </a:gsLst>
            <a:lin ang="5400000" scaled="0"/>
          </a:gradFill>
          <a:ln>
            <a:noFill/>
          </a:ln>
        </p:spPr>
        <p:txBody>
          <a:bodyPr anchorCtr="0" anchor="ctr" bIns="18650" lIns="494150" spcFirstLastPara="1" rIns="456800" wrap="square" tIns="18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Phase 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038500" y="3336918"/>
            <a:ext cx="1752600" cy="1170000"/>
          </a:xfrm>
          <a:custGeom>
            <a:pathLst>
              <a:path extrusionOk="0" h="1170000" w="1752600">
                <a:moveTo>
                  <a:pt x="0" y="0"/>
                </a:moveTo>
                <a:lnTo>
                  <a:pt x="1752600" y="0"/>
                </a:lnTo>
                <a:lnTo>
                  <a:pt x="1752600" y="1170000"/>
                </a:lnTo>
                <a:lnTo>
                  <a:pt x="0" y="117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of webpages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4013250" y="2351080"/>
            <a:ext cx="2190750" cy="876300"/>
          </a:xfrm>
          <a:custGeom>
            <a:pathLst>
              <a:path extrusionOk="0" h="876300" w="2190750">
                <a:moveTo>
                  <a:pt x="0" y="0"/>
                </a:moveTo>
                <a:lnTo>
                  <a:pt x="1752600" y="0"/>
                </a:lnTo>
                <a:lnTo>
                  <a:pt x="2190750" y="438150"/>
                </a:lnTo>
                <a:lnTo>
                  <a:pt x="1752600" y="876300"/>
                </a:lnTo>
                <a:lnTo>
                  <a:pt x="0" y="876300"/>
                </a:lnTo>
                <a:lnTo>
                  <a:pt x="438150" y="4381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48E65"/>
              </a:gs>
              <a:gs pos="50000">
                <a:srgbClr val="E77E44"/>
              </a:gs>
              <a:gs pos="100000">
                <a:srgbClr val="D36C34"/>
              </a:gs>
            </a:gsLst>
            <a:lin ang="5400000" scaled="0"/>
          </a:gradFill>
          <a:ln>
            <a:noFill/>
          </a:ln>
        </p:spPr>
        <p:txBody>
          <a:bodyPr anchorCtr="0" anchor="ctr" bIns="18650" lIns="494150" spcFirstLastPara="1" rIns="456800" wrap="square" tIns="18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White-box testing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013250" y="3336918"/>
            <a:ext cx="1752600" cy="1170000"/>
          </a:xfrm>
          <a:custGeom>
            <a:pathLst>
              <a:path extrusionOk="0" h="1170000" w="1752600">
                <a:moveTo>
                  <a:pt x="0" y="0"/>
                </a:moveTo>
                <a:lnTo>
                  <a:pt x="1752600" y="0"/>
                </a:lnTo>
                <a:lnTo>
                  <a:pt x="1752600" y="1170000"/>
                </a:lnTo>
                <a:lnTo>
                  <a:pt x="0" y="117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cases set up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5988000" y="2351080"/>
            <a:ext cx="2190750" cy="876300"/>
          </a:xfrm>
          <a:custGeom>
            <a:pathLst>
              <a:path extrusionOk="0" h="876300" w="2190750">
                <a:moveTo>
                  <a:pt x="0" y="0"/>
                </a:moveTo>
                <a:lnTo>
                  <a:pt x="1752600" y="0"/>
                </a:lnTo>
                <a:lnTo>
                  <a:pt x="2190750" y="438150"/>
                </a:lnTo>
                <a:lnTo>
                  <a:pt x="1752600" y="876300"/>
                </a:lnTo>
                <a:lnTo>
                  <a:pt x="0" y="876300"/>
                </a:lnTo>
                <a:lnTo>
                  <a:pt x="438150" y="4381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BA283"/>
              </a:gs>
              <a:gs pos="50000">
                <a:srgbClr val="EE946B"/>
              </a:gs>
              <a:gs pos="100000">
                <a:srgbClr val="D97F56"/>
              </a:gs>
            </a:gsLst>
            <a:lin ang="5400000" scaled="0"/>
          </a:gradFill>
          <a:ln>
            <a:noFill/>
          </a:ln>
        </p:spPr>
        <p:txBody>
          <a:bodyPr anchorCtr="0" anchor="ctr" bIns="18650" lIns="494150" spcFirstLastPara="1" rIns="456800" wrap="square" tIns="18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Bugs fixed</a:t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988000" y="3336918"/>
            <a:ext cx="1752600" cy="1170000"/>
          </a:xfrm>
          <a:custGeom>
            <a:pathLst>
              <a:path extrusionOk="0" h="1170000" w="1752600">
                <a:moveTo>
                  <a:pt x="0" y="0"/>
                </a:moveTo>
                <a:lnTo>
                  <a:pt x="1752600" y="0"/>
                </a:lnTo>
                <a:lnTo>
                  <a:pt x="1752600" y="1170000"/>
                </a:lnTo>
                <a:lnTo>
                  <a:pt x="0" y="117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2 of development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7962749" y="2351080"/>
            <a:ext cx="2190750" cy="876300"/>
          </a:xfrm>
          <a:custGeom>
            <a:pathLst>
              <a:path extrusionOk="0" h="876300" w="2190750">
                <a:moveTo>
                  <a:pt x="0" y="0"/>
                </a:moveTo>
                <a:lnTo>
                  <a:pt x="1752600" y="0"/>
                </a:lnTo>
                <a:lnTo>
                  <a:pt x="2190750" y="438150"/>
                </a:lnTo>
                <a:lnTo>
                  <a:pt x="1752600" y="876300"/>
                </a:lnTo>
                <a:lnTo>
                  <a:pt x="0" y="876300"/>
                </a:lnTo>
                <a:lnTo>
                  <a:pt x="438150" y="4381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3BAA4"/>
              </a:gs>
              <a:gs pos="50000">
                <a:srgbClr val="F4AD93"/>
              </a:gs>
              <a:gs pos="100000">
                <a:srgbClr val="DE967B"/>
              </a:gs>
            </a:gsLst>
            <a:lin ang="5400000" scaled="0"/>
          </a:gradFill>
          <a:ln>
            <a:noFill/>
          </a:ln>
        </p:spPr>
        <p:txBody>
          <a:bodyPr anchorCtr="0" anchor="ctr" bIns="18650" lIns="494150" spcFirstLastPara="1" rIns="456800" wrap="square" tIns="18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Release of MVP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7962749" y="3336918"/>
            <a:ext cx="1752600" cy="1170000"/>
          </a:xfrm>
          <a:custGeom>
            <a:pathLst>
              <a:path extrusionOk="0" h="1170000" w="1752600">
                <a:moveTo>
                  <a:pt x="0" y="0"/>
                </a:moveTo>
                <a:lnTo>
                  <a:pt x="1752600" y="0"/>
                </a:lnTo>
                <a:lnTo>
                  <a:pt x="1752600" y="1170000"/>
                </a:lnTo>
                <a:lnTo>
                  <a:pt x="0" y="117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step: user testing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6523" y="480878"/>
            <a:ext cx="1424816" cy="118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