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Cutiv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Cutive-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Shape 8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7" name="Shape 87"/>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Shape 405"/>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06" name="Shape 406"/>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Shape 421"/>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22" name="Shape 422"/>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Shape 437"/>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38" name="Shape 43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Shape 44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45" name="Shape 44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Shape 451"/>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52" name="Shape 452"/>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Shape 46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65" name="Shape 46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Shape 477"/>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78" name="Shape 47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Shape 9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5" name="Shape 9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Shape 120"/>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1" name="Shape 121"/>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Shape 150"/>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1" name="Shape 151"/>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Shape 193"/>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FIND A MATCH BETWEEN THE TUTOR AND PARENT</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4" name="Shape 194"/>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Shape 240"/>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1" name="Shape 241"/>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Shape 289"/>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BOTH USERS (PARENT &amp; STUDENT) INTERACTS USING THE BUILD-IN IM CHAT AND AGREE ON A MEET UP</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0" name="Shape 290"/>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Shape 340"/>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USER (PARENT) CAN LEAVE A RATING ON THE SESSION AFTERWARDS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41" name="Shape 341"/>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Shape 391"/>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92" name="Shape 392"/>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Shape 17"/>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indent="0" lvl="0" mar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Shape 73"/>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4" name="Shape 74"/>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Shape 79"/>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Shape 80"/>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1" name="Shape 21"/>
        <p:cNvGrpSpPr/>
        <p:nvPr/>
      </p:nvGrpSpPr>
      <p:grpSpPr>
        <a:xfrm>
          <a:off x="0" y="0"/>
          <a:ext cx="0" cy="0"/>
          <a:chOff x="0" y="0"/>
          <a:chExt cx="0" cy="0"/>
        </a:xfrm>
      </p:grpSpPr>
      <p:sp>
        <p:nvSpPr>
          <p:cNvPr id="22" name="Shape 2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Shape 2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7" name="Shape 2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Shape 32"/>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3" name="Shape 33"/>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Shape 3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9" name="Shape 39"/>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Shape 45"/>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6" name="Shape 46"/>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Shape 54"/>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5" name="Shape 5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Shape 59"/>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 name="Shape 60"/>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Shape 66"/>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Shape 67"/>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ppt/slides/slide2.x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35.png"/><Relationship Id="rId6" Type="http://schemas.openxmlformats.org/officeDocument/2006/relationships/image" Target="../media/image32.png"/><Relationship Id="rId7"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36.png"/><Relationship Id="rId6"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hyperlink" Target="http://ppt/slides/slide2.xml" TargetMode="External"/><Relationship Id="rId8" Type="http://schemas.openxmlformats.org/officeDocument/2006/relationships/hyperlink" Target="http://ppt/slides/slide2.x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hyperlink" Target="http://ppt/slides/slide2.xml" TargetMode="External"/><Relationship Id="rId6" Type="http://schemas.openxmlformats.org/officeDocument/2006/relationships/hyperlink" Target="http://ppt/slides/slide4.xml" TargetMode="External"/><Relationship Id="rId7"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hyperlink" Target="http://ppt/slides/slide2.xml" TargetMode="External"/><Relationship Id="rId7" Type="http://schemas.openxmlformats.org/officeDocument/2006/relationships/hyperlink" Target="http://ppt/slides/slide6.xml" TargetMode="External"/><Relationship Id="rId8" Type="http://schemas.openxmlformats.org/officeDocument/2006/relationships/image" Target="../media/image8.png"/></Relationships>
</file>

<file path=ppt/slides/_rels/slide5.xml.rels><?xml version="1.0" encoding="UTF-8" standalone="yes"?><Relationships xmlns="http://schemas.openxmlformats.org/package/2006/relationships"><Relationship Id="rId11" Type="http://schemas.openxmlformats.org/officeDocument/2006/relationships/hyperlink" Target="http://ppt/slides/slide9.xml" TargetMode="External"/><Relationship Id="rId10" Type="http://schemas.openxmlformats.org/officeDocument/2006/relationships/image" Target="../media/image13.png"/><Relationship Id="rId13" Type="http://schemas.openxmlformats.org/officeDocument/2006/relationships/image" Target="../media/image14.png"/><Relationship Id="rId12" Type="http://schemas.openxmlformats.org/officeDocument/2006/relationships/hyperlink" Target="http://ppt/slides/slide8.xml"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6.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10.png"/><Relationship Id="rId8" Type="http://schemas.openxmlformats.org/officeDocument/2006/relationships/image" Target="../media/image12.png"/></Relationships>
</file>

<file path=ppt/slides/_rels/slide6.xml.rels><?xml version="1.0" encoding="UTF-8" standalone="yes"?><Relationships xmlns="http://schemas.openxmlformats.org/package/2006/relationships"><Relationship Id="rId11" Type="http://schemas.openxmlformats.org/officeDocument/2006/relationships/hyperlink" Target="http://ppt/slides/slide5.xml" TargetMode="External"/><Relationship Id="rId10" Type="http://schemas.openxmlformats.org/officeDocument/2006/relationships/image" Target="../media/image15.png"/><Relationship Id="rId12"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17.png"/><Relationship Id="rId5" Type="http://schemas.openxmlformats.org/officeDocument/2006/relationships/hyperlink" Target="http://ppt/slides/slide2.xml" TargetMode="External"/><Relationship Id="rId6" Type="http://schemas.openxmlformats.org/officeDocument/2006/relationships/hyperlink" Target="http://ppt/slides/slide5.xml" TargetMode="External"/><Relationship Id="rId7" Type="http://schemas.openxmlformats.org/officeDocument/2006/relationships/image" Target="../media/image7.png"/><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7.png"/></Relationships>
</file>

<file path=ppt/slides/_rels/slide8.xml.rels><?xml version="1.0" encoding="UTF-8" standalone="yes"?><Relationships xmlns="http://schemas.openxmlformats.org/package/2006/relationships"><Relationship Id="rId11" Type="http://schemas.openxmlformats.org/officeDocument/2006/relationships/hyperlink" Target="http://ppt/slides/slide2.xml" TargetMode="External"/><Relationship Id="rId10" Type="http://schemas.openxmlformats.org/officeDocument/2006/relationships/hyperlink" Target="http://ppt/slides/slide5.xml" TargetMode="External"/><Relationship Id="rId12"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19.png"/><Relationship Id="rId5" Type="http://schemas.openxmlformats.org/officeDocument/2006/relationships/image" Target="../media/image7.png"/><Relationship Id="rId6" Type="http://schemas.openxmlformats.org/officeDocument/2006/relationships/image" Target="../media/image13.png"/><Relationship Id="rId7" Type="http://schemas.openxmlformats.org/officeDocument/2006/relationships/image" Target="../media/image17.png"/><Relationship Id="rId8"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22.png"/><Relationship Id="rId6"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0" i="0" lang="en-US" sz="6000" u="none" cap="none" strike="noStrike">
                <a:solidFill>
                  <a:schemeClr val="dk1"/>
                </a:solidFill>
                <a:latin typeface="Calibri"/>
                <a:ea typeface="Calibri"/>
                <a:cs typeface="Calibri"/>
                <a:sym typeface="Calibri"/>
              </a:rPr>
              <a:t>Software Projects </a:t>
            </a:r>
            <a:endParaRPr/>
          </a:p>
        </p:txBody>
      </p:sp>
      <p:sp>
        <p:nvSpPr>
          <p:cNvPr id="90" name="Shape 9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Student</a:t>
            </a:r>
            <a:r>
              <a:rPr b="0" i="0" lang="en-US" sz="2400" u="none" cap="none" strike="noStrike">
                <a:solidFill>
                  <a:schemeClr val="dk1"/>
                </a:solidFill>
                <a:latin typeface="Calibri"/>
                <a:ea typeface="Calibri"/>
                <a:cs typeface="Calibri"/>
                <a:sym typeface="Calibri"/>
              </a:rPr>
              <a:t> User Interface </a:t>
            </a:r>
            <a:endParaRPr/>
          </a:p>
          <a:p>
            <a:pPr indent="0" lvl="0" marL="0" marR="0" rtl="0" algn="ctr">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Click to enter</a:t>
            </a:r>
            <a:endParaRPr/>
          </a:p>
        </p:txBody>
      </p:sp>
      <p:sp>
        <p:nvSpPr>
          <p:cNvPr id="91" name="Shape 91">
            <a:hlinkClick r:id="rId3"/>
          </p:cNvPr>
          <p:cNvSpPr/>
          <p:nvPr/>
        </p:nvSpPr>
        <p:spPr>
          <a:xfrm>
            <a:off x="4857933" y="4088870"/>
            <a:ext cx="2409766" cy="447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pic>
        <p:nvPicPr>
          <p:cNvPr id="408" name="Shape 408"/>
          <p:cNvPicPr preferRelativeResize="0"/>
          <p:nvPr/>
        </p:nvPicPr>
        <p:blipFill rotWithShape="1">
          <a:blip r:embed="rId3">
            <a:alphaModFix/>
          </a:blip>
          <a:srcRect b="0" l="0" r="0" t="0"/>
          <a:stretch/>
        </p:blipFill>
        <p:spPr>
          <a:xfrm>
            <a:off x="748823" y="-145437"/>
            <a:ext cx="4140000" cy="7196783"/>
          </a:xfrm>
          <a:prstGeom prst="rect">
            <a:avLst/>
          </a:prstGeom>
          <a:noFill/>
          <a:ln>
            <a:noFill/>
          </a:ln>
        </p:spPr>
      </p:pic>
      <p:sp>
        <p:nvSpPr>
          <p:cNvPr id="409" name="Shape 409"/>
          <p:cNvSpPr/>
          <p:nvPr/>
        </p:nvSpPr>
        <p:spPr>
          <a:xfrm>
            <a:off x="3408638" y="-901891"/>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Logo choices</a:t>
            </a:r>
            <a:endParaRPr/>
          </a:p>
        </p:txBody>
      </p:sp>
      <p:pic>
        <p:nvPicPr>
          <p:cNvPr id="410" name="Shape 410"/>
          <p:cNvPicPr preferRelativeResize="0"/>
          <p:nvPr/>
        </p:nvPicPr>
        <p:blipFill rotWithShape="1">
          <a:blip r:embed="rId3">
            <a:alphaModFix/>
          </a:blip>
          <a:srcRect b="0" l="0" r="0" t="0"/>
          <a:stretch/>
        </p:blipFill>
        <p:spPr>
          <a:xfrm>
            <a:off x="4271475" y="-130399"/>
            <a:ext cx="4434436" cy="7196783"/>
          </a:xfrm>
          <a:prstGeom prst="rect">
            <a:avLst/>
          </a:prstGeom>
          <a:noFill/>
          <a:ln>
            <a:noFill/>
          </a:ln>
        </p:spPr>
      </p:pic>
      <p:pic>
        <p:nvPicPr>
          <p:cNvPr id="411" name="Shape 411"/>
          <p:cNvPicPr preferRelativeResize="0"/>
          <p:nvPr/>
        </p:nvPicPr>
        <p:blipFill rotWithShape="1">
          <a:blip r:embed="rId3">
            <a:alphaModFix/>
          </a:blip>
          <a:srcRect b="0" l="0" r="0" t="0"/>
          <a:stretch/>
        </p:blipFill>
        <p:spPr>
          <a:xfrm>
            <a:off x="8287807" y="-113581"/>
            <a:ext cx="4140000" cy="7196783"/>
          </a:xfrm>
          <a:prstGeom prst="rect">
            <a:avLst/>
          </a:prstGeom>
          <a:noFill/>
          <a:ln>
            <a:noFill/>
          </a:ln>
        </p:spPr>
      </p:pic>
      <p:pic>
        <p:nvPicPr>
          <p:cNvPr id="412" name="Shape 412"/>
          <p:cNvPicPr preferRelativeResize="0"/>
          <p:nvPr/>
        </p:nvPicPr>
        <p:blipFill rotWithShape="1">
          <a:blip r:embed="rId4">
            <a:alphaModFix/>
          </a:blip>
          <a:srcRect b="0" l="0" r="0" t="0"/>
          <a:stretch/>
        </p:blipFill>
        <p:spPr>
          <a:xfrm>
            <a:off x="15212580" y="5079688"/>
            <a:ext cx="3822700" cy="3441700"/>
          </a:xfrm>
          <a:prstGeom prst="rect">
            <a:avLst/>
          </a:prstGeom>
          <a:noFill/>
          <a:ln>
            <a:noFill/>
          </a:ln>
        </p:spPr>
      </p:pic>
      <p:pic>
        <p:nvPicPr>
          <p:cNvPr id="413" name="Shape 413"/>
          <p:cNvPicPr preferRelativeResize="0"/>
          <p:nvPr/>
        </p:nvPicPr>
        <p:blipFill rotWithShape="1">
          <a:blip r:embed="rId5">
            <a:alphaModFix/>
          </a:blip>
          <a:srcRect b="0" l="0" r="0" t="0"/>
          <a:stretch/>
        </p:blipFill>
        <p:spPr>
          <a:xfrm>
            <a:off x="1828800" y="2027233"/>
            <a:ext cx="1846730" cy="2568702"/>
          </a:xfrm>
          <a:prstGeom prst="rect">
            <a:avLst/>
          </a:prstGeom>
          <a:noFill/>
          <a:ln>
            <a:noFill/>
          </a:ln>
        </p:spPr>
      </p:pic>
      <p:pic>
        <p:nvPicPr>
          <p:cNvPr id="414" name="Shape 414"/>
          <p:cNvPicPr preferRelativeResize="0"/>
          <p:nvPr/>
        </p:nvPicPr>
        <p:blipFill rotWithShape="1">
          <a:blip r:embed="rId6">
            <a:alphaModFix/>
          </a:blip>
          <a:srcRect b="0" l="0" r="0" t="0"/>
          <a:stretch/>
        </p:blipFill>
        <p:spPr>
          <a:xfrm>
            <a:off x="5054409" y="2707338"/>
            <a:ext cx="2804458" cy="920904"/>
          </a:xfrm>
          <a:prstGeom prst="rect">
            <a:avLst/>
          </a:prstGeom>
          <a:noFill/>
          <a:ln>
            <a:noFill/>
          </a:ln>
        </p:spPr>
      </p:pic>
      <p:pic>
        <p:nvPicPr>
          <p:cNvPr id="415" name="Shape 415"/>
          <p:cNvPicPr preferRelativeResize="0"/>
          <p:nvPr/>
        </p:nvPicPr>
        <p:blipFill rotWithShape="1">
          <a:blip r:embed="rId7">
            <a:alphaModFix/>
          </a:blip>
          <a:srcRect b="0" l="0" r="0" t="0"/>
          <a:stretch/>
        </p:blipFill>
        <p:spPr>
          <a:xfrm>
            <a:off x="8999969" y="1165412"/>
            <a:ext cx="2685540" cy="4536141"/>
          </a:xfrm>
          <a:prstGeom prst="rect">
            <a:avLst/>
          </a:prstGeom>
          <a:noFill/>
          <a:ln>
            <a:noFill/>
          </a:ln>
        </p:spPr>
      </p:pic>
      <p:sp>
        <p:nvSpPr>
          <p:cNvPr id="416" name="Shape 416"/>
          <p:cNvSpPr txBox="1"/>
          <p:nvPr/>
        </p:nvSpPr>
        <p:spPr>
          <a:xfrm>
            <a:off x="1322363" y="479233"/>
            <a:ext cx="101287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Logo 4</a:t>
            </a:r>
            <a:endParaRPr/>
          </a:p>
        </p:txBody>
      </p:sp>
      <p:sp>
        <p:nvSpPr>
          <p:cNvPr id="417" name="Shape 417"/>
          <p:cNvSpPr txBox="1"/>
          <p:nvPr/>
        </p:nvSpPr>
        <p:spPr>
          <a:xfrm>
            <a:off x="4967557" y="400800"/>
            <a:ext cx="101287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Logo 5</a:t>
            </a:r>
            <a:endParaRPr/>
          </a:p>
        </p:txBody>
      </p:sp>
      <p:sp>
        <p:nvSpPr>
          <p:cNvPr id="418" name="Shape 418"/>
          <p:cNvSpPr txBox="1"/>
          <p:nvPr/>
        </p:nvSpPr>
        <p:spPr>
          <a:xfrm>
            <a:off x="8872978" y="464506"/>
            <a:ext cx="101287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Logo 6</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pic>
        <p:nvPicPr>
          <p:cNvPr id="424" name="Shape 424"/>
          <p:cNvPicPr preferRelativeResize="0"/>
          <p:nvPr/>
        </p:nvPicPr>
        <p:blipFill rotWithShape="1">
          <a:blip r:embed="rId3">
            <a:alphaModFix/>
          </a:blip>
          <a:srcRect b="0" l="0" r="0" t="0"/>
          <a:stretch/>
        </p:blipFill>
        <p:spPr>
          <a:xfrm>
            <a:off x="748823" y="-145437"/>
            <a:ext cx="4140000" cy="7196783"/>
          </a:xfrm>
          <a:prstGeom prst="rect">
            <a:avLst/>
          </a:prstGeom>
          <a:noFill/>
          <a:ln>
            <a:noFill/>
          </a:ln>
        </p:spPr>
      </p:pic>
      <p:sp>
        <p:nvSpPr>
          <p:cNvPr id="425" name="Shape 425"/>
          <p:cNvSpPr/>
          <p:nvPr/>
        </p:nvSpPr>
        <p:spPr>
          <a:xfrm>
            <a:off x="3408638" y="-901891"/>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Logo choices</a:t>
            </a:r>
            <a:endParaRPr/>
          </a:p>
        </p:txBody>
      </p:sp>
      <p:pic>
        <p:nvPicPr>
          <p:cNvPr id="426" name="Shape 426"/>
          <p:cNvPicPr preferRelativeResize="0"/>
          <p:nvPr/>
        </p:nvPicPr>
        <p:blipFill rotWithShape="1">
          <a:blip r:embed="rId3">
            <a:alphaModFix/>
          </a:blip>
          <a:srcRect b="0" l="0" r="0" t="0"/>
          <a:stretch/>
        </p:blipFill>
        <p:spPr>
          <a:xfrm>
            <a:off x="4271475" y="-130399"/>
            <a:ext cx="4434436" cy="7196783"/>
          </a:xfrm>
          <a:prstGeom prst="rect">
            <a:avLst/>
          </a:prstGeom>
          <a:noFill/>
          <a:ln>
            <a:noFill/>
          </a:ln>
        </p:spPr>
      </p:pic>
      <p:pic>
        <p:nvPicPr>
          <p:cNvPr id="427" name="Shape 427"/>
          <p:cNvPicPr preferRelativeResize="0"/>
          <p:nvPr/>
        </p:nvPicPr>
        <p:blipFill rotWithShape="1">
          <a:blip r:embed="rId3">
            <a:alphaModFix/>
          </a:blip>
          <a:srcRect b="0" l="0" r="0" t="0"/>
          <a:stretch/>
        </p:blipFill>
        <p:spPr>
          <a:xfrm>
            <a:off x="8287807" y="-113581"/>
            <a:ext cx="4140000" cy="7196783"/>
          </a:xfrm>
          <a:prstGeom prst="rect">
            <a:avLst/>
          </a:prstGeom>
          <a:noFill/>
          <a:ln>
            <a:noFill/>
          </a:ln>
        </p:spPr>
      </p:pic>
      <p:pic>
        <p:nvPicPr>
          <p:cNvPr id="428" name="Shape 428"/>
          <p:cNvPicPr preferRelativeResize="0"/>
          <p:nvPr/>
        </p:nvPicPr>
        <p:blipFill rotWithShape="1">
          <a:blip r:embed="rId4">
            <a:alphaModFix/>
          </a:blip>
          <a:srcRect b="0" l="0" r="0" t="0"/>
          <a:stretch/>
        </p:blipFill>
        <p:spPr>
          <a:xfrm>
            <a:off x="15212580" y="5079688"/>
            <a:ext cx="3822700" cy="3441700"/>
          </a:xfrm>
          <a:prstGeom prst="rect">
            <a:avLst/>
          </a:prstGeom>
          <a:noFill/>
          <a:ln>
            <a:noFill/>
          </a:ln>
        </p:spPr>
      </p:pic>
      <p:pic>
        <p:nvPicPr>
          <p:cNvPr id="429" name="Shape 429"/>
          <p:cNvPicPr preferRelativeResize="0"/>
          <p:nvPr/>
        </p:nvPicPr>
        <p:blipFill rotWithShape="1">
          <a:blip r:embed="rId5">
            <a:alphaModFix/>
          </a:blip>
          <a:srcRect b="0" l="0" r="0" t="0"/>
          <a:stretch/>
        </p:blipFill>
        <p:spPr>
          <a:xfrm>
            <a:off x="5091747" y="2678597"/>
            <a:ext cx="2852335" cy="1612426"/>
          </a:xfrm>
          <a:prstGeom prst="rect">
            <a:avLst/>
          </a:prstGeom>
          <a:noFill/>
          <a:ln>
            <a:noFill/>
          </a:ln>
        </p:spPr>
      </p:pic>
      <p:pic>
        <p:nvPicPr>
          <p:cNvPr id="430" name="Shape 430"/>
          <p:cNvPicPr preferRelativeResize="0"/>
          <p:nvPr/>
        </p:nvPicPr>
        <p:blipFill rotWithShape="1">
          <a:blip r:embed="rId6">
            <a:alphaModFix/>
          </a:blip>
          <a:srcRect b="0" l="0" r="0" t="0"/>
          <a:stretch/>
        </p:blipFill>
        <p:spPr>
          <a:xfrm flipH="1">
            <a:off x="9091723" y="1931739"/>
            <a:ext cx="2444785" cy="2912350"/>
          </a:xfrm>
          <a:prstGeom prst="rect">
            <a:avLst/>
          </a:prstGeom>
          <a:noFill/>
          <a:ln>
            <a:noFill/>
          </a:ln>
        </p:spPr>
      </p:pic>
      <p:pic>
        <p:nvPicPr>
          <p:cNvPr id="431" name="Shape 431"/>
          <p:cNvPicPr preferRelativeResize="0"/>
          <p:nvPr/>
        </p:nvPicPr>
        <p:blipFill rotWithShape="1">
          <a:blip r:embed="rId7">
            <a:alphaModFix/>
          </a:blip>
          <a:srcRect b="0" l="0" r="0" t="0"/>
          <a:stretch/>
        </p:blipFill>
        <p:spPr>
          <a:xfrm>
            <a:off x="1567435" y="2410693"/>
            <a:ext cx="3935600" cy="2202873"/>
          </a:xfrm>
          <a:prstGeom prst="rect">
            <a:avLst/>
          </a:prstGeom>
          <a:noFill/>
          <a:ln>
            <a:noFill/>
          </a:ln>
        </p:spPr>
      </p:pic>
      <p:sp>
        <p:nvSpPr>
          <p:cNvPr id="432" name="Shape 432"/>
          <p:cNvSpPr txBox="1"/>
          <p:nvPr/>
        </p:nvSpPr>
        <p:spPr>
          <a:xfrm>
            <a:off x="1322363" y="479233"/>
            <a:ext cx="101287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Logo 7</a:t>
            </a:r>
            <a:endParaRPr/>
          </a:p>
        </p:txBody>
      </p:sp>
      <p:sp>
        <p:nvSpPr>
          <p:cNvPr id="433" name="Shape 433"/>
          <p:cNvSpPr txBox="1"/>
          <p:nvPr/>
        </p:nvSpPr>
        <p:spPr>
          <a:xfrm>
            <a:off x="4955926" y="455498"/>
            <a:ext cx="101287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Logo 8</a:t>
            </a:r>
            <a:endParaRPr/>
          </a:p>
        </p:txBody>
      </p:sp>
      <p:sp>
        <p:nvSpPr>
          <p:cNvPr id="434" name="Shape 434"/>
          <p:cNvSpPr txBox="1"/>
          <p:nvPr/>
        </p:nvSpPr>
        <p:spPr>
          <a:xfrm>
            <a:off x="8861347" y="479232"/>
            <a:ext cx="101287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Logo 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p:nvPr/>
        </p:nvSpPr>
        <p:spPr>
          <a:xfrm>
            <a:off x="3311656" y="635963"/>
            <a:ext cx="60960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Logo choices</a:t>
            </a:r>
            <a:endParaRPr/>
          </a:p>
        </p:txBody>
      </p:sp>
      <p:pic>
        <p:nvPicPr>
          <p:cNvPr id="441" name="Shape 441"/>
          <p:cNvPicPr preferRelativeResize="0"/>
          <p:nvPr/>
        </p:nvPicPr>
        <p:blipFill rotWithShape="1">
          <a:blip r:embed="rId3">
            <a:alphaModFix/>
          </a:blip>
          <a:srcRect b="0" l="0" r="0" t="0"/>
          <a:stretch/>
        </p:blipFill>
        <p:spPr>
          <a:xfrm>
            <a:off x="2032000" y="719666"/>
            <a:ext cx="8128000" cy="54186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Shape 447"/>
          <p:cNvSpPr/>
          <p:nvPr/>
        </p:nvSpPr>
        <p:spPr>
          <a:xfrm>
            <a:off x="3311656" y="635963"/>
            <a:ext cx="60960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Name choices</a:t>
            </a:r>
            <a:endParaRPr/>
          </a:p>
        </p:txBody>
      </p:sp>
      <p:sp>
        <p:nvSpPr>
          <p:cNvPr id="448" name="Shape 448"/>
          <p:cNvSpPr/>
          <p:nvPr/>
        </p:nvSpPr>
        <p:spPr>
          <a:xfrm>
            <a:off x="1734931" y="1397675"/>
            <a:ext cx="9030051"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Please select the Name that you feel would most fit the concept of a tutoring connection service.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498DF1"/>
                </a:solidFill>
                <a:latin typeface="Calibri"/>
                <a:ea typeface="Calibri"/>
                <a:cs typeface="Calibri"/>
                <a:sym typeface="Calibri"/>
              </a:rPr>
              <a:t>3  Out of 9 student preferred the name QuickLearn , as well as 2 out of 9 student liked ConnectLearn. The least popular was  HelpTeach.</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pic>
        <p:nvPicPr>
          <p:cNvPr id="454" name="Shape 454"/>
          <p:cNvPicPr preferRelativeResize="0"/>
          <p:nvPr/>
        </p:nvPicPr>
        <p:blipFill rotWithShape="1">
          <a:blip r:embed="rId3">
            <a:alphaModFix/>
          </a:blip>
          <a:srcRect b="0" l="0" r="0" t="0"/>
          <a:stretch/>
        </p:blipFill>
        <p:spPr>
          <a:xfrm>
            <a:off x="748823" y="-145437"/>
            <a:ext cx="4140000" cy="7196783"/>
          </a:xfrm>
          <a:prstGeom prst="rect">
            <a:avLst/>
          </a:prstGeom>
          <a:noFill/>
          <a:ln>
            <a:noFill/>
          </a:ln>
        </p:spPr>
      </p:pic>
      <p:sp>
        <p:nvSpPr>
          <p:cNvPr id="455" name="Shape 455"/>
          <p:cNvSpPr/>
          <p:nvPr/>
        </p:nvSpPr>
        <p:spPr>
          <a:xfrm>
            <a:off x="3408638" y="-901891"/>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Logo choices</a:t>
            </a:r>
            <a:endParaRPr/>
          </a:p>
        </p:txBody>
      </p:sp>
      <p:pic>
        <p:nvPicPr>
          <p:cNvPr id="456" name="Shape 456"/>
          <p:cNvPicPr preferRelativeResize="0"/>
          <p:nvPr/>
        </p:nvPicPr>
        <p:blipFill rotWithShape="1">
          <a:blip r:embed="rId3">
            <a:alphaModFix/>
          </a:blip>
          <a:srcRect b="0" l="0" r="0" t="0"/>
          <a:stretch/>
        </p:blipFill>
        <p:spPr>
          <a:xfrm>
            <a:off x="4271475" y="-130399"/>
            <a:ext cx="4434436" cy="7196783"/>
          </a:xfrm>
          <a:prstGeom prst="rect">
            <a:avLst/>
          </a:prstGeom>
          <a:noFill/>
          <a:ln>
            <a:noFill/>
          </a:ln>
        </p:spPr>
      </p:pic>
      <p:pic>
        <p:nvPicPr>
          <p:cNvPr id="457" name="Shape 457"/>
          <p:cNvPicPr preferRelativeResize="0"/>
          <p:nvPr/>
        </p:nvPicPr>
        <p:blipFill rotWithShape="1">
          <a:blip r:embed="rId3">
            <a:alphaModFix/>
          </a:blip>
          <a:srcRect b="0" l="0" r="0" t="0"/>
          <a:stretch/>
        </p:blipFill>
        <p:spPr>
          <a:xfrm>
            <a:off x="8287807" y="-113581"/>
            <a:ext cx="4140000" cy="7196783"/>
          </a:xfrm>
          <a:prstGeom prst="rect">
            <a:avLst/>
          </a:prstGeom>
          <a:noFill/>
          <a:ln>
            <a:noFill/>
          </a:ln>
        </p:spPr>
      </p:pic>
      <p:pic>
        <p:nvPicPr>
          <p:cNvPr id="458" name="Shape 458"/>
          <p:cNvPicPr preferRelativeResize="0"/>
          <p:nvPr/>
        </p:nvPicPr>
        <p:blipFill rotWithShape="1">
          <a:blip r:embed="rId4">
            <a:alphaModFix/>
          </a:blip>
          <a:srcRect b="0" l="0" r="0" t="0"/>
          <a:stretch/>
        </p:blipFill>
        <p:spPr>
          <a:xfrm>
            <a:off x="15212580" y="5079688"/>
            <a:ext cx="3822700" cy="3441700"/>
          </a:xfrm>
          <a:prstGeom prst="rect">
            <a:avLst/>
          </a:prstGeom>
          <a:noFill/>
          <a:ln>
            <a:noFill/>
          </a:ln>
        </p:spPr>
      </p:pic>
      <p:pic>
        <p:nvPicPr>
          <p:cNvPr id="459" name="Shape 459"/>
          <p:cNvPicPr preferRelativeResize="0"/>
          <p:nvPr/>
        </p:nvPicPr>
        <p:blipFill rotWithShape="1">
          <a:blip r:embed="rId5">
            <a:alphaModFix/>
          </a:blip>
          <a:srcRect b="0" l="0" r="0" t="0"/>
          <a:stretch/>
        </p:blipFill>
        <p:spPr>
          <a:xfrm>
            <a:off x="1766006" y="1856532"/>
            <a:ext cx="1933780" cy="2618504"/>
          </a:xfrm>
          <a:prstGeom prst="rect">
            <a:avLst/>
          </a:prstGeom>
          <a:noFill/>
          <a:ln>
            <a:noFill/>
          </a:ln>
        </p:spPr>
      </p:pic>
      <p:pic>
        <p:nvPicPr>
          <p:cNvPr id="460" name="Shape 460"/>
          <p:cNvPicPr preferRelativeResize="0"/>
          <p:nvPr/>
        </p:nvPicPr>
        <p:blipFill rotWithShape="1">
          <a:blip r:embed="rId6">
            <a:alphaModFix/>
          </a:blip>
          <a:srcRect b="0" l="0" r="0" t="0"/>
          <a:stretch/>
        </p:blipFill>
        <p:spPr>
          <a:xfrm>
            <a:off x="5256449" y="1856532"/>
            <a:ext cx="2139347" cy="2909450"/>
          </a:xfrm>
          <a:prstGeom prst="rect">
            <a:avLst/>
          </a:prstGeom>
          <a:noFill/>
          <a:ln>
            <a:noFill/>
          </a:ln>
        </p:spPr>
      </p:pic>
      <p:pic>
        <p:nvPicPr>
          <p:cNvPr id="461" name="Shape 461"/>
          <p:cNvPicPr preferRelativeResize="0"/>
          <p:nvPr/>
        </p:nvPicPr>
        <p:blipFill rotWithShape="1">
          <a:blip r:embed="rId7">
            <a:alphaModFix/>
          </a:blip>
          <a:srcRect b="0" l="0" r="0" t="0"/>
          <a:stretch/>
        </p:blipFill>
        <p:spPr>
          <a:xfrm>
            <a:off x="9073537" y="1884225"/>
            <a:ext cx="2491893" cy="28401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pic>
        <p:nvPicPr>
          <p:cNvPr id="467" name="Shape 467"/>
          <p:cNvPicPr preferRelativeResize="0"/>
          <p:nvPr/>
        </p:nvPicPr>
        <p:blipFill rotWithShape="1">
          <a:blip r:embed="rId3">
            <a:alphaModFix/>
          </a:blip>
          <a:srcRect b="0" l="0" r="0" t="0"/>
          <a:stretch/>
        </p:blipFill>
        <p:spPr>
          <a:xfrm>
            <a:off x="748823" y="-145437"/>
            <a:ext cx="4140000" cy="7196783"/>
          </a:xfrm>
          <a:prstGeom prst="rect">
            <a:avLst/>
          </a:prstGeom>
          <a:noFill/>
          <a:ln>
            <a:noFill/>
          </a:ln>
        </p:spPr>
      </p:pic>
      <p:sp>
        <p:nvSpPr>
          <p:cNvPr id="468" name="Shape 468"/>
          <p:cNvSpPr/>
          <p:nvPr/>
        </p:nvSpPr>
        <p:spPr>
          <a:xfrm>
            <a:off x="3408638" y="-901891"/>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Logo choices</a:t>
            </a:r>
            <a:endParaRPr/>
          </a:p>
        </p:txBody>
      </p:sp>
      <p:pic>
        <p:nvPicPr>
          <p:cNvPr id="469" name="Shape 469"/>
          <p:cNvPicPr preferRelativeResize="0"/>
          <p:nvPr/>
        </p:nvPicPr>
        <p:blipFill rotWithShape="1">
          <a:blip r:embed="rId3">
            <a:alphaModFix/>
          </a:blip>
          <a:srcRect b="0" l="0" r="0" t="0"/>
          <a:stretch/>
        </p:blipFill>
        <p:spPr>
          <a:xfrm>
            <a:off x="4432300" y="-169392"/>
            <a:ext cx="4434436" cy="7196783"/>
          </a:xfrm>
          <a:prstGeom prst="rect">
            <a:avLst/>
          </a:prstGeom>
          <a:noFill/>
          <a:ln>
            <a:noFill/>
          </a:ln>
        </p:spPr>
      </p:pic>
      <p:pic>
        <p:nvPicPr>
          <p:cNvPr id="470" name="Shape 470"/>
          <p:cNvPicPr preferRelativeResize="0"/>
          <p:nvPr/>
        </p:nvPicPr>
        <p:blipFill rotWithShape="1">
          <a:blip r:embed="rId3">
            <a:alphaModFix/>
          </a:blip>
          <a:srcRect b="0" l="0" r="0" t="0"/>
          <a:stretch/>
        </p:blipFill>
        <p:spPr>
          <a:xfrm>
            <a:off x="8287807" y="-113581"/>
            <a:ext cx="4140000" cy="7196783"/>
          </a:xfrm>
          <a:prstGeom prst="rect">
            <a:avLst/>
          </a:prstGeom>
          <a:noFill/>
          <a:ln>
            <a:noFill/>
          </a:ln>
        </p:spPr>
      </p:pic>
      <p:pic>
        <p:nvPicPr>
          <p:cNvPr id="471" name="Shape 471"/>
          <p:cNvPicPr preferRelativeResize="0"/>
          <p:nvPr/>
        </p:nvPicPr>
        <p:blipFill rotWithShape="1">
          <a:blip r:embed="rId4">
            <a:alphaModFix/>
          </a:blip>
          <a:srcRect b="0" l="0" r="0" t="0"/>
          <a:stretch/>
        </p:blipFill>
        <p:spPr>
          <a:xfrm>
            <a:off x="15212580" y="5079688"/>
            <a:ext cx="3822700" cy="3441700"/>
          </a:xfrm>
          <a:prstGeom prst="rect">
            <a:avLst/>
          </a:prstGeom>
          <a:noFill/>
          <a:ln>
            <a:noFill/>
          </a:ln>
        </p:spPr>
      </p:pic>
      <p:pic>
        <p:nvPicPr>
          <p:cNvPr id="472" name="Shape 472"/>
          <p:cNvPicPr preferRelativeResize="0"/>
          <p:nvPr/>
        </p:nvPicPr>
        <p:blipFill rotWithShape="1">
          <a:blip r:embed="rId5">
            <a:alphaModFix/>
          </a:blip>
          <a:srcRect b="0" l="0" r="0" t="0"/>
          <a:stretch/>
        </p:blipFill>
        <p:spPr>
          <a:xfrm>
            <a:off x="1481273" y="2151761"/>
            <a:ext cx="2552762" cy="2308245"/>
          </a:xfrm>
          <a:prstGeom prst="rect">
            <a:avLst/>
          </a:prstGeom>
          <a:noFill/>
          <a:ln>
            <a:noFill/>
          </a:ln>
        </p:spPr>
      </p:pic>
      <p:pic>
        <p:nvPicPr>
          <p:cNvPr id="473" name="Shape 473"/>
          <p:cNvPicPr preferRelativeResize="0"/>
          <p:nvPr/>
        </p:nvPicPr>
        <p:blipFill rotWithShape="1">
          <a:blip r:embed="rId6">
            <a:alphaModFix/>
          </a:blip>
          <a:srcRect b="0" l="0" r="0" t="0"/>
          <a:stretch/>
        </p:blipFill>
        <p:spPr>
          <a:xfrm>
            <a:off x="9215474" y="2090566"/>
            <a:ext cx="2348378" cy="2369439"/>
          </a:xfrm>
          <a:prstGeom prst="rect">
            <a:avLst/>
          </a:prstGeom>
          <a:noFill/>
          <a:ln>
            <a:noFill/>
          </a:ln>
        </p:spPr>
      </p:pic>
      <p:pic>
        <p:nvPicPr>
          <p:cNvPr id="474" name="Shape 474"/>
          <p:cNvPicPr preferRelativeResize="0"/>
          <p:nvPr/>
        </p:nvPicPr>
        <p:blipFill rotWithShape="1">
          <a:blip r:embed="rId7">
            <a:alphaModFix/>
          </a:blip>
          <a:srcRect b="0" l="0" r="0" t="0"/>
          <a:stretch/>
        </p:blipFill>
        <p:spPr>
          <a:xfrm>
            <a:off x="5287088" y="2151760"/>
            <a:ext cx="2651981" cy="23082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pic>
        <p:nvPicPr>
          <p:cNvPr id="480" name="Shape 480"/>
          <p:cNvPicPr preferRelativeResize="0"/>
          <p:nvPr/>
        </p:nvPicPr>
        <p:blipFill rotWithShape="1">
          <a:blip r:embed="rId3">
            <a:alphaModFix/>
          </a:blip>
          <a:srcRect b="0" l="0" r="0" t="0"/>
          <a:stretch/>
        </p:blipFill>
        <p:spPr>
          <a:xfrm>
            <a:off x="748823" y="-145437"/>
            <a:ext cx="4140000" cy="7196783"/>
          </a:xfrm>
          <a:prstGeom prst="rect">
            <a:avLst/>
          </a:prstGeom>
          <a:noFill/>
          <a:ln>
            <a:noFill/>
          </a:ln>
        </p:spPr>
      </p:pic>
      <p:sp>
        <p:nvSpPr>
          <p:cNvPr id="481" name="Shape 481"/>
          <p:cNvSpPr/>
          <p:nvPr/>
        </p:nvSpPr>
        <p:spPr>
          <a:xfrm>
            <a:off x="3408638" y="-901891"/>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Logo choices</a:t>
            </a:r>
            <a:endParaRPr/>
          </a:p>
        </p:txBody>
      </p:sp>
      <p:pic>
        <p:nvPicPr>
          <p:cNvPr id="482" name="Shape 482"/>
          <p:cNvPicPr preferRelativeResize="0"/>
          <p:nvPr/>
        </p:nvPicPr>
        <p:blipFill rotWithShape="1">
          <a:blip r:embed="rId3">
            <a:alphaModFix/>
          </a:blip>
          <a:srcRect b="0" l="0" r="0" t="0"/>
          <a:stretch/>
        </p:blipFill>
        <p:spPr>
          <a:xfrm>
            <a:off x="4432300" y="-169392"/>
            <a:ext cx="4434436" cy="7196783"/>
          </a:xfrm>
          <a:prstGeom prst="rect">
            <a:avLst/>
          </a:prstGeom>
          <a:noFill/>
          <a:ln>
            <a:noFill/>
          </a:ln>
        </p:spPr>
      </p:pic>
      <p:pic>
        <p:nvPicPr>
          <p:cNvPr id="483" name="Shape 483"/>
          <p:cNvPicPr preferRelativeResize="0"/>
          <p:nvPr/>
        </p:nvPicPr>
        <p:blipFill rotWithShape="1">
          <a:blip r:embed="rId4">
            <a:alphaModFix/>
          </a:blip>
          <a:srcRect b="0" l="0" r="0" t="0"/>
          <a:stretch/>
        </p:blipFill>
        <p:spPr>
          <a:xfrm>
            <a:off x="15212580" y="5079688"/>
            <a:ext cx="3822700" cy="3441700"/>
          </a:xfrm>
          <a:prstGeom prst="rect">
            <a:avLst/>
          </a:prstGeom>
          <a:noFill/>
          <a:ln>
            <a:noFill/>
          </a:ln>
        </p:spPr>
      </p:pic>
      <p:pic>
        <p:nvPicPr>
          <p:cNvPr id="484" name="Shape 484"/>
          <p:cNvPicPr preferRelativeResize="0"/>
          <p:nvPr/>
        </p:nvPicPr>
        <p:blipFill rotWithShape="1">
          <a:blip r:embed="rId5">
            <a:alphaModFix/>
          </a:blip>
          <a:srcRect b="0" l="0" r="0" t="0"/>
          <a:stretch/>
        </p:blipFill>
        <p:spPr>
          <a:xfrm>
            <a:off x="5503035" y="2335064"/>
            <a:ext cx="2388451" cy="2237998"/>
          </a:xfrm>
          <a:prstGeom prst="rect">
            <a:avLst/>
          </a:prstGeom>
          <a:noFill/>
          <a:ln>
            <a:noFill/>
          </a:ln>
        </p:spPr>
      </p:pic>
      <p:pic>
        <p:nvPicPr>
          <p:cNvPr id="485" name="Shape 485"/>
          <p:cNvPicPr preferRelativeResize="0"/>
          <p:nvPr/>
        </p:nvPicPr>
        <p:blipFill rotWithShape="1">
          <a:blip r:embed="rId6">
            <a:alphaModFix/>
          </a:blip>
          <a:srcRect b="0" l="0" r="0" t="0"/>
          <a:stretch/>
        </p:blipFill>
        <p:spPr>
          <a:xfrm>
            <a:off x="1740976" y="2272144"/>
            <a:ext cx="2144687" cy="22668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grpSp>
        <p:nvGrpSpPr>
          <p:cNvPr id="97" name="Shape 97"/>
          <p:cNvGrpSpPr/>
          <p:nvPr/>
        </p:nvGrpSpPr>
        <p:grpSpPr>
          <a:xfrm>
            <a:off x="752237" y="-106184"/>
            <a:ext cx="4140000" cy="7196783"/>
            <a:chOff x="3958844" y="-190500"/>
            <a:chExt cx="4140000" cy="7196783"/>
          </a:xfrm>
        </p:grpSpPr>
        <p:grpSp>
          <p:nvGrpSpPr>
            <p:cNvPr id="98" name="Shape 98"/>
            <p:cNvGrpSpPr/>
            <p:nvPr/>
          </p:nvGrpSpPr>
          <p:grpSpPr>
            <a:xfrm>
              <a:off x="3958844" y="-190500"/>
              <a:ext cx="4140000" cy="7196783"/>
              <a:chOff x="3958844" y="-190500"/>
              <a:chExt cx="4140000" cy="7196783"/>
            </a:xfrm>
          </p:grpSpPr>
          <p:pic>
            <p:nvPicPr>
              <p:cNvPr id="99" name="Shape 99"/>
              <p:cNvPicPr preferRelativeResize="0"/>
              <p:nvPr/>
            </p:nvPicPr>
            <p:blipFill rotWithShape="1">
              <a:blip r:embed="rId3">
                <a:alphaModFix/>
              </a:blip>
              <a:srcRect b="0" l="0" r="0" t="0"/>
              <a:stretch/>
            </p:blipFill>
            <p:spPr>
              <a:xfrm>
                <a:off x="3958844" y="-190500"/>
                <a:ext cx="4140000" cy="7196783"/>
              </a:xfrm>
              <a:prstGeom prst="rect">
                <a:avLst/>
              </a:prstGeom>
              <a:noFill/>
              <a:ln>
                <a:noFill/>
              </a:ln>
            </p:spPr>
          </p:pic>
          <p:pic>
            <p:nvPicPr>
              <p:cNvPr id="100" name="Shape 100"/>
              <p:cNvPicPr preferRelativeResize="0"/>
              <p:nvPr/>
            </p:nvPicPr>
            <p:blipFill rotWithShape="1">
              <a:blip r:embed="rId4">
                <a:alphaModFix/>
              </a:blip>
              <a:srcRect b="29990" l="975" r="2534" t="19994"/>
              <a:stretch/>
            </p:blipFill>
            <p:spPr>
              <a:xfrm>
                <a:off x="4669658" y="1076515"/>
                <a:ext cx="2672773" cy="152872"/>
              </a:xfrm>
              <a:prstGeom prst="rect">
                <a:avLst/>
              </a:prstGeom>
              <a:noFill/>
              <a:ln>
                <a:noFill/>
              </a:ln>
            </p:spPr>
          </p:pic>
        </p:grpSp>
        <p:sp>
          <p:nvSpPr>
            <p:cNvPr id="101" name="Shape 101"/>
            <p:cNvSpPr/>
            <p:nvPr/>
          </p:nvSpPr>
          <p:spPr>
            <a:xfrm>
              <a:off x="5991734" y="1226930"/>
              <a:ext cx="1350697" cy="439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02" name="Shape 102"/>
            <p:cNvSpPr/>
            <p:nvPr/>
          </p:nvSpPr>
          <p:spPr>
            <a:xfrm>
              <a:off x="4663239" y="1226930"/>
              <a:ext cx="1331161" cy="439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03" name="Shape 103"/>
            <p:cNvSpPr txBox="1"/>
            <p:nvPr/>
          </p:nvSpPr>
          <p:spPr>
            <a:xfrm>
              <a:off x="5248660" y="2397182"/>
              <a:ext cx="1645299"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400" u="none" cap="none" strike="noStrike">
                  <a:solidFill>
                    <a:schemeClr val="dk1"/>
                  </a:solidFill>
                  <a:latin typeface="Calibri"/>
                  <a:ea typeface="Calibri"/>
                  <a:cs typeface="Calibri"/>
                  <a:sym typeface="Calibri"/>
                </a:rPr>
                <a:t>Select Your Account</a:t>
              </a:r>
              <a:endParaRPr/>
            </a:p>
          </p:txBody>
        </p:sp>
        <p:pic>
          <p:nvPicPr>
            <p:cNvPr id="104" name="Shape 104"/>
            <p:cNvPicPr preferRelativeResize="0"/>
            <p:nvPr/>
          </p:nvPicPr>
          <p:blipFill rotWithShape="1">
            <a:blip r:embed="rId5">
              <a:alphaModFix/>
            </a:blip>
            <a:srcRect b="0" l="0" r="0" t="0"/>
            <a:stretch/>
          </p:blipFill>
          <p:spPr>
            <a:xfrm>
              <a:off x="5055037" y="3068190"/>
              <a:ext cx="613211" cy="613211"/>
            </a:xfrm>
            <a:prstGeom prst="rect">
              <a:avLst/>
            </a:prstGeom>
            <a:noFill/>
            <a:ln>
              <a:noFill/>
            </a:ln>
          </p:spPr>
        </p:pic>
        <p:pic>
          <p:nvPicPr>
            <p:cNvPr id="105" name="Shape 105"/>
            <p:cNvPicPr preferRelativeResize="0"/>
            <p:nvPr/>
          </p:nvPicPr>
          <p:blipFill rotWithShape="1">
            <a:blip r:embed="rId6">
              <a:alphaModFix/>
            </a:blip>
            <a:srcRect b="0" l="0" r="0" t="0"/>
            <a:stretch/>
          </p:blipFill>
          <p:spPr>
            <a:xfrm>
              <a:off x="6311264" y="3046007"/>
              <a:ext cx="621322" cy="621322"/>
            </a:xfrm>
            <a:prstGeom prst="rect">
              <a:avLst/>
            </a:prstGeom>
            <a:noFill/>
            <a:ln>
              <a:noFill/>
            </a:ln>
          </p:spPr>
        </p:pic>
        <p:grpSp>
          <p:nvGrpSpPr>
            <p:cNvPr id="106" name="Shape 106"/>
            <p:cNvGrpSpPr/>
            <p:nvPr/>
          </p:nvGrpSpPr>
          <p:grpSpPr>
            <a:xfrm>
              <a:off x="4987636" y="3714863"/>
              <a:ext cx="777480" cy="211510"/>
              <a:chOff x="4987636" y="3705765"/>
              <a:chExt cx="777480" cy="211510"/>
            </a:xfrm>
          </p:grpSpPr>
          <p:sp>
            <p:nvSpPr>
              <p:cNvPr id="107" name="Shape 107"/>
              <p:cNvSpPr/>
              <p:nvPr/>
            </p:nvSpPr>
            <p:spPr>
              <a:xfrm>
                <a:off x="4987636" y="3705805"/>
                <a:ext cx="777480" cy="211470"/>
              </a:xfrm>
              <a:prstGeom prst="roundRect">
                <a:avLst>
                  <a:gd fmla="val 16667" name="adj"/>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Shape 108"/>
              <p:cNvSpPr txBox="1"/>
              <p:nvPr/>
            </p:nvSpPr>
            <p:spPr>
              <a:xfrm>
                <a:off x="5169848" y="3705765"/>
                <a:ext cx="402800" cy="2000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700" u="none" cap="none" strike="noStrike">
                    <a:solidFill>
                      <a:schemeClr val="dk1"/>
                    </a:solidFill>
                    <a:latin typeface="Calibri"/>
                    <a:ea typeface="Calibri"/>
                    <a:cs typeface="Calibri"/>
                    <a:sym typeface="Calibri"/>
                  </a:rPr>
                  <a:t>Tutor</a:t>
                </a:r>
                <a:endParaRPr/>
              </a:p>
            </p:txBody>
          </p:sp>
        </p:grpSp>
      </p:grpSp>
      <p:grpSp>
        <p:nvGrpSpPr>
          <p:cNvPr id="109" name="Shape 109"/>
          <p:cNvGrpSpPr/>
          <p:nvPr/>
        </p:nvGrpSpPr>
        <p:grpSpPr>
          <a:xfrm>
            <a:off x="3019898" y="3810728"/>
            <a:ext cx="777480" cy="211470"/>
            <a:chOff x="4987636" y="3705805"/>
            <a:chExt cx="777480" cy="211470"/>
          </a:xfrm>
        </p:grpSpPr>
        <p:sp>
          <p:nvSpPr>
            <p:cNvPr id="110" name="Shape 110"/>
            <p:cNvSpPr/>
            <p:nvPr/>
          </p:nvSpPr>
          <p:spPr>
            <a:xfrm>
              <a:off x="4987636" y="3705805"/>
              <a:ext cx="777480" cy="211470"/>
            </a:xfrm>
            <a:prstGeom prst="roundRect">
              <a:avLst>
                <a:gd fmla="val 16667" name="adj"/>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Shape 111"/>
            <p:cNvSpPr txBox="1"/>
            <p:nvPr/>
          </p:nvSpPr>
          <p:spPr>
            <a:xfrm>
              <a:off x="5153070" y="3715883"/>
              <a:ext cx="514884" cy="2000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700">
                  <a:solidFill>
                    <a:schemeClr val="dk1"/>
                  </a:solidFill>
                  <a:latin typeface="Calibri"/>
                  <a:ea typeface="Calibri"/>
                  <a:cs typeface="Calibri"/>
                  <a:sym typeface="Calibri"/>
                </a:rPr>
                <a:t>Parent</a:t>
              </a:r>
              <a:endParaRPr/>
            </a:p>
          </p:txBody>
        </p:sp>
      </p:grpSp>
      <p:sp>
        <p:nvSpPr>
          <p:cNvPr id="112" name="Shape 112"/>
          <p:cNvSpPr/>
          <p:nvPr/>
        </p:nvSpPr>
        <p:spPr>
          <a:xfrm>
            <a:off x="2417703" y="1717723"/>
            <a:ext cx="72802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LOGO</a:t>
            </a:r>
            <a:endParaRPr/>
          </a:p>
        </p:txBody>
      </p:sp>
      <p:sp>
        <p:nvSpPr>
          <p:cNvPr id="113" name="Shape 113"/>
          <p:cNvSpPr/>
          <p:nvPr/>
        </p:nvSpPr>
        <p:spPr>
          <a:xfrm>
            <a:off x="4770328" y="286387"/>
            <a:ext cx="6868741"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Account Selection</a:t>
            </a:r>
            <a:endParaRPr/>
          </a:p>
        </p:txBody>
      </p:sp>
      <p:sp>
        <p:nvSpPr>
          <p:cNvPr id="114" name="Shape 114"/>
          <p:cNvSpPr/>
          <p:nvPr/>
        </p:nvSpPr>
        <p:spPr>
          <a:xfrm>
            <a:off x="1650260" y="3751029"/>
            <a:ext cx="1140163" cy="34104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Shape 115">
            <a:hlinkClick r:id="rId7"/>
          </p:cNvPr>
          <p:cNvSpPr/>
          <p:nvPr/>
        </p:nvSpPr>
        <p:spPr>
          <a:xfrm>
            <a:off x="2969756" y="1348205"/>
            <a:ext cx="1140163" cy="34104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Shape 116">
            <a:hlinkClick r:id="rId8"/>
          </p:cNvPr>
          <p:cNvSpPr/>
          <p:nvPr/>
        </p:nvSpPr>
        <p:spPr>
          <a:xfrm>
            <a:off x="3122156" y="1500605"/>
            <a:ext cx="1140163" cy="34104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7" name="Shape 117"/>
          <p:cNvPicPr preferRelativeResize="0"/>
          <p:nvPr/>
        </p:nvPicPr>
        <p:blipFill rotWithShape="1">
          <a:blip r:embed="rId9">
            <a:alphaModFix/>
          </a:blip>
          <a:srcRect b="0" l="0" r="0" t="0"/>
          <a:stretch/>
        </p:blipFill>
        <p:spPr>
          <a:xfrm>
            <a:off x="4994381" y="1048290"/>
            <a:ext cx="6657472" cy="40298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p:nvPr/>
        </p:nvSpPr>
        <p:spPr>
          <a:xfrm>
            <a:off x="5899009" y="626640"/>
            <a:ext cx="4630446"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Login screen</a:t>
            </a:r>
            <a:endParaRPr sz="1800">
              <a:solidFill>
                <a:schemeClr val="dk1"/>
              </a:solidFill>
              <a:latin typeface="Calibri"/>
              <a:ea typeface="Calibri"/>
              <a:cs typeface="Calibri"/>
              <a:sym typeface="Calibri"/>
            </a:endParaRPr>
          </a:p>
        </p:txBody>
      </p:sp>
      <p:grpSp>
        <p:nvGrpSpPr>
          <p:cNvPr id="124" name="Shape 124"/>
          <p:cNvGrpSpPr/>
          <p:nvPr/>
        </p:nvGrpSpPr>
        <p:grpSpPr>
          <a:xfrm>
            <a:off x="763464" y="-173288"/>
            <a:ext cx="4140000" cy="7196783"/>
            <a:chOff x="763464" y="-173288"/>
            <a:chExt cx="4140000" cy="7196783"/>
          </a:xfrm>
        </p:grpSpPr>
        <p:grpSp>
          <p:nvGrpSpPr>
            <p:cNvPr id="125" name="Shape 125"/>
            <p:cNvGrpSpPr/>
            <p:nvPr/>
          </p:nvGrpSpPr>
          <p:grpSpPr>
            <a:xfrm>
              <a:off x="763464" y="-173288"/>
              <a:ext cx="4140000" cy="7196783"/>
              <a:chOff x="3949700" y="-190500"/>
              <a:chExt cx="4140000" cy="7196783"/>
            </a:xfrm>
          </p:grpSpPr>
          <p:grpSp>
            <p:nvGrpSpPr>
              <p:cNvPr id="126" name="Shape 126"/>
              <p:cNvGrpSpPr/>
              <p:nvPr/>
            </p:nvGrpSpPr>
            <p:grpSpPr>
              <a:xfrm>
                <a:off x="3949700" y="-190500"/>
                <a:ext cx="4140000" cy="7196783"/>
                <a:chOff x="3949700" y="-190500"/>
                <a:chExt cx="4140000" cy="7196783"/>
              </a:xfrm>
            </p:grpSpPr>
            <p:pic>
              <p:nvPicPr>
                <p:cNvPr id="127" name="Shape 127"/>
                <p:cNvPicPr preferRelativeResize="0"/>
                <p:nvPr/>
              </p:nvPicPr>
              <p:blipFill rotWithShape="1">
                <a:blip r:embed="rId3">
                  <a:alphaModFix/>
                </a:blip>
                <a:srcRect b="0" l="0" r="0" t="0"/>
                <a:stretch/>
              </p:blipFill>
              <p:spPr>
                <a:xfrm>
                  <a:off x="3949700" y="-190500"/>
                  <a:ext cx="4140000" cy="7196783"/>
                </a:xfrm>
                <a:prstGeom prst="rect">
                  <a:avLst/>
                </a:prstGeom>
                <a:noFill/>
                <a:ln>
                  <a:noFill/>
                </a:ln>
              </p:spPr>
            </p:pic>
            <p:pic>
              <p:nvPicPr>
                <p:cNvPr id="128" name="Shape 128"/>
                <p:cNvPicPr preferRelativeResize="0"/>
                <p:nvPr/>
              </p:nvPicPr>
              <p:blipFill rotWithShape="1">
                <a:blip r:embed="rId4">
                  <a:alphaModFix/>
                </a:blip>
                <a:srcRect b="29990" l="975" r="2534" t="19994"/>
                <a:stretch/>
              </p:blipFill>
              <p:spPr>
                <a:xfrm>
                  <a:off x="4656112" y="1076515"/>
                  <a:ext cx="2672773" cy="152872"/>
                </a:xfrm>
                <a:prstGeom prst="rect">
                  <a:avLst/>
                </a:prstGeom>
                <a:noFill/>
                <a:ln>
                  <a:noFill/>
                </a:ln>
              </p:spPr>
            </p:pic>
          </p:grpSp>
          <p:sp>
            <p:nvSpPr>
              <p:cNvPr id="129" name="Shape 129"/>
              <p:cNvSpPr/>
              <p:nvPr/>
            </p:nvSpPr>
            <p:spPr>
              <a:xfrm>
                <a:off x="4650386" y="1225978"/>
                <a:ext cx="2664000" cy="439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Shape 130"/>
              <p:cNvSpPr/>
              <p:nvPr/>
            </p:nvSpPr>
            <p:spPr>
              <a:xfrm>
                <a:off x="4907150" y="2395728"/>
                <a:ext cx="2187489" cy="2132728"/>
              </a:xfrm>
              <a:prstGeom prst="round2SameRect">
                <a:avLst>
                  <a:gd fmla="val 16667" name="adj1"/>
                  <a:gd fmla="val 0" name="adj2"/>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Shape 131"/>
              <p:cNvSpPr/>
              <p:nvPr/>
            </p:nvSpPr>
            <p:spPr>
              <a:xfrm>
                <a:off x="5063555" y="2733291"/>
                <a:ext cx="1854025" cy="371960"/>
              </a:xfrm>
              <a:prstGeom prst="rect">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Shape 132"/>
              <p:cNvSpPr/>
              <p:nvPr/>
            </p:nvSpPr>
            <p:spPr>
              <a:xfrm>
                <a:off x="5063554" y="3135378"/>
                <a:ext cx="1854025" cy="371960"/>
              </a:xfrm>
              <a:prstGeom prst="rect">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Shape 133"/>
              <p:cNvSpPr txBox="1"/>
              <p:nvPr/>
            </p:nvSpPr>
            <p:spPr>
              <a:xfrm>
                <a:off x="5039904" y="2829347"/>
                <a:ext cx="1854025"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900">
                    <a:solidFill>
                      <a:schemeClr val="dk1"/>
                    </a:solidFill>
                    <a:latin typeface="Calibri"/>
                    <a:ea typeface="Calibri"/>
                    <a:cs typeface="Calibri"/>
                    <a:sym typeface="Calibri"/>
                  </a:rPr>
                  <a:t>Email Address</a:t>
                </a:r>
                <a:endParaRPr/>
              </a:p>
            </p:txBody>
          </p:sp>
          <p:sp>
            <p:nvSpPr>
              <p:cNvPr id="134" name="Shape 134"/>
              <p:cNvSpPr txBox="1"/>
              <p:nvPr/>
            </p:nvSpPr>
            <p:spPr>
              <a:xfrm>
                <a:off x="5049736" y="3217038"/>
                <a:ext cx="1854025"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Password</a:t>
                </a:r>
                <a:endParaRPr/>
              </a:p>
            </p:txBody>
          </p:sp>
          <p:sp>
            <p:nvSpPr>
              <p:cNvPr id="135" name="Shape 135"/>
              <p:cNvSpPr/>
              <p:nvPr/>
            </p:nvSpPr>
            <p:spPr>
              <a:xfrm>
                <a:off x="5303218" y="3641846"/>
                <a:ext cx="1385023" cy="225631"/>
              </a:xfrm>
              <a:prstGeom prst="roundRect">
                <a:avLst>
                  <a:gd fmla="val 16667" name="adj"/>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Shape 136"/>
              <p:cNvSpPr txBox="1"/>
              <p:nvPr/>
            </p:nvSpPr>
            <p:spPr>
              <a:xfrm>
                <a:off x="5788317" y="3649274"/>
                <a:ext cx="404496" cy="2000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700">
                    <a:solidFill>
                      <a:schemeClr val="dk1"/>
                    </a:solidFill>
                    <a:latin typeface="Calibri"/>
                    <a:ea typeface="Calibri"/>
                    <a:cs typeface="Calibri"/>
                    <a:sym typeface="Calibri"/>
                  </a:rPr>
                  <a:t>Log In</a:t>
                </a:r>
                <a:endParaRPr/>
              </a:p>
            </p:txBody>
          </p:sp>
          <p:sp>
            <p:nvSpPr>
              <p:cNvPr id="137" name="Shape 137"/>
              <p:cNvSpPr/>
              <p:nvPr/>
            </p:nvSpPr>
            <p:spPr>
              <a:xfrm>
                <a:off x="5303218" y="3949992"/>
                <a:ext cx="1395351" cy="225631"/>
              </a:xfrm>
              <a:prstGeom prst="roundRect">
                <a:avLst>
                  <a:gd fmla="val 16667" name="adj"/>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Shape 138"/>
              <p:cNvSpPr txBox="1"/>
              <p:nvPr/>
            </p:nvSpPr>
            <p:spPr>
              <a:xfrm>
                <a:off x="5626488" y="3968522"/>
                <a:ext cx="751879" cy="2000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700">
                    <a:solidFill>
                      <a:schemeClr val="dk1"/>
                    </a:solidFill>
                    <a:latin typeface="Calibri"/>
                    <a:ea typeface="Calibri"/>
                    <a:cs typeface="Calibri"/>
                    <a:sym typeface="Calibri"/>
                  </a:rPr>
                  <a:t>Create Account</a:t>
                </a:r>
                <a:endParaRPr/>
              </a:p>
            </p:txBody>
          </p:sp>
          <p:sp>
            <p:nvSpPr>
              <p:cNvPr id="139" name="Shape 139"/>
              <p:cNvSpPr txBox="1"/>
              <p:nvPr/>
            </p:nvSpPr>
            <p:spPr>
              <a:xfrm>
                <a:off x="5504385" y="4241005"/>
                <a:ext cx="999205" cy="2000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700">
                    <a:solidFill>
                      <a:schemeClr val="dk1"/>
                    </a:solidFill>
                    <a:latin typeface="Calibri"/>
                    <a:ea typeface="Calibri"/>
                    <a:cs typeface="Calibri"/>
                    <a:sym typeface="Calibri"/>
                  </a:rPr>
                  <a:t>Forgotten Password?</a:t>
                </a:r>
                <a:endParaRPr/>
              </a:p>
            </p:txBody>
          </p:sp>
        </p:grpSp>
        <p:grpSp>
          <p:nvGrpSpPr>
            <p:cNvPr id="140" name="Shape 140"/>
            <p:cNvGrpSpPr/>
            <p:nvPr/>
          </p:nvGrpSpPr>
          <p:grpSpPr>
            <a:xfrm>
              <a:off x="3151098" y="1403458"/>
              <a:ext cx="777480" cy="211470"/>
              <a:chOff x="4987636" y="3705805"/>
              <a:chExt cx="777480" cy="211470"/>
            </a:xfrm>
          </p:grpSpPr>
          <p:sp>
            <p:nvSpPr>
              <p:cNvPr id="141" name="Shape 141"/>
              <p:cNvSpPr/>
              <p:nvPr/>
            </p:nvSpPr>
            <p:spPr>
              <a:xfrm>
                <a:off x="4987636" y="3705805"/>
                <a:ext cx="777480" cy="211470"/>
              </a:xfrm>
              <a:prstGeom prst="roundRect">
                <a:avLst>
                  <a:gd fmla="val 16667" name="adj"/>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Shape 142"/>
              <p:cNvSpPr txBox="1"/>
              <p:nvPr/>
            </p:nvSpPr>
            <p:spPr>
              <a:xfrm>
                <a:off x="5153070" y="3715883"/>
                <a:ext cx="514884" cy="2000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700">
                    <a:solidFill>
                      <a:schemeClr val="dk1"/>
                    </a:solidFill>
                    <a:latin typeface="Calibri"/>
                    <a:ea typeface="Calibri"/>
                    <a:cs typeface="Calibri"/>
                    <a:sym typeface="Calibri"/>
                  </a:rPr>
                  <a:t>HOME</a:t>
                </a:r>
                <a:endParaRPr/>
              </a:p>
            </p:txBody>
          </p:sp>
        </p:grpSp>
      </p:grpSp>
      <p:sp>
        <p:nvSpPr>
          <p:cNvPr id="143" name="Shape 143">
            <a:hlinkClick r:id="rId5"/>
          </p:cNvPr>
          <p:cNvSpPr/>
          <p:nvPr/>
        </p:nvSpPr>
        <p:spPr>
          <a:xfrm>
            <a:off x="2969756" y="1348205"/>
            <a:ext cx="1140163" cy="34104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Shape 144">
            <a:hlinkClick r:id="rId6"/>
          </p:cNvPr>
          <p:cNvSpPr/>
          <p:nvPr/>
        </p:nvSpPr>
        <p:spPr>
          <a:xfrm>
            <a:off x="2051968" y="3909494"/>
            <a:ext cx="1558131" cy="37930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Shape 145"/>
          <p:cNvSpPr txBox="1"/>
          <p:nvPr/>
        </p:nvSpPr>
        <p:spPr>
          <a:xfrm>
            <a:off x="1752817" y="2433000"/>
            <a:ext cx="2464428" cy="26161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100">
                <a:solidFill>
                  <a:schemeClr val="dk1"/>
                </a:solidFill>
                <a:latin typeface="Calibri"/>
                <a:ea typeface="Calibri"/>
                <a:cs typeface="Calibri"/>
                <a:sym typeface="Calibri"/>
              </a:rPr>
              <a:t>Login with University credentials </a:t>
            </a:r>
            <a:endParaRPr b="1" sz="1100">
              <a:solidFill>
                <a:schemeClr val="dk1"/>
              </a:solidFill>
              <a:latin typeface="Calibri"/>
              <a:ea typeface="Calibri"/>
              <a:cs typeface="Calibri"/>
              <a:sym typeface="Calibri"/>
            </a:endParaRPr>
          </a:p>
        </p:txBody>
      </p:sp>
      <p:sp>
        <p:nvSpPr>
          <p:cNvPr id="146" name="Shape 146"/>
          <p:cNvSpPr/>
          <p:nvPr/>
        </p:nvSpPr>
        <p:spPr>
          <a:xfrm>
            <a:off x="5143149" y="1656987"/>
            <a:ext cx="6868741"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Are there any suggestions to make this process easier?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498DF1"/>
                </a:solidFill>
                <a:latin typeface="Calibri"/>
                <a:ea typeface="Calibri"/>
                <a:cs typeface="Calibri"/>
                <a:sym typeface="Calibri"/>
              </a:rPr>
              <a:t>3 out of 9 students suggested that fingerprint id should be incorporated for a quicker access.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7" name="Shape 147"/>
          <p:cNvPicPr preferRelativeResize="0"/>
          <p:nvPr/>
        </p:nvPicPr>
        <p:blipFill rotWithShape="1">
          <a:blip r:embed="rId7">
            <a:alphaModFix/>
          </a:blip>
          <a:srcRect b="0" l="0" r="0" t="0"/>
          <a:stretch/>
        </p:blipFill>
        <p:spPr>
          <a:xfrm>
            <a:off x="5604150" y="553806"/>
            <a:ext cx="5650697" cy="33236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p:nvPr/>
        </p:nvSpPr>
        <p:spPr>
          <a:xfrm>
            <a:off x="1967826" y="3898015"/>
            <a:ext cx="1854025" cy="371960"/>
          </a:xfrm>
          <a:prstGeom prst="rect">
            <a:avLst/>
          </a:prstGeom>
          <a:gradFill>
            <a:gsLst>
              <a:gs pos="0">
                <a:schemeClr val="lt1"/>
              </a:gs>
              <a:gs pos="50000">
                <a:srgbClr val="FAFAFA"/>
              </a:gs>
              <a:gs pos="100000">
                <a:srgbClr val="CECECE"/>
              </a:gs>
            </a:gsLst>
            <a:lin ang="5400000" scaled="0"/>
          </a:gra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Shape 154"/>
          <p:cNvSpPr/>
          <p:nvPr/>
        </p:nvSpPr>
        <p:spPr>
          <a:xfrm>
            <a:off x="1959425" y="4269975"/>
            <a:ext cx="1854025" cy="371960"/>
          </a:xfrm>
          <a:prstGeom prst="rect">
            <a:avLst/>
          </a:prstGeom>
          <a:gradFill>
            <a:gsLst>
              <a:gs pos="0">
                <a:schemeClr val="lt1"/>
              </a:gs>
              <a:gs pos="50000">
                <a:srgbClr val="FAFAFA"/>
              </a:gs>
              <a:gs pos="100000">
                <a:srgbClr val="CECECE"/>
              </a:gs>
            </a:gsLst>
            <a:lin ang="5400000" scaled="0"/>
          </a:gra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Shape 155"/>
          <p:cNvSpPr/>
          <p:nvPr/>
        </p:nvSpPr>
        <p:spPr>
          <a:xfrm>
            <a:off x="1959424" y="4638588"/>
            <a:ext cx="1854025" cy="371960"/>
          </a:xfrm>
          <a:prstGeom prst="rect">
            <a:avLst/>
          </a:prstGeom>
          <a:gradFill>
            <a:gsLst>
              <a:gs pos="0">
                <a:schemeClr val="lt1"/>
              </a:gs>
              <a:gs pos="50000">
                <a:srgbClr val="FAFAFA"/>
              </a:gs>
              <a:gs pos="100000">
                <a:srgbClr val="CECECE"/>
              </a:gs>
            </a:gsLst>
            <a:lin ang="5400000" scaled="0"/>
          </a:gra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Shape 156"/>
          <p:cNvSpPr txBox="1"/>
          <p:nvPr/>
        </p:nvSpPr>
        <p:spPr>
          <a:xfrm>
            <a:off x="2139233" y="2663164"/>
            <a:ext cx="1112809" cy="5386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Calibri"/>
                <a:ea typeface="Calibri"/>
                <a:cs typeface="Calibri"/>
                <a:sym typeface="Calibri"/>
              </a:rPr>
              <a:t>Create Account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Shape 157"/>
          <p:cNvSpPr/>
          <p:nvPr/>
        </p:nvSpPr>
        <p:spPr>
          <a:xfrm>
            <a:off x="3600000" y="5152302"/>
            <a:ext cx="142533" cy="137053"/>
          </a:xfrm>
          <a:prstGeom prst="ellipse">
            <a:avLst/>
          </a:prstGeom>
          <a:solidFill>
            <a:schemeClr val="accent1"/>
          </a:soli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utive"/>
                <a:ea typeface="Cutive"/>
                <a:cs typeface="Cutive"/>
                <a:sym typeface="Cutive"/>
              </a:rPr>
              <a:t>i</a:t>
            </a:r>
            <a:endParaRPr sz="1800">
              <a:solidFill>
                <a:schemeClr val="lt1"/>
              </a:solidFill>
              <a:latin typeface="Cutive"/>
              <a:ea typeface="Cutive"/>
              <a:cs typeface="Cutive"/>
              <a:sym typeface="Cutive"/>
            </a:endParaRPr>
          </a:p>
        </p:txBody>
      </p:sp>
      <p:sp>
        <p:nvSpPr>
          <p:cNvPr id="158" name="Shape 158"/>
          <p:cNvSpPr/>
          <p:nvPr/>
        </p:nvSpPr>
        <p:spPr>
          <a:xfrm>
            <a:off x="4703104" y="609826"/>
            <a:ext cx="60960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Account creation</a:t>
            </a:r>
            <a:endParaRPr sz="1800">
              <a:solidFill>
                <a:schemeClr val="dk1"/>
              </a:solidFill>
              <a:latin typeface="Calibri"/>
              <a:ea typeface="Calibri"/>
              <a:cs typeface="Calibri"/>
              <a:sym typeface="Calibri"/>
            </a:endParaRPr>
          </a:p>
        </p:txBody>
      </p:sp>
      <p:grpSp>
        <p:nvGrpSpPr>
          <p:cNvPr id="159" name="Shape 159"/>
          <p:cNvGrpSpPr/>
          <p:nvPr/>
        </p:nvGrpSpPr>
        <p:grpSpPr>
          <a:xfrm>
            <a:off x="789490" y="116678"/>
            <a:ext cx="4140000" cy="7196783"/>
            <a:chOff x="763464" y="-173288"/>
            <a:chExt cx="4140000" cy="7196783"/>
          </a:xfrm>
        </p:grpSpPr>
        <p:grpSp>
          <p:nvGrpSpPr>
            <p:cNvPr id="160" name="Shape 160"/>
            <p:cNvGrpSpPr/>
            <p:nvPr/>
          </p:nvGrpSpPr>
          <p:grpSpPr>
            <a:xfrm>
              <a:off x="763464" y="-173288"/>
              <a:ext cx="4140000" cy="7196783"/>
              <a:chOff x="3949700" y="-190500"/>
              <a:chExt cx="4140000" cy="7196783"/>
            </a:xfrm>
          </p:grpSpPr>
          <p:grpSp>
            <p:nvGrpSpPr>
              <p:cNvPr id="161" name="Shape 161"/>
              <p:cNvGrpSpPr/>
              <p:nvPr/>
            </p:nvGrpSpPr>
            <p:grpSpPr>
              <a:xfrm>
                <a:off x="3949700" y="-190500"/>
                <a:ext cx="4140000" cy="7196783"/>
                <a:chOff x="3949700" y="-190500"/>
                <a:chExt cx="4140000" cy="7196783"/>
              </a:xfrm>
            </p:grpSpPr>
            <p:pic>
              <p:nvPicPr>
                <p:cNvPr id="162" name="Shape 162"/>
                <p:cNvPicPr preferRelativeResize="0"/>
                <p:nvPr/>
              </p:nvPicPr>
              <p:blipFill rotWithShape="1">
                <a:blip r:embed="rId3">
                  <a:alphaModFix/>
                </a:blip>
                <a:srcRect b="0" l="0" r="0" t="0"/>
                <a:stretch/>
              </p:blipFill>
              <p:spPr>
                <a:xfrm>
                  <a:off x="3949700" y="-190500"/>
                  <a:ext cx="4140000" cy="7196783"/>
                </a:xfrm>
                <a:prstGeom prst="rect">
                  <a:avLst/>
                </a:prstGeom>
                <a:noFill/>
                <a:ln>
                  <a:noFill/>
                </a:ln>
              </p:spPr>
            </p:pic>
            <p:pic>
              <p:nvPicPr>
                <p:cNvPr id="163" name="Shape 163"/>
                <p:cNvPicPr preferRelativeResize="0"/>
                <p:nvPr/>
              </p:nvPicPr>
              <p:blipFill rotWithShape="1">
                <a:blip r:embed="rId4">
                  <a:alphaModFix/>
                </a:blip>
                <a:srcRect b="29990" l="975" r="2534" t="19994"/>
                <a:stretch/>
              </p:blipFill>
              <p:spPr>
                <a:xfrm>
                  <a:off x="4656112" y="1076515"/>
                  <a:ext cx="2672773" cy="152872"/>
                </a:xfrm>
                <a:prstGeom prst="rect">
                  <a:avLst/>
                </a:prstGeom>
                <a:noFill/>
                <a:ln>
                  <a:noFill/>
                </a:ln>
              </p:spPr>
            </p:pic>
          </p:grpSp>
          <p:sp>
            <p:nvSpPr>
              <p:cNvPr id="164" name="Shape 164"/>
              <p:cNvSpPr/>
              <p:nvPr/>
            </p:nvSpPr>
            <p:spPr>
              <a:xfrm>
                <a:off x="4650386" y="1225978"/>
                <a:ext cx="2664000" cy="439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Shape 165"/>
              <p:cNvSpPr/>
              <p:nvPr/>
            </p:nvSpPr>
            <p:spPr>
              <a:xfrm>
                <a:off x="4907150" y="2395728"/>
                <a:ext cx="2187489" cy="2132728"/>
              </a:xfrm>
              <a:prstGeom prst="round2SameRect">
                <a:avLst>
                  <a:gd fmla="val 16667" name="adj1"/>
                  <a:gd fmla="val 0" name="adj2"/>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Shape 166"/>
              <p:cNvSpPr/>
              <p:nvPr/>
            </p:nvSpPr>
            <p:spPr>
              <a:xfrm>
                <a:off x="5397946" y="4887472"/>
                <a:ext cx="962469" cy="215641"/>
              </a:xfrm>
              <a:prstGeom prst="roundRect">
                <a:avLst>
                  <a:gd fmla="val 16667" name="adj"/>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Shape 167"/>
              <p:cNvSpPr txBox="1"/>
              <p:nvPr/>
            </p:nvSpPr>
            <p:spPr>
              <a:xfrm>
                <a:off x="5635272" y="4879262"/>
                <a:ext cx="714451" cy="2154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800">
                    <a:solidFill>
                      <a:schemeClr val="dk1"/>
                    </a:solidFill>
                    <a:latin typeface="Calibri"/>
                    <a:ea typeface="Calibri"/>
                    <a:cs typeface="Calibri"/>
                    <a:sym typeface="Calibri"/>
                  </a:rPr>
                  <a:t>Register</a:t>
                </a:r>
                <a:endParaRPr/>
              </a:p>
            </p:txBody>
          </p:sp>
        </p:grpSp>
        <p:grpSp>
          <p:nvGrpSpPr>
            <p:cNvPr id="168" name="Shape 168"/>
            <p:cNvGrpSpPr/>
            <p:nvPr/>
          </p:nvGrpSpPr>
          <p:grpSpPr>
            <a:xfrm>
              <a:off x="3151098" y="1403458"/>
              <a:ext cx="777480" cy="211470"/>
              <a:chOff x="4987636" y="3705805"/>
              <a:chExt cx="777480" cy="211470"/>
            </a:xfrm>
          </p:grpSpPr>
          <p:sp>
            <p:nvSpPr>
              <p:cNvPr id="169" name="Shape 169"/>
              <p:cNvSpPr/>
              <p:nvPr/>
            </p:nvSpPr>
            <p:spPr>
              <a:xfrm>
                <a:off x="4987636" y="3705805"/>
                <a:ext cx="777480" cy="211470"/>
              </a:xfrm>
              <a:prstGeom prst="roundRect">
                <a:avLst>
                  <a:gd fmla="val 16667" name="adj"/>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Shape 170"/>
              <p:cNvSpPr txBox="1"/>
              <p:nvPr/>
            </p:nvSpPr>
            <p:spPr>
              <a:xfrm>
                <a:off x="5153070" y="3715883"/>
                <a:ext cx="514884" cy="2000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700">
                    <a:solidFill>
                      <a:schemeClr val="dk1"/>
                    </a:solidFill>
                    <a:latin typeface="Calibri"/>
                    <a:ea typeface="Calibri"/>
                    <a:cs typeface="Calibri"/>
                    <a:sym typeface="Calibri"/>
                  </a:rPr>
                  <a:t>HOME</a:t>
                </a:r>
                <a:endParaRPr/>
              </a:p>
            </p:txBody>
          </p:sp>
        </p:grpSp>
      </p:grpSp>
      <p:sp>
        <p:nvSpPr>
          <p:cNvPr id="171" name="Shape 171"/>
          <p:cNvSpPr txBox="1"/>
          <p:nvPr/>
        </p:nvSpPr>
        <p:spPr>
          <a:xfrm>
            <a:off x="2380622" y="2135398"/>
            <a:ext cx="87142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LOGO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Shape 172"/>
          <p:cNvSpPr/>
          <p:nvPr/>
        </p:nvSpPr>
        <p:spPr>
          <a:xfrm>
            <a:off x="1965427" y="3143075"/>
            <a:ext cx="1856424" cy="371960"/>
          </a:xfrm>
          <a:prstGeom prst="rect">
            <a:avLst/>
          </a:prstGeom>
          <a:gradFill>
            <a:gsLst>
              <a:gs pos="0">
                <a:schemeClr val="lt1"/>
              </a:gs>
              <a:gs pos="50000">
                <a:srgbClr val="FAFAFA"/>
              </a:gs>
              <a:gs pos="100000">
                <a:srgbClr val="CECECE"/>
              </a:gs>
            </a:gsLst>
            <a:lin ang="5400000" scaled="0"/>
          </a:gra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Shape 173"/>
          <p:cNvSpPr/>
          <p:nvPr/>
        </p:nvSpPr>
        <p:spPr>
          <a:xfrm>
            <a:off x="1954975" y="3521967"/>
            <a:ext cx="1858474" cy="371960"/>
          </a:xfrm>
          <a:prstGeom prst="rect">
            <a:avLst/>
          </a:prstGeom>
          <a:gradFill>
            <a:gsLst>
              <a:gs pos="0">
                <a:schemeClr val="lt1"/>
              </a:gs>
              <a:gs pos="50000">
                <a:srgbClr val="FAFAFA"/>
              </a:gs>
              <a:gs pos="100000">
                <a:srgbClr val="CECECE"/>
              </a:gs>
            </a:gsLst>
            <a:lin ang="5400000" scaled="0"/>
          </a:gra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Shape 174"/>
          <p:cNvSpPr txBox="1"/>
          <p:nvPr/>
        </p:nvSpPr>
        <p:spPr>
          <a:xfrm>
            <a:off x="1942105" y="3200871"/>
            <a:ext cx="1854025"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First Name</a:t>
            </a:r>
            <a:endParaRPr/>
          </a:p>
        </p:txBody>
      </p:sp>
      <p:sp>
        <p:nvSpPr>
          <p:cNvPr id="175" name="Shape 175"/>
          <p:cNvSpPr txBox="1"/>
          <p:nvPr/>
        </p:nvSpPr>
        <p:spPr>
          <a:xfrm>
            <a:off x="1946995" y="3599654"/>
            <a:ext cx="1854025"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Last Name</a:t>
            </a:r>
            <a:endParaRPr/>
          </a:p>
        </p:txBody>
      </p:sp>
      <p:sp>
        <p:nvSpPr>
          <p:cNvPr id="176" name="Shape 176"/>
          <p:cNvSpPr txBox="1"/>
          <p:nvPr/>
        </p:nvSpPr>
        <p:spPr>
          <a:xfrm>
            <a:off x="1967826" y="4007063"/>
            <a:ext cx="1854025"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Email Address</a:t>
            </a:r>
            <a:endParaRPr/>
          </a:p>
        </p:txBody>
      </p:sp>
      <p:sp>
        <p:nvSpPr>
          <p:cNvPr id="177" name="Shape 177"/>
          <p:cNvSpPr txBox="1"/>
          <p:nvPr/>
        </p:nvSpPr>
        <p:spPr>
          <a:xfrm>
            <a:off x="1952176" y="4393047"/>
            <a:ext cx="1854025"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Password</a:t>
            </a:r>
            <a:endParaRPr/>
          </a:p>
        </p:txBody>
      </p:sp>
      <p:sp>
        <p:nvSpPr>
          <p:cNvPr id="178" name="Shape 178"/>
          <p:cNvSpPr txBox="1"/>
          <p:nvPr/>
        </p:nvSpPr>
        <p:spPr>
          <a:xfrm>
            <a:off x="1952175" y="4790551"/>
            <a:ext cx="1854025"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Contact Number</a:t>
            </a:r>
            <a:endParaRPr/>
          </a:p>
        </p:txBody>
      </p:sp>
      <p:grpSp>
        <p:nvGrpSpPr>
          <p:cNvPr id="179" name="Shape 179"/>
          <p:cNvGrpSpPr/>
          <p:nvPr/>
        </p:nvGrpSpPr>
        <p:grpSpPr>
          <a:xfrm>
            <a:off x="1720436" y="5491021"/>
            <a:ext cx="2659683" cy="384546"/>
            <a:chOff x="6815262" y="4462514"/>
            <a:chExt cx="2663794" cy="384546"/>
          </a:xfrm>
        </p:grpSpPr>
        <p:sp>
          <p:nvSpPr>
            <p:cNvPr id="180" name="Shape 180"/>
            <p:cNvSpPr/>
            <p:nvPr/>
          </p:nvSpPr>
          <p:spPr>
            <a:xfrm>
              <a:off x="6815262" y="4463407"/>
              <a:ext cx="655086" cy="38072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Shape 181"/>
            <p:cNvSpPr/>
            <p:nvPr/>
          </p:nvSpPr>
          <p:spPr>
            <a:xfrm>
              <a:off x="7468393" y="4463118"/>
              <a:ext cx="664530" cy="38072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Shape 182"/>
            <p:cNvSpPr/>
            <p:nvPr/>
          </p:nvSpPr>
          <p:spPr>
            <a:xfrm>
              <a:off x="8142525" y="4462514"/>
              <a:ext cx="670566" cy="38072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Shape 183"/>
            <p:cNvSpPr/>
            <p:nvPr/>
          </p:nvSpPr>
          <p:spPr>
            <a:xfrm>
              <a:off x="8825567" y="4466339"/>
              <a:ext cx="653489" cy="38072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4" name="Shape 184"/>
            <p:cNvPicPr preferRelativeResize="0"/>
            <p:nvPr/>
          </p:nvPicPr>
          <p:blipFill rotWithShape="1">
            <a:blip r:embed="rId5">
              <a:alphaModFix/>
            </a:blip>
            <a:srcRect b="0" l="0" r="0" t="0"/>
            <a:stretch/>
          </p:blipFill>
          <p:spPr>
            <a:xfrm>
              <a:off x="7729831" y="4517625"/>
              <a:ext cx="213646" cy="213646"/>
            </a:xfrm>
            <a:prstGeom prst="rect">
              <a:avLst/>
            </a:prstGeom>
            <a:noFill/>
            <a:ln>
              <a:noFill/>
            </a:ln>
          </p:spPr>
        </p:pic>
      </p:grpSp>
      <p:sp>
        <p:nvSpPr>
          <p:cNvPr id="185" name="Shape 185"/>
          <p:cNvSpPr/>
          <p:nvPr/>
        </p:nvSpPr>
        <p:spPr>
          <a:xfrm>
            <a:off x="2270335" y="5565913"/>
            <a:ext cx="852971" cy="314015"/>
          </a:xfrm>
          <a:prstGeom prst="rect">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Shape 186"/>
          <p:cNvSpPr txBox="1"/>
          <p:nvPr/>
        </p:nvSpPr>
        <p:spPr>
          <a:xfrm>
            <a:off x="2520819" y="5658841"/>
            <a:ext cx="458024" cy="1846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00">
                <a:solidFill>
                  <a:schemeClr val="dk1"/>
                </a:solidFill>
                <a:latin typeface="Calibri"/>
                <a:ea typeface="Calibri"/>
                <a:cs typeface="Calibri"/>
                <a:sym typeface="Calibri"/>
              </a:rPr>
              <a:t>LOG IN</a:t>
            </a:r>
            <a:endParaRPr b="1" sz="500">
              <a:solidFill>
                <a:schemeClr val="dk1"/>
              </a:solidFill>
              <a:latin typeface="Calibri"/>
              <a:ea typeface="Calibri"/>
              <a:cs typeface="Calibri"/>
              <a:sym typeface="Calibri"/>
            </a:endParaRPr>
          </a:p>
        </p:txBody>
      </p:sp>
      <p:sp>
        <p:nvSpPr>
          <p:cNvPr id="187" name="Shape 187">
            <a:hlinkClick r:id="rId6"/>
          </p:cNvPr>
          <p:cNvSpPr/>
          <p:nvPr/>
        </p:nvSpPr>
        <p:spPr>
          <a:xfrm>
            <a:off x="2973894" y="1633005"/>
            <a:ext cx="1140163" cy="34104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Shape 188">
            <a:hlinkClick r:id="rId7"/>
          </p:cNvPr>
          <p:cNvSpPr/>
          <p:nvPr/>
        </p:nvSpPr>
        <p:spPr>
          <a:xfrm>
            <a:off x="2101571" y="5541304"/>
            <a:ext cx="1140163" cy="34104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Shape 189"/>
          <p:cNvSpPr/>
          <p:nvPr/>
        </p:nvSpPr>
        <p:spPr>
          <a:xfrm>
            <a:off x="5143149" y="1656987"/>
            <a:ext cx="6868741" cy="48013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Any suggestions to make this process easier?</a:t>
            </a:r>
            <a:endParaRPr/>
          </a:p>
          <a:p>
            <a:pPr indent="0" lvl="0" marL="0" marR="0" rtl="0" algn="l">
              <a:spcBef>
                <a:spcPts val="0"/>
              </a:spcBef>
              <a:spcAft>
                <a:spcPts val="0"/>
              </a:spcAft>
              <a:buNone/>
            </a:pPr>
            <a:r>
              <a:rPr lang="en-US" sz="1800">
                <a:solidFill>
                  <a:srgbClr val="498DF1"/>
                </a:solidFill>
                <a:latin typeface="Calibri"/>
                <a:ea typeface="Calibri"/>
                <a:cs typeface="Calibri"/>
                <a:sym typeface="Calibri"/>
              </a:rPr>
              <a:t>2 out of 9 student suggested that there should be button to connect to their social network like Facebook or email where it pre fills their details for quicker access. One student commented that more information should be asked such as their date of birth.</a:t>
            </a:r>
            <a:br>
              <a:rPr lang="en-US" sz="1800">
                <a:solidFill>
                  <a:srgbClr val="498DF1"/>
                </a:solidFill>
                <a:latin typeface="Calibri"/>
                <a:ea typeface="Calibri"/>
                <a:cs typeface="Calibri"/>
                <a:sym typeface="Calibri"/>
              </a:rPr>
            </a:br>
            <a:endParaRPr sz="1800">
              <a:solidFill>
                <a:srgbClr val="498DF1"/>
              </a:solidFill>
              <a:latin typeface="Calibri"/>
              <a:ea typeface="Calibri"/>
              <a:cs typeface="Calibri"/>
              <a:sym typeface="Calibri"/>
            </a:endParaRPr>
          </a:p>
        </p:txBody>
      </p:sp>
      <p:pic>
        <p:nvPicPr>
          <p:cNvPr id="190" name="Shape 190"/>
          <p:cNvPicPr preferRelativeResize="0"/>
          <p:nvPr/>
        </p:nvPicPr>
        <p:blipFill rotWithShape="1">
          <a:blip r:embed="rId8">
            <a:alphaModFix/>
          </a:blip>
          <a:srcRect b="0" l="0" r="0" t="0"/>
          <a:stretch/>
        </p:blipFill>
        <p:spPr>
          <a:xfrm>
            <a:off x="5318674" y="586453"/>
            <a:ext cx="5650697" cy="33236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grpSp>
        <p:nvGrpSpPr>
          <p:cNvPr id="196" name="Shape 196"/>
          <p:cNvGrpSpPr/>
          <p:nvPr/>
        </p:nvGrpSpPr>
        <p:grpSpPr>
          <a:xfrm>
            <a:off x="79058" y="1182"/>
            <a:ext cx="4140000" cy="7196783"/>
            <a:chOff x="3949700" y="-190500"/>
            <a:chExt cx="4140000" cy="7196783"/>
          </a:xfrm>
        </p:grpSpPr>
        <p:pic>
          <p:nvPicPr>
            <p:cNvPr id="197" name="Shape 197"/>
            <p:cNvPicPr preferRelativeResize="0"/>
            <p:nvPr/>
          </p:nvPicPr>
          <p:blipFill rotWithShape="1">
            <a:blip r:embed="rId3">
              <a:alphaModFix/>
            </a:blip>
            <a:srcRect b="0" l="0" r="0" t="0"/>
            <a:stretch/>
          </p:blipFill>
          <p:spPr>
            <a:xfrm>
              <a:off x="3949700" y="-190500"/>
              <a:ext cx="4140000" cy="7196783"/>
            </a:xfrm>
            <a:prstGeom prst="rect">
              <a:avLst/>
            </a:prstGeom>
            <a:noFill/>
            <a:ln>
              <a:noFill/>
            </a:ln>
          </p:spPr>
        </p:pic>
        <p:pic>
          <p:nvPicPr>
            <p:cNvPr id="198" name="Shape 198"/>
            <p:cNvPicPr preferRelativeResize="0"/>
            <p:nvPr/>
          </p:nvPicPr>
          <p:blipFill rotWithShape="1">
            <a:blip r:embed="rId4">
              <a:alphaModFix/>
            </a:blip>
            <a:srcRect b="29990" l="975" r="2534" t="19994"/>
            <a:stretch/>
          </p:blipFill>
          <p:spPr>
            <a:xfrm>
              <a:off x="4656112" y="1076515"/>
              <a:ext cx="2672773" cy="152872"/>
            </a:xfrm>
            <a:prstGeom prst="rect">
              <a:avLst/>
            </a:prstGeom>
            <a:noFill/>
            <a:ln>
              <a:noFill/>
            </a:ln>
          </p:spPr>
        </p:pic>
      </p:grpSp>
      <p:sp>
        <p:nvSpPr>
          <p:cNvPr id="199" name="Shape 199"/>
          <p:cNvSpPr/>
          <p:nvPr/>
        </p:nvSpPr>
        <p:spPr>
          <a:xfrm>
            <a:off x="980025" y="3149356"/>
            <a:ext cx="2244839" cy="1301996"/>
          </a:xfrm>
          <a:prstGeom prst="rect">
            <a:avLst/>
          </a:prstGeom>
          <a:gradFill>
            <a:gsLst>
              <a:gs pos="0">
                <a:schemeClr val="lt1"/>
              </a:gs>
              <a:gs pos="50000">
                <a:srgbClr val="FAFAFA"/>
              </a:gs>
              <a:gs pos="100000">
                <a:srgbClr val="CECECE"/>
              </a:gs>
            </a:gsLst>
            <a:lin ang="5400000" scaled="0"/>
          </a:gra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Shape 200"/>
          <p:cNvSpPr txBox="1"/>
          <p:nvPr/>
        </p:nvSpPr>
        <p:spPr>
          <a:xfrm>
            <a:off x="995891" y="3234643"/>
            <a:ext cx="2229538"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Your profile:</a:t>
            </a:r>
            <a:endParaRPr/>
          </a:p>
        </p:txBody>
      </p:sp>
      <p:pic>
        <p:nvPicPr>
          <p:cNvPr id="201" name="Shape 201"/>
          <p:cNvPicPr preferRelativeResize="0"/>
          <p:nvPr/>
        </p:nvPicPr>
        <p:blipFill rotWithShape="1">
          <a:blip r:embed="rId5">
            <a:alphaModFix/>
          </a:blip>
          <a:srcRect b="0" l="0" r="0" t="0"/>
          <a:stretch/>
        </p:blipFill>
        <p:spPr>
          <a:xfrm>
            <a:off x="2497093" y="4733735"/>
            <a:ext cx="428625" cy="428625"/>
          </a:xfrm>
          <a:prstGeom prst="rect">
            <a:avLst/>
          </a:prstGeom>
          <a:noFill/>
          <a:ln>
            <a:noFill/>
          </a:ln>
          <a:effectLst>
            <a:outerShdw blurRad="50800" rotWithShape="0" algn="t" dir="5400000" dist="38100">
              <a:srgbClr val="000000">
                <a:alpha val="40000"/>
              </a:srgbClr>
            </a:outerShdw>
          </a:effectLst>
        </p:spPr>
      </p:pic>
      <p:pic>
        <p:nvPicPr>
          <p:cNvPr id="202" name="Shape 202"/>
          <p:cNvPicPr preferRelativeResize="0"/>
          <p:nvPr/>
        </p:nvPicPr>
        <p:blipFill rotWithShape="1">
          <a:blip r:embed="rId6">
            <a:alphaModFix/>
          </a:blip>
          <a:srcRect b="0" l="0" r="0" t="0"/>
          <a:stretch/>
        </p:blipFill>
        <p:spPr>
          <a:xfrm>
            <a:off x="1171915" y="4756524"/>
            <a:ext cx="476241" cy="408821"/>
          </a:xfrm>
          <a:prstGeom prst="rect">
            <a:avLst/>
          </a:prstGeom>
          <a:noFill/>
          <a:ln>
            <a:noFill/>
          </a:ln>
          <a:effectLst>
            <a:outerShdw blurRad="50800" rotWithShape="0" algn="tl" dir="2700000" dist="38100">
              <a:srgbClr val="000000">
                <a:alpha val="40000"/>
              </a:srgbClr>
            </a:outerShdw>
          </a:effectLst>
        </p:spPr>
      </p:pic>
      <p:sp>
        <p:nvSpPr>
          <p:cNvPr id="203" name="Shape 203"/>
          <p:cNvSpPr/>
          <p:nvPr/>
        </p:nvSpPr>
        <p:spPr>
          <a:xfrm>
            <a:off x="1932053" y="4828427"/>
            <a:ext cx="156686" cy="155025"/>
          </a:xfrm>
          <a:prstGeom prst="ellipse">
            <a:avLst/>
          </a:prstGeom>
          <a:solidFill>
            <a:schemeClr val="accent1"/>
          </a:soli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utive"/>
                <a:ea typeface="Cutive"/>
                <a:cs typeface="Cutive"/>
                <a:sym typeface="Cutive"/>
              </a:rPr>
              <a:t>i</a:t>
            </a:r>
            <a:endParaRPr sz="1800">
              <a:solidFill>
                <a:schemeClr val="lt1"/>
              </a:solidFill>
              <a:latin typeface="Cutive"/>
              <a:ea typeface="Cutive"/>
              <a:cs typeface="Cutive"/>
              <a:sym typeface="Cutive"/>
            </a:endParaRPr>
          </a:p>
        </p:txBody>
      </p:sp>
      <p:sp>
        <p:nvSpPr>
          <p:cNvPr id="204" name="Shape 204"/>
          <p:cNvSpPr/>
          <p:nvPr/>
        </p:nvSpPr>
        <p:spPr>
          <a:xfrm flipH="1" rot="10800000">
            <a:off x="2979242" y="4296656"/>
            <a:ext cx="89649" cy="44701"/>
          </a:xfrm>
          <a:prstGeom prst="triangle">
            <a:avLst>
              <a:gd fmla="val 50000" name="adj"/>
            </a:avLst>
          </a:prstGeom>
          <a:solidFill>
            <a:schemeClr val="accent1"/>
          </a:soli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Shape 205"/>
          <p:cNvSpPr txBox="1"/>
          <p:nvPr/>
        </p:nvSpPr>
        <p:spPr>
          <a:xfrm>
            <a:off x="1000181" y="1996338"/>
            <a:ext cx="561947" cy="5309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rgbClr val="000000"/>
                </a:solidFill>
                <a:latin typeface="Calibri"/>
                <a:ea typeface="Calibri"/>
                <a:cs typeface="Calibri"/>
                <a:sym typeface="Calibri"/>
              </a:rPr>
              <a:t>Picture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Shape 206"/>
          <p:cNvSpPr/>
          <p:nvPr/>
        </p:nvSpPr>
        <p:spPr>
          <a:xfrm>
            <a:off x="1748060" y="1926973"/>
            <a:ext cx="1584710" cy="230208"/>
          </a:xfrm>
          <a:prstGeom prst="rect">
            <a:avLst/>
          </a:prstGeom>
          <a:gradFill>
            <a:gsLst>
              <a:gs pos="0">
                <a:schemeClr val="lt1"/>
              </a:gs>
              <a:gs pos="50000">
                <a:srgbClr val="FAFAFA"/>
              </a:gs>
              <a:gs pos="100000">
                <a:srgbClr val="CECECE"/>
              </a:gs>
            </a:gsLst>
            <a:lin ang="5400000" scaled="0"/>
          </a:gra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Shape 207"/>
          <p:cNvSpPr/>
          <p:nvPr/>
        </p:nvSpPr>
        <p:spPr>
          <a:xfrm>
            <a:off x="1748060" y="2272667"/>
            <a:ext cx="1584710" cy="230208"/>
          </a:xfrm>
          <a:prstGeom prst="rect">
            <a:avLst/>
          </a:prstGeom>
          <a:gradFill>
            <a:gsLst>
              <a:gs pos="0">
                <a:schemeClr val="lt1"/>
              </a:gs>
              <a:gs pos="50000">
                <a:srgbClr val="FAFAFA"/>
              </a:gs>
              <a:gs pos="100000">
                <a:srgbClr val="CECECE"/>
              </a:gs>
            </a:gsLst>
            <a:lin ang="5400000" scaled="0"/>
          </a:gra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Shape 208"/>
          <p:cNvSpPr txBox="1"/>
          <p:nvPr/>
        </p:nvSpPr>
        <p:spPr>
          <a:xfrm>
            <a:off x="1753967" y="1941425"/>
            <a:ext cx="885908"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Student Name</a:t>
            </a:r>
            <a:endParaRPr/>
          </a:p>
        </p:txBody>
      </p:sp>
      <p:sp>
        <p:nvSpPr>
          <p:cNvPr id="209" name="Shape 209"/>
          <p:cNvSpPr txBox="1"/>
          <p:nvPr/>
        </p:nvSpPr>
        <p:spPr>
          <a:xfrm>
            <a:off x="1786571" y="2296421"/>
            <a:ext cx="79519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Rating?</a:t>
            </a:r>
            <a:endParaRPr/>
          </a:p>
        </p:txBody>
      </p:sp>
      <p:pic>
        <p:nvPicPr>
          <p:cNvPr id="210" name="Shape 210"/>
          <p:cNvPicPr preferRelativeResize="0"/>
          <p:nvPr/>
        </p:nvPicPr>
        <p:blipFill rotWithShape="1">
          <a:blip r:embed="rId7">
            <a:alphaModFix/>
          </a:blip>
          <a:srcRect b="0" l="0" r="0" t="0"/>
          <a:stretch/>
        </p:blipFill>
        <p:spPr>
          <a:xfrm>
            <a:off x="1171915" y="2765163"/>
            <a:ext cx="187598" cy="160152"/>
          </a:xfrm>
          <a:prstGeom prst="rect">
            <a:avLst/>
          </a:prstGeom>
          <a:noFill/>
          <a:ln>
            <a:noFill/>
          </a:ln>
        </p:spPr>
      </p:pic>
      <p:pic>
        <p:nvPicPr>
          <p:cNvPr id="211" name="Shape 211"/>
          <p:cNvPicPr preferRelativeResize="0"/>
          <p:nvPr/>
        </p:nvPicPr>
        <p:blipFill rotWithShape="1">
          <a:blip r:embed="rId8">
            <a:alphaModFix/>
          </a:blip>
          <a:srcRect b="0" l="0" r="0" t="0"/>
          <a:stretch/>
        </p:blipFill>
        <p:spPr>
          <a:xfrm>
            <a:off x="1923976" y="2744593"/>
            <a:ext cx="178468" cy="178468"/>
          </a:xfrm>
          <a:prstGeom prst="rect">
            <a:avLst/>
          </a:prstGeom>
          <a:noFill/>
          <a:ln>
            <a:noFill/>
          </a:ln>
        </p:spPr>
      </p:pic>
      <p:grpSp>
        <p:nvGrpSpPr>
          <p:cNvPr id="212" name="Shape 212"/>
          <p:cNvGrpSpPr/>
          <p:nvPr/>
        </p:nvGrpSpPr>
        <p:grpSpPr>
          <a:xfrm>
            <a:off x="804169" y="5416183"/>
            <a:ext cx="2659683" cy="408476"/>
            <a:chOff x="6815262" y="4462514"/>
            <a:chExt cx="2663794" cy="408476"/>
          </a:xfrm>
        </p:grpSpPr>
        <p:sp>
          <p:nvSpPr>
            <p:cNvPr id="213" name="Shape 213"/>
            <p:cNvSpPr/>
            <p:nvPr/>
          </p:nvSpPr>
          <p:spPr>
            <a:xfrm>
              <a:off x="6815262" y="4463407"/>
              <a:ext cx="655086" cy="380721"/>
            </a:xfrm>
            <a:prstGeom prst="rect">
              <a:avLst/>
            </a:prstGeom>
            <a:no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Shape 214"/>
            <p:cNvSpPr/>
            <p:nvPr/>
          </p:nvSpPr>
          <p:spPr>
            <a:xfrm>
              <a:off x="7468393" y="4463118"/>
              <a:ext cx="664530" cy="380721"/>
            </a:xfrm>
            <a:prstGeom prst="rect">
              <a:avLst/>
            </a:prstGeom>
            <a:no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Shape 215"/>
            <p:cNvSpPr/>
            <p:nvPr/>
          </p:nvSpPr>
          <p:spPr>
            <a:xfrm>
              <a:off x="8142525" y="4462514"/>
              <a:ext cx="670566" cy="380721"/>
            </a:xfrm>
            <a:prstGeom prst="rect">
              <a:avLst/>
            </a:prstGeom>
            <a:no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Shape 216"/>
            <p:cNvSpPr/>
            <p:nvPr/>
          </p:nvSpPr>
          <p:spPr>
            <a:xfrm>
              <a:off x="8825567" y="4466339"/>
              <a:ext cx="653489" cy="380721"/>
            </a:xfrm>
            <a:prstGeom prst="rect">
              <a:avLst/>
            </a:prstGeom>
            <a:no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7" name="Shape 217"/>
            <p:cNvPicPr preferRelativeResize="0"/>
            <p:nvPr/>
          </p:nvPicPr>
          <p:blipFill rotWithShape="1">
            <a:blip r:embed="rId9">
              <a:alphaModFix/>
            </a:blip>
            <a:srcRect b="0" l="0" r="0" t="0"/>
            <a:stretch/>
          </p:blipFill>
          <p:spPr>
            <a:xfrm>
              <a:off x="7026385" y="4517625"/>
              <a:ext cx="213646" cy="213646"/>
            </a:xfrm>
            <a:prstGeom prst="rect">
              <a:avLst/>
            </a:prstGeom>
            <a:noFill/>
            <a:ln>
              <a:noFill/>
            </a:ln>
          </p:spPr>
        </p:pic>
        <p:sp>
          <p:nvSpPr>
            <p:cNvPr id="218" name="Shape 218"/>
            <p:cNvSpPr txBox="1"/>
            <p:nvPr/>
          </p:nvSpPr>
          <p:spPr>
            <a:xfrm>
              <a:off x="6913439" y="4686324"/>
              <a:ext cx="458732" cy="1846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00">
                  <a:solidFill>
                    <a:schemeClr val="dk1"/>
                  </a:solidFill>
                  <a:latin typeface="Calibri"/>
                  <a:ea typeface="Calibri"/>
                  <a:cs typeface="Calibri"/>
                  <a:sym typeface="Calibri"/>
                </a:rPr>
                <a:t>PROFILE</a:t>
              </a:r>
              <a:endParaRPr b="1" sz="500">
                <a:solidFill>
                  <a:schemeClr val="dk1"/>
                </a:solidFill>
                <a:latin typeface="Calibri"/>
                <a:ea typeface="Calibri"/>
                <a:cs typeface="Calibri"/>
                <a:sym typeface="Calibri"/>
              </a:endParaRPr>
            </a:p>
          </p:txBody>
        </p:sp>
        <p:pic>
          <p:nvPicPr>
            <p:cNvPr id="219" name="Shape 219"/>
            <p:cNvPicPr preferRelativeResize="0"/>
            <p:nvPr/>
          </p:nvPicPr>
          <p:blipFill rotWithShape="1">
            <a:blip r:embed="rId10">
              <a:alphaModFix/>
            </a:blip>
            <a:srcRect b="0" l="0" r="0" t="0"/>
            <a:stretch/>
          </p:blipFill>
          <p:spPr>
            <a:xfrm>
              <a:off x="9070270" y="4530226"/>
              <a:ext cx="188235" cy="188235"/>
            </a:xfrm>
            <a:prstGeom prst="rect">
              <a:avLst/>
            </a:prstGeom>
            <a:noFill/>
            <a:ln>
              <a:noFill/>
            </a:ln>
          </p:spPr>
        </p:pic>
        <p:sp>
          <p:nvSpPr>
            <p:cNvPr id="220" name="Shape 220"/>
            <p:cNvSpPr txBox="1"/>
            <p:nvPr/>
          </p:nvSpPr>
          <p:spPr>
            <a:xfrm>
              <a:off x="8973567" y="4678509"/>
              <a:ext cx="467787" cy="1846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00">
                  <a:solidFill>
                    <a:schemeClr val="dk1"/>
                  </a:solidFill>
                  <a:latin typeface="Calibri"/>
                  <a:ea typeface="Calibri"/>
                  <a:cs typeface="Calibri"/>
                  <a:sym typeface="Calibri"/>
                </a:rPr>
                <a:t>MORE</a:t>
              </a:r>
              <a:endParaRPr b="1" sz="500">
                <a:solidFill>
                  <a:schemeClr val="dk1"/>
                </a:solidFill>
                <a:latin typeface="Calibri"/>
                <a:ea typeface="Calibri"/>
                <a:cs typeface="Calibri"/>
                <a:sym typeface="Calibri"/>
              </a:endParaRPr>
            </a:p>
          </p:txBody>
        </p:sp>
      </p:grpSp>
      <p:pic>
        <p:nvPicPr>
          <p:cNvPr id="221" name="Shape 221"/>
          <p:cNvPicPr preferRelativeResize="0"/>
          <p:nvPr/>
        </p:nvPicPr>
        <p:blipFill rotWithShape="1">
          <a:blip r:embed="rId4">
            <a:alphaModFix/>
          </a:blip>
          <a:srcRect b="29990" l="975" r="2534" t="19994"/>
          <a:stretch/>
        </p:blipFill>
        <p:spPr>
          <a:xfrm>
            <a:off x="774273" y="1256802"/>
            <a:ext cx="2672773" cy="152872"/>
          </a:xfrm>
          <a:prstGeom prst="rect">
            <a:avLst/>
          </a:prstGeom>
          <a:noFill/>
          <a:ln>
            <a:noFill/>
          </a:ln>
        </p:spPr>
      </p:pic>
      <p:sp>
        <p:nvSpPr>
          <p:cNvPr id="222" name="Shape 222"/>
          <p:cNvSpPr/>
          <p:nvPr/>
        </p:nvSpPr>
        <p:spPr>
          <a:xfrm>
            <a:off x="791243" y="1402742"/>
            <a:ext cx="2662623" cy="302250"/>
          </a:xfrm>
          <a:prstGeom prst="rect">
            <a:avLst/>
          </a:prstGeom>
          <a:gradFill>
            <a:gsLst>
              <a:gs pos="0">
                <a:schemeClr val="lt1"/>
              </a:gs>
              <a:gs pos="50000">
                <a:srgbClr val="FAFAFA"/>
              </a:gs>
              <a:gs pos="100000">
                <a:srgbClr val="CECECE"/>
              </a:gs>
            </a:gsLst>
            <a:lin ang="5400000" scaled="0"/>
          </a:gra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Profile</a:t>
            </a:r>
            <a:endParaRPr/>
          </a:p>
        </p:txBody>
      </p:sp>
      <p:grpSp>
        <p:nvGrpSpPr>
          <p:cNvPr id="223" name="Shape 223"/>
          <p:cNvGrpSpPr/>
          <p:nvPr/>
        </p:nvGrpSpPr>
        <p:grpSpPr>
          <a:xfrm>
            <a:off x="775738" y="1715137"/>
            <a:ext cx="2638407" cy="817889"/>
            <a:chOff x="4705371" y="2570176"/>
            <a:chExt cx="2638407" cy="817889"/>
          </a:xfrm>
        </p:grpSpPr>
        <p:sp>
          <p:nvSpPr>
            <p:cNvPr id="224" name="Shape 224"/>
            <p:cNvSpPr/>
            <p:nvPr/>
          </p:nvSpPr>
          <p:spPr>
            <a:xfrm>
              <a:off x="4705371" y="2570176"/>
              <a:ext cx="2638407" cy="817889"/>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Shape 225"/>
            <p:cNvSpPr/>
            <p:nvPr/>
          </p:nvSpPr>
          <p:spPr>
            <a:xfrm>
              <a:off x="4816409" y="2618419"/>
              <a:ext cx="761380" cy="731516"/>
            </a:xfrm>
            <a:prstGeom prst="ellipse">
              <a:avLst/>
            </a:prstGeom>
            <a:no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26" name="Shape 226"/>
          <p:cNvGrpSpPr/>
          <p:nvPr/>
        </p:nvGrpSpPr>
        <p:grpSpPr>
          <a:xfrm>
            <a:off x="996340" y="2689381"/>
            <a:ext cx="1414622" cy="417332"/>
            <a:chOff x="4667130" y="5246019"/>
            <a:chExt cx="1358112" cy="400363"/>
          </a:xfrm>
        </p:grpSpPr>
        <p:grpSp>
          <p:nvGrpSpPr>
            <p:cNvPr id="227" name="Shape 227"/>
            <p:cNvGrpSpPr/>
            <p:nvPr/>
          </p:nvGrpSpPr>
          <p:grpSpPr>
            <a:xfrm>
              <a:off x="4667130" y="5246019"/>
              <a:ext cx="1316614" cy="400363"/>
              <a:chOff x="6815262" y="4463118"/>
              <a:chExt cx="1317661" cy="400363"/>
            </a:xfrm>
          </p:grpSpPr>
          <p:sp>
            <p:nvSpPr>
              <p:cNvPr id="228" name="Shape 228"/>
              <p:cNvSpPr/>
              <p:nvPr/>
            </p:nvSpPr>
            <p:spPr>
              <a:xfrm>
                <a:off x="6815262" y="4463407"/>
                <a:ext cx="655086" cy="380721"/>
              </a:xfrm>
              <a:prstGeom prst="rect">
                <a:avLst/>
              </a:prstGeom>
              <a:no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Shape 229"/>
              <p:cNvSpPr/>
              <p:nvPr/>
            </p:nvSpPr>
            <p:spPr>
              <a:xfrm>
                <a:off x="7468393" y="4463118"/>
                <a:ext cx="664530" cy="380721"/>
              </a:xfrm>
              <a:prstGeom prst="rect">
                <a:avLst/>
              </a:prstGeom>
              <a:no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Shape 230"/>
              <p:cNvSpPr txBox="1"/>
              <p:nvPr/>
            </p:nvSpPr>
            <p:spPr>
              <a:xfrm>
                <a:off x="6913439" y="4686324"/>
                <a:ext cx="458732" cy="17715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00">
                    <a:solidFill>
                      <a:schemeClr val="dk1"/>
                    </a:solidFill>
                    <a:latin typeface="Calibri"/>
                    <a:ea typeface="Calibri"/>
                    <a:cs typeface="Calibri"/>
                    <a:sym typeface="Calibri"/>
                  </a:rPr>
                  <a:t>BIO</a:t>
                </a:r>
                <a:endParaRPr b="1" sz="500">
                  <a:solidFill>
                    <a:schemeClr val="dk1"/>
                  </a:solidFill>
                  <a:latin typeface="Calibri"/>
                  <a:ea typeface="Calibri"/>
                  <a:cs typeface="Calibri"/>
                  <a:sym typeface="Calibri"/>
                </a:endParaRPr>
              </a:p>
            </p:txBody>
          </p:sp>
        </p:grpSp>
        <p:sp>
          <p:nvSpPr>
            <p:cNvPr id="231" name="Shape 231"/>
            <p:cNvSpPr txBox="1"/>
            <p:nvPr/>
          </p:nvSpPr>
          <p:spPr>
            <a:xfrm>
              <a:off x="5378356" y="5461410"/>
              <a:ext cx="646886" cy="17715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00">
                  <a:solidFill>
                    <a:schemeClr val="dk1"/>
                  </a:solidFill>
                  <a:latin typeface="Calibri"/>
                  <a:ea typeface="Calibri"/>
                  <a:cs typeface="Calibri"/>
                  <a:sym typeface="Calibri"/>
                </a:rPr>
                <a:t>FEEDBACK</a:t>
              </a:r>
              <a:endParaRPr b="1" sz="500">
                <a:solidFill>
                  <a:schemeClr val="dk1"/>
                </a:solidFill>
                <a:latin typeface="Calibri"/>
                <a:ea typeface="Calibri"/>
                <a:cs typeface="Calibri"/>
                <a:sym typeface="Calibri"/>
              </a:endParaRPr>
            </a:p>
          </p:txBody>
        </p:sp>
      </p:grpSp>
      <p:sp>
        <p:nvSpPr>
          <p:cNvPr id="232" name="Shape 232">
            <a:hlinkClick r:id="rId11"/>
          </p:cNvPr>
          <p:cNvSpPr/>
          <p:nvPr/>
        </p:nvSpPr>
        <p:spPr>
          <a:xfrm>
            <a:off x="5011370" y="3800354"/>
            <a:ext cx="6041147" cy="35519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Shape 233">
            <a:hlinkClick r:id="rId12"/>
          </p:cNvPr>
          <p:cNvSpPr/>
          <p:nvPr/>
        </p:nvSpPr>
        <p:spPr>
          <a:xfrm>
            <a:off x="1698400" y="2676689"/>
            <a:ext cx="669337" cy="44251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Shape 234"/>
          <p:cNvSpPr/>
          <p:nvPr/>
        </p:nvSpPr>
        <p:spPr>
          <a:xfrm>
            <a:off x="4703104" y="609826"/>
            <a:ext cx="60960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Profile page of Student</a:t>
            </a:r>
            <a:endParaRPr/>
          </a:p>
        </p:txBody>
      </p:sp>
      <p:sp>
        <p:nvSpPr>
          <p:cNvPr id="235" name="Shape 235"/>
          <p:cNvSpPr/>
          <p:nvPr/>
        </p:nvSpPr>
        <p:spPr>
          <a:xfrm>
            <a:off x="4439592" y="2056841"/>
            <a:ext cx="6868741"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Does it require any further information?</a:t>
            </a:r>
            <a:endParaRPr/>
          </a:p>
          <a:p>
            <a:pPr indent="0" lvl="0" marL="0" marR="0" rtl="0" algn="l">
              <a:spcBef>
                <a:spcPts val="0"/>
              </a:spcBef>
              <a:spcAft>
                <a:spcPts val="0"/>
              </a:spcAft>
              <a:buNone/>
            </a:pPr>
            <a:r>
              <a:rPr lang="en-US" sz="1800">
                <a:solidFill>
                  <a:srgbClr val="498DF1"/>
                </a:solidFill>
                <a:latin typeface="Calibri"/>
                <a:ea typeface="Calibri"/>
                <a:cs typeface="Calibri"/>
                <a:sym typeface="Calibri"/>
              </a:rPr>
              <a:t>Most students found that the profile page for the tutor was fine however some commented that the edit button was missing , this 	</a:t>
            </a:r>
            <a:endParaRPr/>
          </a:p>
          <a:p>
            <a:pPr indent="0" lvl="0" marL="0" marR="0" rtl="0" algn="l">
              <a:spcBef>
                <a:spcPts val="0"/>
              </a:spcBef>
              <a:spcAft>
                <a:spcPts val="0"/>
              </a:spcAft>
              <a:buNone/>
            </a:pPr>
            <a:br>
              <a:rPr lang="en-US" sz="1800">
                <a:solidFill>
                  <a:srgbClr val="498DF1"/>
                </a:solidFill>
                <a:latin typeface="Calibri"/>
                <a:ea typeface="Calibri"/>
                <a:cs typeface="Calibri"/>
                <a:sym typeface="Calibri"/>
              </a:rPr>
            </a:br>
            <a:r>
              <a:rPr lang="en-US" sz="1800">
                <a:solidFill>
                  <a:srgbClr val="498DF1"/>
                </a:solidFill>
                <a:latin typeface="Calibri"/>
                <a:ea typeface="Calibri"/>
                <a:cs typeface="Calibri"/>
                <a:sym typeface="Calibri"/>
              </a:rPr>
              <a:t> </a:t>
            </a:r>
            <a:br>
              <a:rPr lang="en-US" sz="1800">
                <a:solidFill>
                  <a:srgbClr val="498DF1"/>
                </a:solidFill>
                <a:latin typeface="Calibri"/>
                <a:ea typeface="Calibri"/>
                <a:cs typeface="Calibri"/>
                <a:sym typeface="Calibri"/>
              </a:rPr>
            </a:br>
            <a:endParaRPr sz="1800">
              <a:solidFill>
                <a:srgbClr val="498DF1"/>
              </a:solidFill>
              <a:latin typeface="Calibri"/>
              <a:ea typeface="Calibri"/>
              <a:cs typeface="Calibri"/>
              <a:sym typeface="Calibri"/>
            </a:endParaRPr>
          </a:p>
        </p:txBody>
      </p:sp>
      <p:pic>
        <p:nvPicPr>
          <p:cNvPr id="236" name="Shape 236"/>
          <p:cNvPicPr preferRelativeResize="0"/>
          <p:nvPr/>
        </p:nvPicPr>
        <p:blipFill rotWithShape="1">
          <a:blip r:embed="rId13">
            <a:alphaModFix/>
          </a:blip>
          <a:srcRect b="0" l="0" r="0" t="0"/>
          <a:stretch/>
        </p:blipFill>
        <p:spPr>
          <a:xfrm>
            <a:off x="3730739" y="983370"/>
            <a:ext cx="4755054" cy="2595734"/>
          </a:xfrm>
          <a:prstGeom prst="rect">
            <a:avLst/>
          </a:prstGeom>
          <a:noFill/>
          <a:ln>
            <a:noFill/>
          </a:ln>
        </p:spPr>
      </p:pic>
      <p:pic>
        <p:nvPicPr>
          <p:cNvPr id="237" name="Shape 237"/>
          <p:cNvPicPr preferRelativeResize="0"/>
          <p:nvPr/>
        </p:nvPicPr>
        <p:blipFill rotWithShape="1">
          <a:blip r:embed="rId14">
            <a:alphaModFix/>
          </a:blip>
          <a:srcRect b="0" l="0" r="0" t="0"/>
          <a:stretch/>
        </p:blipFill>
        <p:spPr>
          <a:xfrm>
            <a:off x="7662140" y="1159046"/>
            <a:ext cx="4755054" cy="25957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nvSpPr>
        <p:spPr>
          <a:xfrm>
            <a:off x="1889589" y="3350577"/>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44" name="Shape 244"/>
          <p:cNvGrpSpPr/>
          <p:nvPr/>
        </p:nvGrpSpPr>
        <p:grpSpPr>
          <a:xfrm>
            <a:off x="608773" y="0"/>
            <a:ext cx="4140000" cy="7196783"/>
            <a:chOff x="3949700" y="-190500"/>
            <a:chExt cx="4140000" cy="7196783"/>
          </a:xfrm>
        </p:grpSpPr>
        <p:pic>
          <p:nvPicPr>
            <p:cNvPr id="245" name="Shape 245"/>
            <p:cNvPicPr preferRelativeResize="0"/>
            <p:nvPr/>
          </p:nvPicPr>
          <p:blipFill rotWithShape="1">
            <a:blip r:embed="rId3">
              <a:alphaModFix/>
            </a:blip>
            <a:srcRect b="0" l="0" r="0" t="0"/>
            <a:stretch/>
          </p:blipFill>
          <p:spPr>
            <a:xfrm>
              <a:off x="3949700" y="-190500"/>
              <a:ext cx="4140000" cy="7196783"/>
            </a:xfrm>
            <a:prstGeom prst="rect">
              <a:avLst/>
            </a:prstGeom>
            <a:noFill/>
            <a:ln>
              <a:noFill/>
            </a:ln>
          </p:spPr>
        </p:pic>
        <p:pic>
          <p:nvPicPr>
            <p:cNvPr id="246" name="Shape 246"/>
            <p:cNvPicPr preferRelativeResize="0"/>
            <p:nvPr/>
          </p:nvPicPr>
          <p:blipFill rotWithShape="1">
            <a:blip r:embed="rId4">
              <a:alphaModFix/>
            </a:blip>
            <a:srcRect b="29990" l="975" r="2534" t="19994"/>
            <a:stretch/>
          </p:blipFill>
          <p:spPr>
            <a:xfrm>
              <a:off x="4656112" y="1076515"/>
              <a:ext cx="2672773" cy="152872"/>
            </a:xfrm>
            <a:prstGeom prst="rect">
              <a:avLst/>
            </a:prstGeom>
            <a:noFill/>
            <a:ln>
              <a:noFill/>
            </a:ln>
          </p:spPr>
        </p:pic>
      </p:grpSp>
      <p:sp>
        <p:nvSpPr>
          <p:cNvPr id="247" name="Shape 247"/>
          <p:cNvSpPr/>
          <p:nvPr/>
        </p:nvSpPr>
        <p:spPr>
          <a:xfrm>
            <a:off x="1315113" y="1419887"/>
            <a:ext cx="2671200" cy="4399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48" name="Shape 248"/>
          <p:cNvGrpSpPr/>
          <p:nvPr/>
        </p:nvGrpSpPr>
        <p:grpSpPr>
          <a:xfrm>
            <a:off x="1304143" y="2051817"/>
            <a:ext cx="2676229" cy="3093147"/>
            <a:chOff x="4631371" y="2111559"/>
            <a:chExt cx="2676229" cy="2987281"/>
          </a:xfrm>
        </p:grpSpPr>
        <p:sp>
          <p:nvSpPr>
            <p:cNvPr id="249" name="Shape 249"/>
            <p:cNvSpPr/>
            <p:nvPr/>
          </p:nvSpPr>
          <p:spPr>
            <a:xfrm>
              <a:off x="4637660" y="2111559"/>
              <a:ext cx="2669645" cy="2987281"/>
            </a:xfrm>
            <a:prstGeom prst="rect">
              <a:avLst/>
            </a:prstGeom>
            <a:no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Shape 250"/>
            <p:cNvSpPr/>
            <p:nvPr/>
          </p:nvSpPr>
          <p:spPr>
            <a:xfrm>
              <a:off x="4652834" y="2327023"/>
              <a:ext cx="2638407" cy="311084"/>
            </a:xfrm>
            <a:prstGeom prst="roundRect">
              <a:avLst>
                <a:gd fmla="val 16667" name="adj"/>
              </a:avLst>
            </a:prstGeom>
            <a:no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Shape 251"/>
            <p:cNvSpPr/>
            <p:nvPr/>
          </p:nvSpPr>
          <p:spPr>
            <a:xfrm>
              <a:off x="4644813" y="2682543"/>
              <a:ext cx="2662623" cy="309132"/>
            </a:xfrm>
            <a:prstGeom prst="rect">
              <a:avLst/>
            </a:prstGeom>
            <a:gradFill>
              <a:gsLst>
                <a:gs pos="0">
                  <a:schemeClr val="lt1"/>
                </a:gs>
                <a:gs pos="50000">
                  <a:srgbClr val="FAFAFA"/>
                </a:gs>
                <a:gs pos="100000">
                  <a:srgbClr val="CECECE"/>
                </a:gs>
              </a:gsLst>
              <a:lin ang="5400000" scaled="0"/>
            </a:gra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Shape 252"/>
            <p:cNvSpPr/>
            <p:nvPr/>
          </p:nvSpPr>
          <p:spPr>
            <a:xfrm>
              <a:off x="4644977" y="3024581"/>
              <a:ext cx="2662623" cy="309132"/>
            </a:xfrm>
            <a:prstGeom prst="rect">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Shape 253"/>
            <p:cNvSpPr/>
            <p:nvPr/>
          </p:nvSpPr>
          <p:spPr>
            <a:xfrm>
              <a:off x="4644813" y="3364091"/>
              <a:ext cx="2662624" cy="309132"/>
            </a:xfrm>
            <a:prstGeom prst="rect">
              <a:avLst/>
            </a:prstGeom>
            <a:gradFill>
              <a:gsLst>
                <a:gs pos="0">
                  <a:schemeClr val="lt1"/>
                </a:gs>
                <a:gs pos="50000">
                  <a:srgbClr val="FAFAFA"/>
                </a:gs>
                <a:gs pos="100000">
                  <a:srgbClr val="CECECE"/>
                </a:gs>
              </a:gsLst>
              <a:lin ang="5400000" scaled="0"/>
            </a:gra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Shape 254"/>
            <p:cNvSpPr/>
            <p:nvPr/>
          </p:nvSpPr>
          <p:spPr>
            <a:xfrm>
              <a:off x="4644813" y="3720841"/>
              <a:ext cx="2662623" cy="841378"/>
            </a:xfrm>
            <a:prstGeom prst="rect">
              <a:avLst/>
            </a:prstGeom>
            <a:gradFill>
              <a:gsLst>
                <a:gs pos="0">
                  <a:schemeClr val="lt1"/>
                </a:gs>
                <a:gs pos="50000">
                  <a:srgbClr val="FAFAFA"/>
                </a:gs>
                <a:gs pos="100000">
                  <a:srgbClr val="CECECE"/>
                </a:gs>
              </a:gsLst>
              <a:lin ang="5400000" scaled="0"/>
            </a:gra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Shape 255"/>
            <p:cNvSpPr txBox="1"/>
            <p:nvPr/>
          </p:nvSpPr>
          <p:spPr>
            <a:xfrm>
              <a:off x="4647784" y="2694551"/>
              <a:ext cx="177381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Student’s Name</a:t>
              </a:r>
              <a:endParaRPr sz="800">
                <a:solidFill>
                  <a:schemeClr val="dk1"/>
                </a:solidFill>
                <a:latin typeface="Calibri"/>
                <a:ea typeface="Calibri"/>
                <a:cs typeface="Calibri"/>
                <a:sym typeface="Calibri"/>
              </a:endParaRPr>
            </a:p>
          </p:txBody>
        </p:sp>
        <p:sp>
          <p:nvSpPr>
            <p:cNvPr id="256" name="Shape 256"/>
            <p:cNvSpPr txBox="1"/>
            <p:nvPr/>
          </p:nvSpPr>
          <p:spPr>
            <a:xfrm>
              <a:off x="4637428" y="3041482"/>
              <a:ext cx="177381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Student’s School Year</a:t>
              </a:r>
              <a:endParaRPr sz="800">
                <a:solidFill>
                  <a:schemeClr val="dk1"/>
                </a:solidFill>
                <a:latin typeface="Calibri"/>
                <a:ea typeface="Calibri"/>
                <a:cs typeface="Calibri"/>
                <a:sym typeface="Calibri"/>
              </a:endParaRPr>
            </a:p>
          </p:txBody>
        </p:sp>
        <p:sp>
          <p:nvSpPr>
            <p:cNvPr id="257" name="Shape 257"/>
            <p:cNvSpPr txBox="1"/>
            <p:nvPr/>
          </p:nvSpPr>
          <p:spPr>
            <a:xfrm>
              <a:off x="4637428" y="2358871"/>
              <a:ext cx="1773810" cy="2539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50">
                  <a:solidFill>
                    <a:schemeClr val="dk1"/>
                  </a:solidFill>
                  <a:latin typeface="Calibri"/>
                  <a:ea typeface="Calibri"/>
                  <a:cs typeface="Calibri"/>
                  <a:sym typeface="Calibri"/>
                </a:rPr>
                <a:t>Click box for details</a:t>
              </a:r>
              <a:endParaRPr b="1" sz="1000">
                <a:solidFill>
                  <a:schemeClr val="dk1"/>
                </a:solidFill>
                <a:latin typeface="Calibri"/>
                <a:ea typeface="Calibri"/>
                <a:cs typeface="Calibri"/>
                <a:sym typeface="Calibri"/>
              </a:endParaRPr>
            </a:p>
          </p:txBody>
        </p:sp>
        <p:sp>
          <p:nvSpPr>
            <p:cNvPr id="258" name="Shape 258"/>
            <p:cNvSpPr txBox="1"/>
            <p:nvPr/>
          </p:nvSpPr>
          <p:spPr>
            <a:xfrm>
              <a:off x="4631371" y="3381933"/>
              <a:ext cx="2071507"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Subjects child needs help with?</a:t>
              </a:r>
              <a:endParaRPr/>
            </a:p>
          </p:txBody>
        </p:sp>
        <p:sp>
          <p:nvSpPr>
            <p:cNvPr id="259" name="Shape 259"/>
            <p:cNvSpPr/>
            <p:nvPr/>
          </p:nvSpPr>
          <p:spPr>
            <a:xfrm flipH="1" rot="10800000">
              <a:off x="7144960" y="3489831"/>
              <a:ext cx="89649" cy="45719"/>
            </a:xfrm>
            <a:prstGeom prst="triangle">
              <a:avLst>
                <a:gd fmla="val 50000" name="adj"/>
              </a:avLst>
            </a:prstGeom>
            <a:no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Shape 260"/>
            <p:cNvSpPr txBox="1"/>
            <p:nvPr/>
          </p:nvSpPr>
          <p:spPr>
            <a:xfrm>
              <a:off x="4631371" y="3704237"/>
              <a:ext cx="2229538" cy="2360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Job Description</a:t>
              </a:r>
              <a:endParaRPr/>
            </a:p>
          </p:txBody>
        </p:sp>
        <p:sp>
          <p:nvSpPr>
            <p:cNvPr id="261" name="Shape 261"/>
            <p:cNvSpPr/>
            <p:nvPr/>
          </p:nvSpPr>
          <p:spPr>
            <a:xfrm>
              <a:off x="7054139" y="2417386"/>
              <a:ext cx="156686" cy="158555"/>
            </a:xfrm>
            <a:prstGeom prst="ellipse">
              <a:avLst/>
            </a:prstGeom>
            <a:no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utive"/>
                  <a:ea typeface="Cutive"/>
                  <a:cs typeface="Cutive"/>
                  <a:sym typeface="Cutive"/>
                </a:rPr>
                <a:t>i</a:t>
              </a:r>
              <a:endParaRPr sz="1800">
                <a:solidFill>
                  <a:schemeClr val="lt1"/>
                </a:solidFill>
                <a:latin typeface="Cutive"/>
                <a:ea typeface="Cutive"/>
                <a:cs typeface="Cutive"/>
                <a:sym typeface="Cutive"/>
              </a:endParaRPr>
            </a:p>
          </p:txBody>
        </p:sp>
        <p:grpSp>
          <p:nvGrpSpPr>
            <p:cNvPr id="262" name="Shape 262"/>
            <p:cNvGrpSpPr/>
            <p:nvPr/>
          </p:nvGrpSpPr>
          <p:grpSpPr>
            <a:xfrm>
              <a:off x="5287609" y="4701692"/>
              <a:ext cx="1385023" cy="225930"/>
              <a:chOff x="5303218" y="3641846"/>
              <a:chExt cx="1385023" cy="225930"/>
            </a:xfrm>
          </p:grpSpPr>
          <p:sp>
            <p:nvSpPr>
              <p:cNvPr id="263" name="Shape 263"/>
              <p:cNvSpPr/>
              <p:nvPr/>
            </p:nvSpPr>
            <p:spPr>
              <a:xfrm>
                <a:off x="5303218" y="3641846"/>
                <a:ext cx="1385023" cy="225631"/>
              </a:xfrm>
              <a:prstGeom prst="roundRect">
                <a:avLst>
                  <a:gd fmla="val 16667" name="adj"/>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Shape 264"/>
              <p:cNvSpPr txBox="1"/>
              <p:nvPr/>
            </p:nvSpPr>
            <p:spPr>
              <a:xfrm>
                <a:off x="5689092" y="3674568"/>
                <a:ext cx="606441" cy="1932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700">
                    <a:solidFill>
                      <a:schemeClr val="dk1"/>
                    </a:solidFill>
                    <a:latin typeface="Calibri"/>
                    <a:ea typeface="Calibri"/>
                    <a:cs typeface="Calibri"/>
                    <a:sym typeface="Calibri"/>
                  </a:rPr>
                  <a:t>Accept job</a:t>
                </a:r>
                <a:endParaRPr b="1" sz="700">
                  <a:solidFill>
                    <a:schemeClr val="dk1"/>
                  </a:solidFill>
                  <a:latin typeface="Calibri"/>
                  <a:ea typeface="Calibri"/>
                  <a:cs typeface="Calibri"/>
                  <a:sym typeface="Calibri"/>
                </a:endParaRPr>
              </a:p>
            </p:txBody>
          </p:sp>
        </p:grpSp>
      </p:grpSp>
      <p:sp>
        <p:nvSpPr>
          <p:cNvPr id="265" name="Shape 265"/>
          <p:cNvSpPr/>
          <p:nvPr/>
        </p:nvSpPr>
        <p:spPr>
          <a:xfrm>
            <a:off x="1320555" y="1760578"/>
            <a:ext cx="2659521" cy="272880"/>
          </a:xfrm>
          <a:prstGeom prst="rect">
            <a:avLst/>
          </a:prstGeom>
          <a:gradFill>
            <a:gsLst>
              <a:gs pos="0">
                <a:schemeClr val="lt1"/>
              </a:gs>
              <a:gs pos="50000">
                <a:srgbClr val="FAFAFA"/>
              </a:gs>
              <a:gs pos="100000">
                <a:srgbClr val="CECECE"/>
              </a:gs>
            </a:gsLst>
            <a:lin ang="5400000" scaled="0"/>
          </a:gra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New Job</a:t>
            </a:r>
            <a:endParaRPr/>
          </a:p>
        </p:txBody>
      </p:sp>
      <p:sp>
        <p:nvSpPr>
          <p:cNvPr id="266" name="Shape 266"/>
          <p:cNvSpPr/>
          <p:nvPr/>
        </p:nvSpPr>
        <p:spPr>
          <a:xfrm>
            <a:off x="3177124" y="1470400"/>
            <a:ext cx="777480" cy="211470"/>
          </a:xfrm>
          <a:prstGeom prst="roundRect">
            <a:avLst>
              <a:gd fmla="val 16667" name="adj"/>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Shape 267"/>
          <p:cNvSpPr txBox="1"/>
          <p:nvPr/>
        </p:nvSpPr>
        <p:spPr>
          <a:xfrm>
            <a:off x="3342558" y="1480478"/>
            <a:ext cx="514884" cy="2000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700">
                <a:solidFill>
                  <a:schemeClr val="dk1"/>
                </a:solidFill>
                <a:latin typeface="Calibri"/>
                <a:ea typeface="Calibri"/>
                <a:cs typeface="Calibri"/>
                <a:sym typeface="Calibri"/>
              </a:rPr>
              <a:t>HOME</a:t>
            </a:r>
            <a:endParaRPr/>
          </a:p>
        </p:txBody>
      </p:sp>
      <p:sp>
        <p:nvSpPr>
          <p:cNvPr id="268" name="Shape 268">
            <a:hlinkClick r:id="rId5"/>
          </p:cNvPr>
          <p:cNvSpPr/>
          <p:nvPr/>
        </p:nvSpPr>
        <p:spPr>
          <a:xfrm>
            <a:off x="2963599" y="1383501"/>
            <a:ext cx="1140163" cy="34104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Shape 269">
            <a:hlinkClick r:id="rId6"/>
          </p:cNvPr>
          <p:cNvSpPr/>
          <p:nvPr/>
        </p:nvSpPr>
        <p:spPr>
          <a:xfrm>
            <a:off x="1236930" y="5385835"/>
            <a:ext cx="812566" cy="50548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70" name="Shape 270"/>
          <p:cNvGrpSpPr/>
          <p:nvPr/>
        </p:nvGrpSpPr>
        <p:grpSpPr>
          <a:xfrm>
            <a:off x="1326347" y="5410002"/>
            <a:ext cx="2656398" cy="420201"/>
            <a:chOff x="4667132" y="5245413"/>
            <a:chExt cx="2656398" cy="420201"/>
          </a:xfrm>
        </p:grpSpPr>
        <p:grpSp>
          <p:nvGrpSpPr>
            <p:cNvPr id="271" name="Shape 271"/>
            <p:cNvGrpSpPr/>
            <p:nvPr/>
          </p:nvGrpSpPr>
          <p:grpSpPr>
            <a:xfrm>
              <a:off x="4667132" y="5245413"/>
              <a:ext cx="2656398" cy="408478"/>
              <a:chOff x="6815262" y="4462512"/>
              <a:chExt cx="2658510" cy="408478"/>
            </a:xfrm>
          </p:grpSpPr>
          <p:sp>
            <p:nvSpPr>
              <p:cNvPr id="272" name="Shape 272"/>
              <p:cNvSpPr/>
              <p:nvPr/>
            </p:nvSpPr>
            <p:spPr>
              <a:xfrm>
                <a:off x="6815262" y="4463407"/>
                <a:ext cx="655086" cy="380721"/>
              </a:xfrm>
              <a:prstGeom prst="rect">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Shape 273"/>
              <p:cNvSpPr/>
              <p:nvPr/>
            </p:nvSpPr>
            <p:spPr>
              <a:xfrm>
                <a:off x="7468393" y="4463118"/>
                <a:ext cx="664530" cy="380721"/>
              </a:xfrm>
              <a:prstGeom prst="rect">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Shape 274"/>
              <p:cNvSpPr/>
              <p:nvPr/>
            </p:nvSpPr>
            <p:spPr>
              <a:xfrm>
                <a:off x="8142525" y="4462514"/>
                <a:ext cx="670566" cy="380721"/>
              </a:xfrm>
              <a:prstGeom prst="rect">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Shape 275"/>
              <p:cNvSpPr/>
              <p:nvPr/>
            </p:nvSpPr>
            <p:spPr>
              <a:xfrm>
                <a:off x="8820283" y="4462512"/>
                <a:ext cx="653489" cy="388800"/>
              </a:xfrm>
              <a:prstGeom prst="rect">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6" name="Shape 276"/>
              <p:cNvPicPr preferRelativeResize="0"/>
              <p:nvPr/>
            </p:nvPicPr>
            <p:blipFill rotWithShape="1">
              <a:blip r:embed="rId7">
                <a:alphaModFix/>
              </a:blip>
              <a:srcRect b="0" l="0" r="0" t="0"/>
              <a:stretch/>
            </p:blipFill>
            <p:spPr>
              <a:xfrm>
                <a:off x="7026385" y="4517625"/>
                <a:ext cx="213646" cy="213646"/>
              </a:xfrm>
              <a:prstGeom prst="rect">
                <a:avLst/>
              </a:prstGeom>
              <a:gradFill>
                <a:gsLst>
                  <a:gs pos="0">
                    <a:schemeClr val="lt1"/>
                  </a:gs>
                  <a:gs pos="50000">
                    <a:srgbClr val="FAFAFA"/>
                  </a:gs>
                  <a:gs pos="100000">
                    <a:srgbClr val="CECECE"/>
                  </a:gs>
                </a:gsLst>
                <a:lin ang="5400000" scaled="0"/>
              </a:gradFill>
              <a:ln>
                <a:noFill/>
              </a:ln>
            </p:spPr>
          </p:pic>
          <p:sp>
            <p:nvSpPr>
              <p:cNvPr id="277" name="Shape 277"/>
              <p:cNvSpPr txBox="1"/>
              <p:nvPr/>
            </p:nvSpPr>
            <p:spPr>
              <a:xfrm>
                <a:off x="6913439" y="4686324"/>
                <a:ext cx="458732" cy="1846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
                    <a:solidFill>
                      <a:schemeClr val="dk1"/>
                    </a:solidFill>
                    <a:latin typeface="Calibri"/>
                    <a:ea typeface="Calibri"/>
                    <a:cs typeface="Calibri"/>
                    <a:sym typeface="Calibri"/>
                  </a:rPr>
                  <a:t>PROFILE</a:t>
                </a:r>
                <a:endParaRPr sz="500">
                  <a:solidFill>
                    <a:schemeClr val="dk1"/>
                  </a:solidFill>
                  <a:latin typeface="Calibri"/>
                  <a:ea typeface="Calibri"/>
                  <a:cs typeface="Calibri"/>
                  <a:sym typeface="Calibri"/>
                </a:endParaRPr>
              </a:p>
            </p:txBody>
          </p:sp>
          <p:pic>
            <p:nvPicPr>
              <p:cNvPr id="278" name="Shape 278"/>
              <p:cNvPicPr preferRelativeResize="0"/>
              <p:nvPr/>
            </p:nvPicPr>
            <p:blipFill rotWithShape="1">
              <a:blip r:embed="rId8">
                <a:alphaModFix/>
              </a:blip>
              <a:srcRect b="0" l="0" r="0" t="0"/>
              <a:stretch/>
            </p:blipFill>
            <p:spPr>
              <a:xfrm>
                <a:off x="9090401" y="4530226"/>
                <a:ext cx="188235" cy="188235"/>
              </a:xfrm>
              <a:prstGeom prst="rect">
                <a:avLst/>
              </a:prstGeom>
              <a:gradFill>
                <a:gsLst>
                  <a:gs pos="0">
                    <a:schemeClr val="lt1"/>
                  </a:gs>
                  <a:gs pos="50000">
                    <a:srgbClr val="FAFAFA"/>
                  </a:gs>
                  <a:gs pos="100000">
                    <a:srgbClr val="CECECE"/>
                  </a:gs>
                </a:gsLst>
                <a:lin ang="5400000" scaled="0"/>
              </a:gradFill>
              <a:ln>
                <a:noFill/>
              </a:ln>
            </p:spPr>
          </p:pic>
          <p:sp>
            <p:nvSpPr>
              <p:cNvPr id="279" name="Shape 279"/>
              <p:cNvSpPr txBox="1"/>
              <p:nvPr/>
            </p:nvSpPr>
            <p:spPr>
              <a:xfrm>
                <a:off x="8993698" y="4678509"/>
                <a:ext cx="467787" cy="1846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
                    <a:solidFill>
                      <a:schemeClr val="dk1"/>
                    </a:solidFill>
                    <a:latin typeface="Calibri"/>
                    <a:ea typeface="Calibri"/>
                    <a:cs typeface="Calibri"/>
                    <a:sym typeface="Calibri"/>
                  </a:rPr>
                  <a:t>MORE</a:t>
                </a:r>
                <a:endParaRPr sz="500">
                  <a:solidFill>
                    <a:schemeClr val="dk1"/>
                  </a:solidFill>
                  <a:latin typeface="Calibri"/>
                  <a:ea typeface="Calibri"/>
                  <a:cs typeface="Calibri"/>
                  <a:sym typeface="Calibri"/>
                </a:endParaRPr>
              </a:p>
            </p:txBody>
          </p:sp>
        </p:grpSp>
        <p:pic>
          <p:nvPicPr>
            <p:cNvPr id="280" name="Shape 280"/>
            <p:cNvPicPr preferRelativeResize="0"/>
            <p:nvPr/>
          </p:nvPicPr>
          <p:blipFill rotWithShape="1">
            <a:blip r:embed="rId9">
              <a:alphaModFix/>
            </a:blip>
            <a:srcRect b="0" l="0" r="0" t="0"/>
            <a:stretch/>
          </p:blipFill>
          <p:spPr>
            <a:xfrm>
              <a:off x="6283638" y="5308012"/>
              <a:ext cx="149043" cy="174895"/>
            </a:xfrm>
            <a:prstGeom prst="rect">
              <a:avLst/>
            </a:prstGeom>
            <a:gradFill>
              <a:gsLst>
                <a:gs pos="0">
                  <a:schemeClr val="lt1"/>
                </a:gs>
                <a:gs pos="50000">
                  <a:srgbClr val="FAFAFA"/>
                </a:gs>
                <a:gs pos="100000">
                  <a:srgbClr val="CECECE"/>
                </a:gs>
              </a:gsLst>
              <a:lin ang="5400000" scaled="0"/>
            </a:gradFill>
            <a:ln>
              <a:noFill/>
            </a:ln>
          </p:spPr>
        </p:pic>
        <p:sp>
          <p:nvSpPr>
            <p:cNvPr id="281" name="Shape 281"/>
            <p:cNvSpPr txBox="1"/>
            <p:nvPr/>
          </p:nvSpPr>
          <p:spPr>
            <a:xfrm>
              <a:off x="5948532" y="5480948"/>
              <a:ext cx="846992" cy="1846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
                  <a:solidFill>
                    <a:schemeClr val="dk1"/>
                  </a:solidFill>
                  <a:latin typeface="Calibri"/>
                  <a:ea typeface="Calibri"/>
                  <a:cs typeface="Calibri"/>
                  <a:sym typeface="Calibri"/>
                </a:rPr>
                <a:t>MESSAGE PARENT </a:t>
              </a:r>
              <a:endParaRPr sz="500">
                <a:solidFill>
                  <a:schemeClr val="dk1"/>
                </a:solidFill>
                <a:latin typeface="Calibri"/>
                <a:ea typeface="Calibri"/>
                <a:cs typeface="Calibri"/>
                <a:sym typeface="Calibri"/>
              </a:endParaRPr>
            </a:p>
          </p:txBody>
        </p:sp>
        <p:sp>
          <p:nvSpPr>
            <p:cNvPr id="282" name="Shape 282"/>
            <p:cNvSpPr txBox="1"/>
            <p:nvPr/>
          </p:nvSpPr>
          <p:spPr>
            <a:xfrm>
              <a:off x="5313961" y="5461410"/>
              <a:ext cx="732232" cy="1846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
                  <a:solidFill>
                    <a:schemeClr val="dk1"/>
                  </a:solidFill>
                  <a:latin typeface="Calibri"/>
                  <a:ea typeface="Calibri"/>
                  <a:cs typeface="Calibri"/>
                  <a:sym typeface="Calibri"/>
                </a:rPr>
                <a:t>ACCEPT A JOB</a:t>
              </a:r>
              <a:endParaRPr sz="500">
                <a:solidFill>
                  <a:schemeClr val="dk1"/>
                </a:solidFill>
                <a:latin typeface="Calibri"/>
                <a:ea typeface="Calibri"/>
                <a:cs typeface="Calibri"/>
                <a:sym typeface="Calibri"/>
              </a:endParaRPr>
            </a:p>
          </p:txBody>
        </p:sp>
        <p:pic>
          <p:nvPicPr>
            <p:cNvPr id="283" name="Shape 283"/>
            <p:cNvPicPr preferRelativeResize="0"/>
            <p:nvPr/>
          </p:nvPicPr>
          <p:blipFill rotWithShape="1">
            <a:blip r:embed="rId10">
              <a:alphaModFix/>
            </a:blip>
            <a:srcRect b="0" l="0" r="0" t="0"/>
            <a:stretch/>
          </p:blipFill>
          <p:spPr>
            <a:xfrm>
              <a:off x="5577789" y="5300526"/>
              <a:ext cx="166386" cy="182381"/>
            </a:xfrm>
            <a:prstGeom prst="rect">
              <a:avLst/>
            </a:prstGeom>
            <a:gradFill>
              <a:gsLst>
                <a:gs pos="0">
                  <a:schemeClr val="lt1"/>
                </a:gs>
                <a:gs pos="50000">
                  <a:srgbClr val="FAFAFA"/>
                </a:gs>
                <a:gs pos="100000">
                  <a:srgbClr val="CECECE"/>
                </a:gs>
              </a:gsLst>
              <a:lin ang="5400000" scaled="0"/>
            </a:gradFill>
            <a:ln>
              <a:noFill/>
            </a:ln>
          </p:spPr>
        </p:pic>
      </p:grpSp>
      <p:sp>
        <p:nvSpPr>
          <p:cNvPr id="284" name="Shape 284">
            <a:hlinkClick r:id="rId11"/>
          </p:cNvPr>
          <p:cNvSpPr/>
          <p:nvPr/>
        </p:nvSpPr>
        <p:spPr>
          <a:xfrm>
            <a:off x="851674" y="4696180"/>
            <a:ext cx="675231" cy="3647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Shape 285"/>
          <p:cNvSpPr/>
          <p:nvPr/>
        </p:nvSpPr>
        <p:spPr>
          <a:xfrm>
            <a:off x="4669630" y="783336"/>
            <a:ext cx="6096000" cy="59093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Is there any further information that is required?</a:t>
            </a:r>
            <a:endParaRPr/>
          </a:p>
          <a:p>
            <a:pPr indent="0" lvl="0" marL="0" marR="0" rtl="0" algn="l">
              <a:spcBef>
                <a:spcPts val="0"/>
              </a:spcBef>
              <a:spcAft>
                <a:spcPts val="0"/>
              </a:spcAft>
              <a:buNone/>
            </a:pPr>
            <a:r>
              <a:rPr lang="en-US" sz="1800">
                <a:solidFill>
                  <a:srgbClr val="498DF1"/>
                </a:solidFill>
                <a:latin typeface="Calibri"/>
                <a:ea typeface="Calibri"/>
                <a:cs typeface="Calibri"/>
                <a:sym typeface="Calibri"/>
              </a:rPr>
              <a:t> Majority of students have commented that this section was confusing to understand , as the heading is not clear whether it is for tutors or the students. Furthermore 2 out of 9 students said that this section should be more user friendly.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286" name="Shape 286"/>
          <p:cNvPicPr preferRelativeResize="0"/>
          <p:nvPr/>
        </p:nvPicPr>
        <p:blipFill rotWithShape="1">
          <a:blip r:embed="rId12">
            <a:alphaModFix/>
          </a:blip>
          <a:srcRect b="0" l="0" r="0" t="0"/>
          <a:stretch/>
        </p:blipFill>
        <p:spPr>
          <a:xfrm>
            <a:off x="5082988" y="85634"/>
            <a:ext cx="6248509" cy="35831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nvSpPr>
        <p:spPr>
          <a:xfrm>
            <a:off x="1772039" y="3521425"/>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93" name="Shape 293"/>
          <p:cNvGrpSpPr/>
          <p:nvPr/>
        </p:nvGrpSpPr>
        <p:grpSpPr>
          <a:xfrm>
            <a:off x="477077" y="167311"/>
            <a:ext cx="4140000" cy="7196783"/>
            <a:chOff x="3949700" y="-190500"/>
            <a:chExt cx="4140000" cy="7196783"/>
          </a:xfrm>
        </p:grpSpPr>
        <p:pic>
          <p:nvPicPr>
            <p:cNvPr id="294" name="Shape 294"/>
            <p:cNvPicPr preferRelativeResize="0"/>
            <p:nvPr/>
          </p:nvPicPr>
          <p:blipFill rotWithShape="1">
            <a:blip r:embed="rId3">
              <a:alphaModFix/>
            </a:blip>
            <a:srcRect b="0" l="0" r="0" t="0"/>
            <a:stretch/>
          </p:blipFill>
          <p:spPr>
            <a:xfrm>
              <a:off x="3949700" y="-190500"/>
              <a:ext cx="4140000" cy="7196783"/>
            </a:xfrm>
            <a:prstGeom prst="rect">
              <a:avLst/>
            </a:prstGeom>
            <a:noFill/>
            <a:ln>
              <a:noFill/>
            </a:ln>
          </p:spPr>
        </p:pic>
        <p:pic>
          <p:nvPicPr>
            <p:cNvPr id="295" name="Shape 295"/>
            <p:cNvPicPr preferRelativeResize="0"/>
            <p:nvPr/>
          </p:nvPicPr>
          <p:blipFill rotWithShape="1">
            <a:blip r:embed="rId4">
              <a:alphaModFix/>
            </a:blip>
            <a:srcRect b="29990" l="975" r="2534" t="19994"/>
            <a:stretch/>
          </p:blipFill>
          <p:spPr>
            <a:xfrm>
              <a:off x="4656112" y="1076515"/>
              <a:ext cx="2672773" cy="152872"/>
            </a:xfrm>
            <a:prstGeom prst="rect">
              <a:avLst/>
            </a:prstGeom>
            <a:noFill/>
            <a:ln>
              <a:noFill/>
            </a:ln>
          </p:spPr>
        </p:pic>
      </p:grpSp>
      <p:grpSp>
        <p:nvGrpSpPr>
          <p:cNvPr id="296" name="Shape 296"/>
          <p:cNvGrpSpPr/>
          <p:nvPr/>
        </p:nvGrpSpPr>
        <p:grpSpPr>
          <a:xfrm>
            <a:off x="1183489" y="1595111"/>
            <a:ext cx="2667801" cy="4398150"/>
            <a:chOff x="4660498" y="1229387"/>
            <a:chExt cx="2667801" cy="4398150"/>
          </a:xfrm>
        </p:grpSpPr>
        <p:sp>
          <p:nvSpPr>
            <p:cNvPr id="297" name="Shape 297"/>
            <p:cNvSpPr/>
            <p:nvPr/>
          </p:nvSpPr>
          <p:spPr>
            <a:xfrm>
              <a:off x="4660498" y="1229388"/>
              <a:ext cx="2664000" cy="438639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Shape 298"/>
            <p:cNvSpPr/>
            <p:nvPr/>
          </p:nvSpPr>
          <p:spPr>
            <a:xfrm>
              <a:off x="4664299" y="1229387"/>
              <a:ext cx="2664000" cy="471076"/>
            </a:xfrm>
            <a:prstGeom prst="rect">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Shape 299"/>
            <p:cNvSpPr/>
            <p:nvPr/>
          </p:nvSpPr>
          <p:spPr>
            <a:xfrm>
              <a:off x="4664299" y="5309936"/>
              <a:ext cx="2664000" cy="317601"/>
            </a:xfrm>
            <a:prstGeom prst="rect">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Shape 300"/>
            <p:cNvSpPr/>
            <p:nvPr/>
          </p:nvSpPr>
          <p:spPr>
            <a:xfrm>
              <a:off x="4724400" y="5350042"/>
              <a:ext cx="2021306" cy="216000"/>
            </a:xfrm>
            <a:prstGeom prst="roundRect">
              <a:avLst>
                <a:gd fmla="val 16667" name="adj"/>
              </a:avLst>
            </a:prstGeom>
            <a:gradFill>
              <a:gsLst>
                <a:gs pos="0">
                  <a:schemeClr val="lt1"/>
                </a:gs>
                <a:gs pos="50000">
                  <a:srgbClr val="FAFAFA"/>
                </a:gs>
                <a:gs pos="100000">
                  <a:srgbClr val="CECECE"/>
                </a:gs>
              </a:gsLst>
              <a:lin ang="5400000" scaled="0"/>
            </a:gra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Shape 301"/>
            <p:cNvSpPr/>
            <p:nvPr/>
          </p:nvSpPr>
          <p:spPr>
            <a:xfrm>
              <a:off x="6849979" y="5363414"/>
              <a:ext cx="401053" cy="198000"/>
            </a:xfrm>
            <a:prstGeom prst="roundRect">
              <a:avLst>
                <a:gd fmla="val 16667" name="adj"/>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000000"/>
                  </a:solidFill>
                  <a:latin typeface="Calibri"/>
                  <a:ea typeface="Calibri"/>
                  <a:cs typeface="Calibri"/>
                  <a:sym typeface="Calibri"/>
                </a:rPr>
                <a:t>Send</a:t>
              </a:r>
              <a:endParaRPr/>
            </a:p>
          </p:txBody>
        </p:sp>
        <p:sp>
          <p:nvSpPr>
            <p:cNvPr id="302" name="Shape 302"/>
            <p:cNvSpPr txBox="1"/>
            <p:nvPr/>
          </p:nvSpPr>
          <p:spPr>
            <a:xfrm>
              <a:off x="4710944" y="5342626"/>
              <a:ext cx="1187824"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Message</a:t>
              </a:r>
              <a:endParaRPr/>
            </a:p>
          </p:txBody>
        </p:sp>
      </p:grpSp>
      <p:sp>
        <p:nvSpPr>
          <p:cNvPr id="303" name="Shape 303"/>
          <p:cNvSpPr/>
          <p:nvPr/>
        </p:nvSpPr>
        <p:spPr>
          <a:xfrm>
            <a:off x="1251777" y="1729535"/>
            <a:ext cx="258630" cy="170360"/>
          </a:xfrm>
          <a:prstGeom prst="leftArrow">
            <a:avLst>
              <a:gd fmla="val 50000" name="adj1"/>
              <a:gd fmla="val 50000" name="adj2"/>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Shape 304"/>
          <p:cNvSpPr/>
          <p:nvPr/>
        </p:nvSpPr>
        <p:spPr>
          <a:xfrm>
            <a:off x="2366703" y="1627304"/>
            <a:ext cx="338634" cy="280612"/>
          </a:xfrm>
          <a:prstGeom prst="ellipse">
            <a:avLst/>
          </a:prstGeom>
          <a:solidFill>
            <a:srgbClr val="8FA1CF"/>
          </a:soli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Shape 305"/>
          <p:cNvSpPr txBox="1"/>
          <p:nvPr/>
        </p:nvSpPr>
        <p:spPr>
          <a:xfrm>
            <a:off x="2315526" y="1657055"/>
            <a:ext cx="518829"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700">
                <a:solidFill>
                  <a:srgbClr val="000000"/>
                </a:solidFill>
                <a:latin typeface="Calibri"/>
                <a:ea typeface="Calibri"/>
                <a:cs typeface="Calibri"/>
                <a:sym typeface="Calibri"/>
              </a:rPr>
              <a:t>Picture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Shape 306"/>
          <p:cNvSpPr txBox="1"/>
          <p:nvPr/>
        </p:nvSpPr>
        <p:spPr>
          <a:xfrm>
            <a:off x="2226601" y="1894215"/>
            <a:ext cx="728236" cy="4924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700">
                <a:solidFill>
                  <a:srgbClr val="000000"/>
                </a:solidFill>
                <a:latin typeface="Calibri"/>
                <a:ea typeface="Calibri"/>
                <a:cs typeface="Calibri"/>
                <a:sym typeface="Calibri"/>
              </a:rPr>
              <a:t>Parents Name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07" name="Shape 307"/>
          <p:cNvPicPr preferRelativeResize="0"/>
          <p:nvPr/>
        </p:nvPicPr>
        <p:blipFill rotWithShape="1">
          <a:blip r:embed="rId5">
            <a:alphaModFix/>
          </a:blip>
          <a:srcRect b="0" l="0" r="0" t="0"/>
          <a:stretch/>
        </p:blipFill>
        <p:spPr>
          <a:xfrm flipH="1" rot="10800000">
            <a:off x="3502435" y="1655523"/>
            <a:ext cx="260239" cy="284528"/>
          </a:xfrm>
          <a:prstGeom prst="rect">
            <a:avLst/>
          </a:prstGeom>
          <a:noFill/>
          <a:ln>
            <a:noFill/>
          </a:ln>
        </p:spPr>
      </p:pic>
      <p:sp>
        <p:nvSpPr>
          <p:cNvPr id="308" name="Shape 308"/>
          <p:cNvSpPr txBox="1"/>
          <p:nvPr/>
        </p:nvSpPr>
        <p:spPr>
          <a:xfrm>
            <a:off x="3446833" y="1901910"/>
            <a:ext cx="467415" cy="1846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
                <a:solidFill>
                  <a:schemeClr val="dk1"/>
                </a:solidFill>
                <a:latin typeface="Calibri"/>
                <a:ea typeface="Calibri"/>
                <a:cs typeface="Calibri"/>
                <a:sym typeface="Calibri"/>
              </a:rPr>
              <a:t>MORE</a:t>
            </a:r>
            <a:endParaRPr sz="500">
              <a:solidFill>
                <a:schemeClr val="dk1"/>
              </a:solidFill>
              <a:latin typeface="Calibri"/>
              <a:ea typeface="Calibri"/>
              <a:cs typeface="Calibri"/>
              <a:sym typeface="Calibri"/>
            </a:endParaRPr>
          </a:p>
        </p:txBody>
      </p:sp>
      <p:sp>
        <p:nvSpPr>
          <p:cNvPr id="309" name="Shape 309"/>
          <p:cNvSpPr txBox="1"/>
          <p:nvPr/>
        </p:nvSpPr>
        <p:spPr>
          <a:xfrm>
            <a:off x="1231195" y="1901910"/>
            <a:ext cx="431207" cy="1846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
                <a:solidFill>
                  <a:schemeClr val="dk1"/>
                </a:solidFill>
                <a:latin typeface="Calibri"/>
                <a:ea typeface="Calibri"/>
                <a:cs typeface="Calibri"/>
                <a:sym typeface="Calibri"/>
              </a:rPr>
              <a:t>BACK</a:t>
            </a:r>
            <a:endParaRPr sz="500">
              <a:solidFill>
                <a:schemeClr val="dk1"/>
              </a:solidFill>
              <a:latin typeface="Calibri"/>
              <a:ea typeface="Calibri"/>
              <a:cs typeface="Calibri"/>
              <a:sym typeface="Calibri"/>
            </a:endParaRPr>
          </a:p>
        </p:txBody>
      </p:sp>
      <p:grpSp>
        <p:nvGrpSpPr>
          <p:cNvPr id="310" name="Shape 310"/>
          <p:cNvGrpSpPr/>
          <p:nvPr/>
        </p:nvGrpSpPr>
        <p:grpSpPr>
          <a:xfrm>
            <a:off x="1525695" y="2237113"/>
            <a:ext cx="1631978" cy="385663"/>
            <a:chOff x="5165993" y="1938376"/>
            <a:chExt cx="1637723" cy="547877"/>
          </a:xfrm>
        </p:grpSpPr>
        <p:sp>
          <p:nvSpPr>
            <p:cNvPr id="311" name="Shape 311"/>
            <p:cNvSpPr/>
            <p:nvPr/>
          </p:nvSpPr>
          <p:spPr>
            <a:xfrm>
              <a:off x="5255729" y="1938376"/>
              <a:ext cx="1547987" cy="422848"/>
            </a:xfrm>
            <a:prstGeom prst="roundRect">
              <a:avLst>
                <a:gd fmla="val 16667" name="adj"/>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Shape 312"/>
            <p:cNvSpPr/>
            <p:nvPr/>
          </p:nvSpPr>
          <p:spPr>
            <a:xfrm rot="-10565510">
              <a:off x="5170097" y="2342634"/>
              <a:ext cx="342529" cy="132100"/>
            </a:xfrm>
            <a:custGeom>
              <a:pathLst>
                <a:path extrusionOk="0" h="120000" w="120000">
                  <a:moveTo>
                    <a:pt x="0" y="120000"/>
                  </a:moveTo>
                  <a:lnTo>
                    <a:pt x="120000" y="0"/>
                  </a:lnTo>
                  <a:cubicBezTo>
                    <a:pt x="102863" y="36250"/>
                    <a:pt x="81596" y="68749"/>
                    <a:pt x="70655" y="108750"/>
                  </a:cubicBezTo>
                  <a:lnTo>
                    <a:pt x="0" y="120000"/>
                  </a:lnTo>
                  <a:close/>
                </a:path>
              </a:pathLst>
            </a:cu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grpSp>
      <p:grpSp>
        <p:nvGrpSpPr>
          <p:cNvPr id="313" name="Shape 313"/>
          <p:cNvGrpSpPr/>
          <p:nvPr/>
        </p:nvGrpSpPr>
        <p:grpSpPr>
          <a:xfrm>
            <a:off x="1179688" y="2329792"/>
            <a:ext cx="581207" cy="319974"/>
            <a:chOff x="4716354" y="2305902"/>
            <a:chExt cx="385414" cy="319974"/>
          </a:xfrm>
        </p:grpSpPr>
        <p:sp>
          <p:nvSpPr>
            <p:cNvPr id="314" name="Shape 314"/>
            <p:cNvSpPr/>
            <p:nvPr/>
          </p:nvSpPr>
          <p:spPr>
            <a:xfrm>
              <a:off x="4716354" y="2305902"/>
              <a:ext cx="266676" cy="262409"/>
            </a:xfrm>
            <a:prstGeom prst="ellipse">
              <a:avLst/>
            </a:prstGeom>
            <a:no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Shape 315"/>
            <p:cNvSpPr txBox="1"/>
            <p:nvPr/>
          </p:nvSpPr>
          <p:spPr>
            <a:xfrm>
              <a:off x="4719620" y="2348877"/>
              <a:ext cx="382148"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
                  <a:solidFill>
                    <a:srgbClr val="000000"/>
                  </a:solidFill>
                  <a:latin typeface="Calibri"/>
                  <a:ea typeface="Calibri"/>
                  <a:cs typeface="Calibri"/>
                  <a:sym typeface="Calibri"/>
                </a:rPr>
                <a:t>Parent</a:t>
              </a:r>
              <a:endParaRPr/>
            </a:p>
          </p:txBody>
        </p:sp>
      </p:grpSp>
      <p:grpSp>
        <p:nvGrpSpPr>
          <p:cNvPr id="316" name="Shape 316"/>
          <p:cNvGrpSpPr/>
          <p:nvPr/>
        </p:nvGrpSpPr>
        <p:grpSpPr>
          <a:xfrm flipH="1">
            <a:off x="2335230" y="2727971"/>
            <a:ext cx="1431030" cy="534753"/>
            <a:chOff x="5165993" y="1938376"/>
            <a:chExt cx="1637723" cy="547877"/>
          </a:xfrm>
        </p:grpSpPr>
        <p:sp>
          <p:nvSpPr>
            <p:cNvPr id="317" name="Shape 317"/>
            <p:cNvSpPr/>
            <p:nvPr/>
          </p:nvSpPr>
          <p:spPr>
            <a:xfrm>
              <a:off x="5255729" y="1938376"/>
              <a:ext cx="1547987" cy="422848"/>
            </a:xfrm>
            <a:prstGeom prst="roundRect">
              <a:avLst>
                <a:gd fmla="val 16667" name="adj"/>
              </a:avLst>
            </a:prstGeom>
            <a:gradFill>
              <a:gsLst>
                <a:gs pos="0">
                  <a:srgbClr val="A6CDFC"/>
                </a:gs>
                <a:gs pos="50000">
                  <a:srgbClr val="A4C5F4"/>
                </a:gs>
                <a:gs pos="100000">
                  <a:srgbClr val="84A2C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8" name="Shape 318"/>
            <p:cNvSpPr/>
            <p:nvPr/>
          </p:nvSpPr>
          <p:spPr>
            <a:xfrm rot="-10565510">
              <a:off x="5170097" y="2342634"/>
              <a:ext cx="342529" cy="132100"/>
            </a:xfrm>
            <a:custGeom>
              <a:pathLst>
                <a:path extrusionOk="0" h="120000" w="120000">
                  <a:moveTo>
                    <a:pt x="0" y="120000"/>
                  </a:moveTo>
                  <a:lnTo>
                    <a:pt x="120000" y="0"/>
                  </a:lnTo>
                  <a:cubicBezTo>
                    <a:pt x="102863" y="36250"/>
                    <a:pt x="81596" y="68749"/>
                    <a:pt x="70655" y="108750"/>
                  </a:cubicBezTo>
                  <a:lnTo>
                    <a:pt x="0" y="120000"/>
                  </a:lnTo>
                  <a:close/>
                </a:path>
              </a:pathLst>
            </a:custGeom>
            <a:gradFill>
              <a:gsLst>
                <a:gs pos="0">
                  <a:srgbClr val="A6CDFC"/>
                </a:gs>
                <a:gs pos="50000">
                  <a:srgbClr val="A4C5F4"/>
                </a:gs>
                <a:gs pos="100000">
                  <a:srgbClr val="84A2C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grpSp>
      <p:grpSp>
        <p:nvGrpSpPr>
          <p:cNvPr id="319" name="Shape 319"/>
          <p:cNvGrpSpPr/>
          <p:nvPr/>
        </p:nvGrpSpPr>
        <p:grpSpPr>
          <a:xfrm>
            <a:off x="1520187" y="3363103"/>
            <a:ext cx="1631978" cy="385663"/>
            <a:chOff x="5165993" y="1938376"/>
            <a:chExt cx="1637723" cy="547877"/>
          </a:xfrm>
        </p:grpSpPr>
        <p:sp>
          <p:nvSpPr>
            <p:cNvPr id="320" name="Shape 320"/>
            <p:cNvSpPr/>
            <p:nvPr/>
          </p:nvSpPr>
          <p:spPr>
            <a:xfrm>
              <a:off x="5255729" y="1938376"/>
              <a:ext cx="1547987" cy="422848"/>
            </a:xfrm>
            <a:prstGeom prst="roundRect">
              <a:avLst>
                <a:gd fmla="val 16667" name="adj"/>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1" name="Shape 321"/>
            <p:cNvSpPr/>
            <p:nvPr/>
          </p:nvSpPr>
          <p:spPr>
            <a:xfrm rot="-10565510">
              <a:off x="5170097" y="2342634"/>
              <a:ext cx="342529" cy="132100"/>
            </a:xfrm>
            <a:custGeom>
              <a:pathLst>
                <a:path extrusionOk="0" h="120000" w="120000">
                  <a:moveTo>
                    <a:pt x="0" y="120000"/>
                  </a:moveTo>
                  <a:lnTo>
                    <a:pt x="120000" y="0"/>
                  </a:lnTo>
                  <a:cubicBezTo>
                    <a:pt x="102863" y="36250"/>
                    <a:pt x="81596" y="68749"/>
                    <a:pt x="70655" y="108750"/>
                  </a:cubicBezTo>
                  <a:lnTo>
                    <a:pt x="0" y="120000"/>
                  </a:lnTo>
                  <a:close/>
                </a:path>
              </a:pathLst>
            </a:cu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grpSp>
      <p:grpSp>
        <p:nvGrpSpPr>
          <p:cNvPr id="322" name="Shape 322"/>
          <p:cNvGrpSpPr/>
          <p:nvPr/>
        </p:nvGrpSpPr>
        <p:grpSpPr>
          <a:xfrm flipH="1">
            <a:off x="2354883" y="3827512"/>
            <a:ext cx="1431030" cy="421038"/>
            <a:chOff x="5165993" y="1938376"/>
            <a:chExt cx="1637723" cy="547877"/>
          </a:xfrm>
        </p:grpSpPr>
        <p:sp>
          <p:nvSpPr>
            <p:cNvPr id="323" name="Shape 323"/>
            <p:cNvSpPr/>
            <p:nvPr/>
          </p:nvSpPr>
          <p:spPr>
            <a:xfrm>
              <a:off x="5255729" y="1938376"/>
              <a:ext cx="1547987" cy="422848"/>
            </a:xfrm>
            <a:prstGeom prst="roundRect">
              <a:avLst>
                <a:gd fmla="val 16667" name="adj"/>
              </a:avLst>
            </a:prstGeom>
            <a:gradFill>
              <a:gsLst>
                <a:gs pos="0">
                  <a:srgbClr val="A6CDFC"/>
                </a:gs>
                <a:gs pos="50000">
                  <a:srgbClr val="A4C5F4"/>
                </a:gs>
                <a:gs pos="100000">
                  <a:srgbClr val="84A2C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Shape 324"/>
            <p:cNvSpPr/>
            <p:nvPr/>
          </p:nvSpPr>
          <p:spPr>
            <a:xfrm rot="-10565510">
              <a:off x="5170097" y="2342634"/>
              <a:ext cx="342529" cy="132100"/>
            </a:xfrm>
            <a:custGeom>
              <a:pathLst>
                <a:path extrusionOk="0" h="120000" w="120000">
                  <a:moveTo>
                    <a:pt x="0" y="120000"/>
                  </a:moveTo>
                  <a:lnTo>
                    <a:pt x="120000" y="0"/>
                  </a:lnTo>
                  <a:cubicBezTo>
                    <a:pt x="102863" y="36250"/>
                    <a:pt x="81596" y="68749"/>
                    <a:pt x="70655" y="108750"/>
                  </a:cubicBezTo>
                  <a:lnTo>
                    <a:pt x="0" y="120000"/>
                  </a:lnTo>
                  <a:close/>
                </a:path>
              </a:pathLst>
            </a:custGeom>
            <a:gradFill>
              <a:gsLst>
                <a:gs pos="0">
                  <a:srgbClr val="A6CDFC"/>
                </a:gs>
                <a:gs pos="50000">
                  <a:srgbClr val="A4C5F4"/>
                </a:gs>
                <a:gs pos="100000">
                  <a:srgbClr val="84A2C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grpSp>
      <p:grpSp>
        <p:nvGrpSpPr>
          <p:cNvPr id="325" name="Shape 325"/>
          <p:cNvGrpSpPr/>
          <p:nvPr/>
        </p:nvGrpSpPr>
        <p:grpSpPr>
          <a:xfrm flipH="1">
            <a:off x="2357698" y="4321947"/>
            <a:ext cx="1431030" cy="384871"/>
            <a:chOff x="5165993" y="1938376"/>
            <a:chExt cx="1637723" cy="547877"/>
          </a:xfrm>
        </p:grpSpPr>
        <p:sp>
          <p:nvSpPr>
            <p:cNvPr id="326" name="Shape 326"/>
            <p:cNvSpPr/>
            <p:nvPr/>
          </p:nvSpPr>
          <p:spPr>
            <a:xfrm>
              <a:off x="5255729" y="1938376"/>
              <a:ext cx="1547987" cy="422848"/>
            </a:xfrm>
            <a:prstGeom prst="roundRect">
              <a:avLst>
                <a:gd fmla="val 16667" name="adj"/>
              </a:avLst>
            </a:prstGeom>
            <a:gradFill>
              <a:gsLst>
                <a:gs pos="0">
                  <a:srgbClr val="A6CDFC"/>
                </a:gs>
                <a:gs pos="50000">
                  <a:srgbClr val="A4C5F4"/>
                </a:gs>
                <a:gs pos="100000">
                  <a:srgbClr val="84A2C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7" name="Shape 327"/>
            <p:cNvSpPr/>
            <p:nvPr/>
          </p:nvSpPr>
          <p:spPr>
            <a:xfrm rot="-10565510">
              <a:off x="5170097" y="2342634"/>
              <a:ext cx="342529" cy="132100"/>
            </a:xfrm>
            <a:custGeom>
              <a:pathLst>
                <a:path extrusionOk="0" h="120000" w="120000">
                  <a:moveTo>
                    <a:pt x="0" y="120000"/>
                  </a:moveTo>
                  <a:lnTo>
                    <a:pt x="120000" y="0"/>
                  </a:lnTo>
                  <a:cubicBezTo>
                    <a:pt x="102863" y="36250"/>
                    <a:pt x="81596" y="68749"/>
                    <a:pt x="70655" y="108750"/>
                  </a:cubicBezTo>
                  <a:lnTo>
                    <a:pt x="0" y="120000"/>
                  </a:lnTo>
                  <a:close/>
                </a:path>
              </a:pathLst>
            </a:custGeom>
            <a:gradFill>
              <a:gsLst>
                <a:gs pos="0">
                  <a:srgbClr val="A6CDFC"/>
                </a:gs>
                <a:gs pos="50000">
                  <a:srgbClr val="A4C5F4"/>
                </a:gs>
                <a:gs pos="100000">
                  <a:srgbClr val="84A2C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grpSp>
      <p:grpSp>
        <p:nvGrpSpPr>
          <p:cNvPr id="328" name="Shape 328"/>
          <p:cNvGrpSpPr/>
          <p:nvPr/>
        </p:nvGrpSpPr>
        <p:grpSpPr>
          <a:xfrm>
            <a:off x="1524726" y="4808853"/>
            <a:ext cx="1631978" cy="385663"/>
            <a:chOff x="5165993" y="1938376"/>
            <a:chExt cx="1637723" cy="547877"/>
          </a:xfrm>
        </p:grpSpPr>
        <p:sp>
          <p:nvSpPr>
            <p:cNvPr id="329" name="Shape 329"/>
            <p:cNvSpPr/>
            <p:nvPr/>
          </p:nvSpPr>
          <p:spPr>
            <a:xfrm>
              <a:off x="5255729" y="1938376"/>
              <a:ext cx="1547987" cy="422848"/>
            </a:xfrm>
            <a:prstGeom prst="roundRect">
              <a:avLst>
                <a:gd fmla="val 16667" name="adj"/>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Shape 330"/>
            <p:cNvSpPr/>
            <p:nvPr/>
          </p:nvSpPr>
          <p:spPr>
            <a:xfrm rot="-10565510">
              <a:off x="5170097" y="2342634"/>
              <a:ext cx="342529" cy="132100"/>
            </a:xfrm>
            <a:custGeom>
              <a:pathLst>
                <a:path extrusionOk="0" h="120000" w="120000">
                  <a:moveTo>
                    <a:pt x="0" y="120000"/>
                  </a:moveTo>
                  <a:lnTo>
                    <a:pt x="120000" y="0"/>
                  </a:lnTo>
                  <a:cubicBezTo>
                    <a:pt x="102863" y="36250"/>
                    <a:pt x="81596" y="68749"/>
                    <a:pt x="70655" y="108750"/>
                  </a:cubicBezTo>
                  <a:lnTo>
                    <a:pt x="0" y="120000"/>
                  </a:lnTo>
                  <a:close/>
                </a:path>
              </a:pathLst>
            </a:cu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grpSp>
      <p:grpSp>
        <p:nvGrpSpPr>
          <p:cNvPr id="331" name="Shape 331"/>
          <p:cNvGrpSpPr/>
          <p:nvPr/>
        </p:nvGrpSpPr>
        <p:grpSpPr>
          <a:xfrm>
            <a:off x="1156194" y="3463436"/>
            <a:ext cx="581207" cy="319974"/>
            <a:chOff x="4716354" y="2305902"/>
            <a:chExt cx="385414" cy="319974"/>
          </a:xfrm>
        </p:grpSpPr>
        <p:sp>
          <p:nvSpPr>
            <p:cNvPr id="332" name="Shape 332"/>
            <p:cNvSpPr/>
            <p:nvPr/>
          </p:nvSpPr>
          <p:spPr>
            <a:xfrm>
              <a:off x="4716354" y="2305902"/>
              <a:ext cx="266676" cy="262409"/>
            </a:xfrm>
            <a:prstGeom prst="ellipse">
              <a:avLst/>
            </a:prstGeom>
            <a:no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3" name="Shape 333"/>
            <p:cNvSpPr txBox="1"/>
            <p:nvPr/>
          </p:nvSpPr>
          <p:spPr>
            <a:xfrm>
              <a:off x="4719620" y="2348877"/>
              <a:ext cx="382148"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
                  <a:solidFill>
                    <a:srgbClr val="000000"/>
                  </a:solidFill>
                  <a:latin typeface="Calibri"/>
                  <a:ea typeface="Calibri"/>
                  <a:cs typeface="Calibri"/>
                  <a:sym typeface="Calibri"/>
                </a:rPr>
                <a:t>Parent</a:t>
              </a:r>
              <a:endParaRPr/>
            </a:p>
          </p:txBody>
        </p:sp>
      </p:grpSp>
      <p:grpSp>
        <p:nvGrpSpPr>
          <p:cNvPr id="334" name="Shape 334"/>
          <p:cNvGrpSpPr/>
          <p:nvPr/>
        </p:nvGrpSpPr>
        <p:grpSpPr>
          <a:xfrm>
            <a:off x="1190110" y="4864982"/>
            <a:ext cx="581207" cy="319974"/>
            <a:chOff x="4716354" y="2305902"/>
            <a:chExt cx="385414" cy="319974"/>
          </a:xfrm>
        </p:grpSpPr>
        <p:sp>
          <p:nvSpPr>
            <p:cNvPr id="335" name="Shape 335"/>
            <p:cNvSpPr/>
            <p:nvPr/>
          </p:nvSpPr>
          <p:spPr>
            <a:xfrm>
              <a:off x="4716354" y="2305902"/>
              <a:ext cx="266676" cy="262409"/>
            </a:xfrm>
            <a:prstGeom prst="ellipse">
              <a:avLst/>
            </a:prstGeom>
            <a:no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Shape 336"/>
            <p:cNvSpPr txBox="1"/>
            <p:nvPr/>
          </p:nvSpPr>
          <p:spPr>
            <a:xfrm>
              <a:off x="4719620" y="2348877"/>
              <a:ext cx="382148"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
                  <a:solidFill>
                    <a:srgbClr val="000000"/>
                  </a:solidFill>
                  <a:latin typeface="Calibri"/>
                  <a:ea typeface="Calibri"/>
                  <a:cs typeface="Calibri"/>
                  <a:sym typeface="Calibri"/>
                </a:rPr>
                <a:t>Parent</a:t>
              </a:r>
              <a:endParaRPr/>
            </a:p>
          </p:txBody>
        </p:sp>
      </p:grpSp>
      <p:sp>
        <p:nvSpPr>
          <p:cNvPr id="337" name="Shape 337"/>
          <p:cNvSpPr/>
          <p:nvPr/>
        </p:nvSpPr>
        <p:spPr>
          <a:xfrm>
            <a:off x="4582328" y="855235"/>
            <a:ext cx="6096000" cy="369331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Do you feel there is enough functionality for the chat?</a:t>
            </a:r>
            <a:endParaRPr/>
          </a:p>
          <a:p>
            <a:pPr indent="0" lvl="0" marL="0" marR="0" rtl="0" algn="just">
              <a:spcBef>
                <a:spcPts val="0"/>
              </a:spcBef>
              <a:spcAft>
                <a:spcPts val="0"/>
              </a:spcAft>
              <a:buNone/>
            </a:pPr>
            <a:r>
              <a:rPr lang="en-US" sz="1800">
                <a:solidFill>
                  <a:srgbClr val="498DF1"/>
                </a:solidFill>
                <a:latin typeface="Calibri"/>
                <a:ea typeface="Calibri"/>
                <a:cs typeface="Calibri"/>
                <a:sym typeface="Calibri"/>
              </a:rPr>
              <a:t>All of the students have agreed that there is enough functionality</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Is the information about the person you are taking to make you feel secure or do you feel there should be more information displayed? </a:t>
            </a:r>
            <a:endParaRPr/>
          </a:p>
          <a:p>
            <a:pPr indent="0" lvl="0" marL="0" marR="0" rtl="0" algn="just">
              <a:spcBef>
                <a:spcPts val="0"/>
              </a:spcBef>
              <a:spcAft>
                <a:spcPts val="0"/>
              </a:spcAft>
              <a:buNone/>
            </a:pPr>
            <a:r>
              <a:rPr lang="en-US" sz="1800">
                <a:solidFill>
                  <a:srgbClr val="498DF1"/>
                </a:solidFill>
                <a:latin typeface="Calibri"/>
                <a:ea typeface="Calibri"/>
                <a:cs typeface="Calibri"/>
                <a:sym typeface="Calibri"/>
              </a:rPr>
              <a:t>Again , all students have agreed that it is secure enough , one student commented that the account should be verified.</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nvSpPr>
        <p:spPr>
          <a:xfrm>
            <a:off x="1464922" y="3354114"/>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44" name="Shape 344"/>
          <p:cNvGrpSpPr/>
          <p:nvPr/>
        </p:nvGrpSpPr>
        <p:grpSpPr>
          <a:xfrm>
            <a:off x="163286" y="0"/>
            <a:ext cx="4140000" cy="7196783"/>
            <a:chOff x="3949700" y="-190500"/>
            <a:chExt cx="4140000" cy="7196783"/>
          </a:xfrm>
        </p:grpSpPr>
        <p:pic>
          <p:nvPicPr>
            <p:cNvPr id="345" name="Shape 345"/>
            <p:cNvPicPr preferRelativeResize="0"/>
            <p:nvPr/>
          </p:nvPicPr>
          <p:blipFill rotWithShape="1">
            <a:blip r:embed="rId3">
              <a:alphaModFix/>
            </a:blip>
            <a:srcRect b="0" l="0" r="0" t="0"/>
            <a:stretch/>
          </p:blipFill>
          <p:spPr>
            <a:xfrm>
              <a:off x="3949700" y="-190500"/>
              <a:ext cx="4140000" cy="7196783"/>
            </a:xfrm>
            <a:prstGeom prst="rect">
              <a:avLst/>
            </a:prstGeom>
            <a:noFill/>
            <a:ln>
              <a:noFill/>
            </a:ln>
          </p:spPr>
        </p:pic>
        <p:pic>
          <p:nvPicPr>
            <p:cNvPr id="346" name="Shape 346"/>
            <p:cNvPicPr preferRelativeResize="0"/>
            <p:nvPr/>
          </p:nvPicPr>
          <p:blipFill rotWithShape="1">
            <a:blip r:embed="rId4">
              <a:alphaModFix/>
            </a:blip>
            <a:srcRect b="29990" l="975" r="2534" t="19994"/>
            <a:stretch/>
          </p:blipFill>
          <p:spPr>
            <a:xfrm>
              <a:off x="4656112" y="1076515"/>
              <a:ext cx="2672773" cy="152872"/>
            </a:xfrm>
            <a:prstGeom prst="rect">
              <a:avLst/>
            </a:prstGeom>
            <a:noFill/>
            <a:ln>
              <a:noFill/>
            </a:ln>
          </p:spPr>
        </p:pic>
      </p:grpSp>
      <p:sp>
        <p:nvSpPr>
          <p:cNvPr id="347" name="Shape 347"/>
          <p:cNvSpPr/>
          <p:nvPr/>
        </p:nvSpPr>
        <p:spPr>
          <a:xfrm>
            <a:off x="879790" y="1412643"/>
            <a:ext cx="2664000" cy="43823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48" name="Shape 348"/>
          <p:cNvGrpSpPr/>
          <p:nvPr/>
        </p:nvGrpSpPr>
        <p:grpSpPr>
          <a:xfrm>
            <a:off x="887392" y="5435913"/>
            <a:ext cx="2656398" cy="420201"/>
            <a:chOff x="4667132" y="5245413"/>
            <a:chExt cx="2656398" cy="420201"/>
          </a:xfrm>
        </p:grpSpPr>
        <p:grpSp>
          <p:nvGrpSpPr>
            <p:cNvPr id="349" name="Shape 349"/>
            <p:cNvGrpSpPr/>
            <p:nvPr/>
          </p:nvGrpSpPr>
          <p:grpSpPr>
            <a:xfrm>
              <a:off x="4667132" y="5245413"/>
              <a:ext cx="2656398" cy="408478"/>
              <a:chOff x="6815262" y="4462512"/>
              <a:chExt cx="2658510" cy="408478"/>
            </a:xfrm>
          </p:grpSpPr>
          <p:sp>
            <p:nvSpPr>
              <p:cNvPr id="350" name="Shape 350"/>
              <p:cNvSpPr/>
              <p:nvPr/>
            </p:nvSpPr>
            <p:spPr>
              <a:xfrm>
                <a:off x="6815262" y="4463407"/>
                <a:ext cx="655086" cy="380721"/>
              </a:xfrm>
              <a:prstGeom prst="rect">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1" name="Shape 351"/>
              <p:cNvSpPr/>
              <p:nvPr/>
            </p:nvSpPr>
            <p:spPr>
              <a:xfrm>
                <a:off x="7468393" y="4463118"/>
                <a:ext cx="664530" cy="380721"/>
              </a:xfrm>
              <a:prstGeom prst="rect">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2" name="Shape 352"/>
              <p:cNvSpPr/>
              <p:nvPr/>
            </p:nvSpPr>
            <p:spPr>
              <a:xfrm>
                <a:off x="8142525" y="4462514"/>
                <a:ext cx="670566" cy="380721"/>
              </a:xfrm>
              <a:prstGeom prst="rect">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Shape 353"/>
              <p:cNvSpPr/>
              <p:nvPr/>
            </p:nvSpPr>
            <p:spPr>
              <a:xfrm>
                <a:off x="8820283" y="4462512"/>
                <a:ext cx="653489" cy="388800"/>
              </a:xfrm>
              <a:prstGeom prst="rect">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54" name="Shape 354"/>
              <p:cNvPicPr preferRelativeResize="0"/>
              <p:nvPr/>
            </p:nvPicPr>
            <p:blipFill rotWithShape="1">
              <a:blip r:embed="rId5">
                <a:alphaModFix/>
              </a:blip>
              <a:srcRect b="0" l="0" r="0" t="0"/>
              <a:stretch/>
            </p:blipFill>
            <p:spPr>
              <a:xfrm>
                <a:off x="7026385" y="4517625"/>
                <a:ext cx="213646" cy="213646"/>
              </a:xfrm>
              <a:prstGeom prst="rect">
                <a:avLst/>
              </a:prstGeom>
              <a:gradFill>
                <a:gsLst>
                  <a:gs pos="0">
                    <a:schemeClr val="lt1"/>
                  </a:gs>
                  <a:gs pos="50000">
                    <a:srgbClr val="FAFAFA"/>
                  </a:gs>
                  <a:gs pos="100000">
                    <a:srgbClr val="CECECE"/>
                  </a:gs>
                </a:gsLst>
                <a:lin ang="5400000" scaled="0"/>
              </a:gradFill>
              <a:ln>
                <a:noFill/>
              </a:ln>
            </p:spPr>
          </p:pic>
          <p:sp>
            <p:nvSpPr>
              <p:cNvPr id="355" name="Shape 355"/>
              <p:cNvSpPr txBox="1"/>
              <p:nvPr/>
            </p:nvSpPr>
            <p:spPr>
              <a:xfrm>
                <a:off x="6913439" y="4686324"/>
                <a:ext cx="458732" cy="1846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
                    <a:solidFill>
                      <a:schemeClr val="dk1"/>
                    </a:solidFill>
                    <a:latin typeface="Calibri"/>
                    <a:ea typeface="Calibri"/>
                    <a:cs typeface="Calibri"/>
                    <a:sym typeface="Calibri"/>
                  </a:rPr>
                  <a:t>PROFILE</a:t>
                </a:r>
                <a:endParaRPr sz="500">
                  <a:solidFill>
                    <a:schemeClr val="dk1"/>
                  </a:solidFill>
                  <a:latin typeface="Calibri"/>
                  <a:ea typeface="Calibri"/>
                  <a:cs typeface="Calibri"/>
                  <a:sym typeface="Calibri"/>
                </a:endParaRPr>
              </a:p>
            </p:txBody>
          </p:sp>
          <p:pic>
            <p:nvPicPr>
              <p:cNvPr id="356" name="Shape 356"/>
              <p:cNvPicPr preferRelativeResize="0"/>
              <p:nvPr/>
            </p:nvPicPr>
            <p:blipFill rotWithShape="1">
              <a:blip r:embed="rId6">
                <a:alphaModFix/>
              </a:blip>
              <a:srcRect b="0" l="0" r="0" t="0"/>
              <a:stretch/>
            </p:blipFill>
            <p:spPr>
              <a:xfrm>
                <a:off x="9090401" y="4530226"/>
                <a:ext cx="188235" cy="188235"/>
              </a:xfrm>
              <a:prstGeom prst="rect">
                <a:avLst/>
              </a:prstGeom>
              <a:gradFill>
                <a:gsLst>
                  <a:gs pos="0">
                    <a:schemeClr val="lt1"/>
                  </a:gs>
                  <a:gs pos="50000">
                    <a:srgbClr val="FAFAFA"/>
                  </a:gs>
                  <a:gs pos="100000">
                    <a:srgbClr val="CECECE"/>
                  </a:gs>
                </a:gsLst>
                <a:lin ang="5400000" scaled="0"/>
              </a:gradFill>
              <a:ln>
                <a:noFill/>
              </a:ln>
            </p:spPr>
          </p:pic>
          <p:sp>
            <p:nvSpPr>
              <p:cNvPr id="357" name="Shape 357"/>
              <p:cNvSpPr txBox="1"/>
              <p:nvPr/>
            </p:nvSpPr>
            <p:spPr>
              <a:xfrm>
                <a:off x="8993698" y="4678509"/>
                <a:ext cx="467787" cy="1846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
                    <a:solidFill>
                      <a:schemeClr val="dk1"/>
                    </a:solidFill>
                    <a:latin typeface="Calibri"/>
                    <a:ea typeface="Calibri"/>
                    <a:cs typeface="Calibri"/>
                    <a:sym typeface="Calibri"/>
                  </a:rPr>
                  <a:t>MORE</a:t>
                </a:r>
                <a:endParaRPr sz="500">
                  <a:solidFill>
                    <a:schemeClr val="dk1"/>
                  </a:solidFill>
                  <a:latin typeface="Calibri"/>
                  <a:ea typeface="Calibri"/>
                  <a:cs typeface="Calibri"/>
                  <a:sym typeface="Calibri"/>
                </a:endParaRPr>
              </a:p>
            </p:txBody>
          </p:sp>
        </p:grpSp>
        <p:pic>
          <p:nvPicPr>
            <p:cNvPr id="358" name="Shape 358"/>
            <p:cNvPicPr preferRelativeResize="0"/>
            <p:nvPr/>
          </p:nvPicPr>
          <p:blipFill rotWithShape="1">
            <a:blip r:embed="rId7">
              <a:alphaModFix/>
            </a:blip>
            <a:srcRect b="0" l="0" r="0" t="0"/>
            <a:stretch/>
          </p:blipFill>
          <p:spPr>
            <a:xfrm>
              <a:off x="6283638" y="5308012"/>
              <a:ext cx="149043" cy="174895"/>
            </a:xfrm>
            <a:prstGeom prst="rect">
              <a:avLst/>
            </a:prstGeom>
            <a:gradFill>
              <a:gsLst>
                <a:gs pos="0">
                  <a:schemeClr val="lt1"/>
                </a:gs>
                <a:gs pos="50000">
                  <a:srgbClr val="FAFAFA"/>
                </a:gs>
                <a:gs pos="100000">
                  <a:srgbClr val="CECECE"/>
                </a:gs>
              </a:gsLst>
              <a:lin ang="5400000" scaled="0"/>
            </a:gradFill>
            <a:ln>
              <a:noFill/>
            </a:ln>
          </p:spPr>
        </p:pic>
        <p:sp>
          <p:nvSpPr>
            <p:cNvPr id="359" name="Shape 359"/>
            <p:cNvSpPr txBox="1"/>
            <p:nvPr/>
          </p:nvSpPr>
          <p:spPr>
            <a:xfrm>
              <a:off x="5948532" y="5480948"/>
              <a:ext cx="846992" cy="1846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
                  <a:solidFill>
                    <a:schemeClr val="dk1"/>
                  </a:solidFill>
                  <a:latin typeface="Calibri"/>
                  <a:ea typeface="Calibri"/>
                  <a:cs typeface="Calibri"/>
                  <a:sym typeface="Calibri"/>
                </a:rPr>
                <a:t>MESSAGE PARENT </a:t>
              </a:r>
              <a:endParaRPr sz="500">
                <a:solidFill>
                  <a:schemeClr val="dk1"/>
                </a:solidFill>
                <a:latin typeface="Calibri"/>
                <a:ea typeface="Calibri"/>
                <a:cs typeface="Calibri"/>
                <a:sym typeface="Calibri"/>
              </a:endParaRPr>
            </a:p>
          </p:txBody>
        </p:sp>
        <p:sp>
          <p:nvSpPr>
            <p:cNvPr id="360" name="Shape 360"/>
            <p:cNvSpPr txBox="1"/>
            <p:nvPr/>
          </p:nvSpPr>
          <p:spPr>
            <a:xfrm>
              <a:off x="5313961" y="5461410"/>
              <a:ext cx="732232" cy="1846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
                  <a:solidFill>
                    <a:schemeClr val="dk1"/>
                  </a:solidFill>
                  <a:latin typeface="Calibri"/>
                  <a:ea typeface="Calibri"/>
                  <a:cs typeface="Calibri"/>
                  <a:sym typeface="Calibri"/>
                </a:rPr>
                <a:t>ACCEPT A JOB</a:t>
              </a:r>
              <a:endParaRPr sz="500">
                <a:solidFill>
                  <a:schemeClr val="dk1"/>
                </a:solidFill>
                <a:latin typeface="Calibri"/>
                <a:ea typeface="Calibri"/>
                <a:cs typeface="Calibri"/>
                <a:sym typeface="Calibri"/>
              </a:endParaRPr>
            </a:p>
          </p:txBody>
        </p:sp>
        <p:pic>
          <p:nvPicPr>
            <p:cNvPr id="361" name="Shape 361"/>
            <p:cNvPicPr preferRelativeResize="0"/>
            <p:nvPr/>
          </p:nvPicPr>
          <p:blipFill rotWithShape="1">
            <a:blip r:embed="rId8">
              <a:alphaModFix/>
            </a:blip>
            <a:srcRect b="0" l="0" r="0" t="0"/>
            <a:stretch/>
          </p:blipFill>
          <p:spPr>
            <a:xfrm>
              <a:off x="5577789" y="5300526"/>
              <a:ext cx="166386" cy="182381"/>
            </a:xfrm>
            <a:prstGeom prst="rect">
              <a:avLst/>
            </a:prstGeom>
            <a:gradFill>
              <a:gsLst>
                <a:gs pos="0">
                  <a:schemeClr val="lt1"/>
                </a:gs>
                <a:gs pos="50000">
                  <a:srgbClr val="FAFAFA"/>
                </a:gs>
                <a:gs pos="100000">
                  <a:srgbClr val="CECECE"/>
                </a:gs>
              </a:gsLst>
              <a:lin ang="5400000" scaled="0"/>
            </a:gradFill>
            <a:ln>
              <a:noFill/>
            </a:ln>
          </p:spPr>
        </p:pic>
      </p:grpSp>
      <p:sp>
        <p:nvSpPr>
          <p:cNvPr id="362" name="Shape 362"/>
          <p:cNvSpPr/>
          <p:nvPr/>
        </p:nvSpPr>
        <p:spPr>
          <a:xfrm>
            <a:off x="887462" y="1419653"/>
            <a:ext cx="2662623" cy="302250"/>
          </a:xfrm>
          <a:prstGeom prst="rect">
            <a:avLst/>
          </a:prstGeom>
          <a:gradFill>
            <a:gsLst>
              <a:gs pos="0">
                <a:schemeClr val="lt1"/>
              </a:gs>
              <a:gs pos="50000">
                <a:srgbClr val="FAFAFA"/>
              </a:gs>
              <a:gs pos="100000">
                <a:srgbClr val="CECECE"/>
              </a:gs>
            </a:gsLst>
            <a:lin ang="5400000" scaled="0"/>
          </a:gra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Feedback</a:t>
            </a:r>
            <a:endParaRPr/>
          </a:p>
        </p:txBody>
      </p:sp>
      <p:grpSp>
        <p:nvGrpSpPr>
          <p:cNvPr id="363" name="Shape 363"/>
          <p:cNvGrpSpPr/>
          <p:nvPr/>
        </p:nvGrpSpPr>
        <p:grpSpPr>
          <a:xfrm>
            <a:off x="836251" y="1833271"/>
            <a:ext cx="2716412" cy="3481040"/>
            <a:chOff x="4591250" y="1352123"/>
            <a:chExt cx="2716412" cy="3746717"/>
          </a:xfrm>
        </p:grpSpPr>
        <p:sp>
          <p:nvSpPr>
            <p:cNvPr id="364" name="Shape 364"/>
            <p:cNvSpPr/>
            <p:nvPr/>
          </p:nvSpPr>
          <p:spPr>
            <a:xfrm>
              <a:off x="4637660" y="2111559"/>
              <a:ext cx="2669645" cy="2987281"/>
            </a:xfrm>
            <a:prstGeom prst="rect">
              <a:avLst/>
            </a:prstGeom>
            <a:no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Shape 365"/>
            <p:cNvSpPr/>
            <p:nvPr/>
          </p:nvSpPr>
          <p:spPr>
            <a:xfrm>
              <a:off x="4636166" y="1352123"/>
              <a:ext cx="2662623" cy="34986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dk1"/>
                  </a:solidFill>
                  <a:latin typeface="Calibri"/>
                  <a:ea typeface="Calibri"/>
                  <a:cs typeface="Calibri"/>
                  <a:sym typeface="Calibri"/>
                </a:rPr>
                <a:t>Your last session</a:t>
              </a:r>
              <a:endParaRPr/>
            </a:p>
            <a:p>
              <a:pPr indent="0" lvl="0" marL="0" marR="0" rtl="0" algn="ctr">
                <a:spcBef>
                  <a:spcPts val="0"/>
                </a:spcBef>
                <a:spcAft>
                  <a:spcPts val="0"/>
                </a:spcAft>
                <a:buNone/>
              </a:pPr>
              <a:r>
                <a:rPr lang="en-US" sz="1000">
                  <a:solidFill>
                    <a:schemeClr val="dk1"/>
                  </a:solidFill>
                  <a:latin typeface="Calibri"/>
                  <a:ea typeface="Calibri"/>
                  <a:cs typeface="Calibri"/>
                  <a:sym typeface="Calibri"/>
                </a:rPr>
                <a:t>Friday 10, 2017 18:00</a:t>
              </a:r>
              <a:endParaRPr/>
            </a:p>
          </p:txBody>
        </p:sp>
        <p:sp>
          <p:nvSpPr>
            <p:cNvPr id="366" name="Shape 366"/>
            <p:cNvSpPr/>
            <p:nvPr/>
          </p:nvSpPr>
          <p:spPr>
            <a:xfrm>
              <a:off x="4645038" y="2531859"/>
              <a:ext cx="2662624" cy="309132"/>
            </a:xfrm>
            <a:prstGeom prst="rect">
              <a:avLst/>
            </a:prstGeom>
            <a:gradFill>
              <a:gsLst>
                <a:gs pos="0">
                  <a:schemeClr val="lt1"/>
                </a:gs>
                <a:gs pos="50000">
                  <a:srgbClr val="FAFAFA"/>
                </a:gs>
                <a:gs pos="100000">
                  <a:srgbClr val="CECECE"/>
                </a:gs>
              </a:gsLst>
              <a:lin ang="5400000" scaled="0"/>
            </a:gra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7" name="Shape 367"/>
            <p:cNvSpPr/>
            <p:nvPr/>
          </p:nvSpPr>
          <p:spPr>
            <a:xfrm>
              <a:off x="4642840" y="3326020"/>
              <a:ext cx="2662623" cy="841377"/>
            </a:xfrm>
            <a:prstGeom prst="rect">
              <a:avLst/>
            </a:prstGeom>
            <a:gradFill>
              <a:gsLst>
                <a:gs pos="0">
                  <a:schemeClr val="lt1"/>
                </a:gs>
                <a:gs pos="50000">
                  <a:srgbClr val="FAFAFA"/>
                </a:gs>
                <a:gs pos="100000">
                  <a:srgbClr val="CECECE"/>
                </a:gs>
              </a:gsLst>
              <a:lin ang="5400000" scaled="0"/>
            </a:gra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Shape 368"/>
            <p:cNvSpPr txBox="1"/>
            <p:nvPr/>
          </p:nvSpPr>
          <p:spPr>
            <a:xfrm>
              <a:off x="4591250" y="2564987"/>
              <a:ext cx="2071507" cy="2484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Student Name:</a:t>
              </a:r>
              <a:endParaRPr/>
            </a:p>
          </p:txBody>
        </p:sp>
        <p:sp>
          <p:nvSpPr>
            <p:cNvPr id="369" name="Shape 369"/>
            <p:cNvSpPr txBox="1"/>
            <p:nvPr/>
          </p:nvSpPr>
          <p:spPr>
            <a:xfrm>
              <a:off x="4599780" y="3352048"/>
              <a:ext cx="2229538" cy="2229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Leave a comment</a:t>
              </a:r>
              <a:endParaRPr/>
            </a:p>
          </p:txBody>
        </p:sp>
        <p:grpSp>
          <p:nvGrpSpPr>
            <p:cNvPr id="370" name="Shape 370"/>
            <p:cNvGrpSpPr/>
            <p:nvPr/>
          </p:nvGrpSpPr>
          <p:grpSpPr>
            <a:xfrm>
              <a:off x="5287609" y="4701692"/>
              <a:ext cx="1385023" cy="225631"/>
              <a:chOff x="5303218" y="3641846"/>
              <a:chExt cx="1385023" cy="225631"/>
            </a:xfrm>
          </p:grpSpPr>
          <p:sp>
            <p:nvSpPr>
              <p:cNvPr id="371" name="Shape 371"/>
              <p:cNvSpPr/>
              <p:nvPr/>
            </p:nvSpPr>
            <p:spPr>
              <a:xfrm>
                <a:off x="5303218" y="3641846"/>
                <a:ext cx="1385023" cy="225631"/>
              </a:xfrm>
              <a:prstGeom prst="roundRect">
                <a:avLst>
                  <a:gd fmla="val 16667" name="adj"/>
                </a:avLst>
              </a:prstGeom>
              <a:gradFill>
                <a:gsLst>
                  <a:gs pos="0">
                    <a:schemeClr val="lt1"/>
                  </a:gs>
                  <a:gs pos="50000">
                    <a:srgbClr val="FAFAFA"/>
                  </a:gs>
                  <a:gs pos="100000">
                    <a:srgbClr val="CECECE"/>
                  </a:gs>
                </a:gsLst>
                <a:lin ang="5400000" scaled="0"/>
              </a:gra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2" name="Shape 372"/>
              <p:cNvSpPr txBox="1"/>
              <p:nvPr/>
            </p:nvSpPr>
            <p:spPr>
              <a:xfrm>
                <a:off x="5788891" y="3666564"/>
                <a:ext cx="524430" cy="1932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700">
                    <a:solidFill>
                      <a:schemeClr val="dk1"/>
                    </a:solidFill>
                    <a:latin typeface="Calibri"/>
                    <a:ea typeface="Calibri"/>
                    <a:cs typeface="Calibri"/>
                    <a:sym typeface="Calibri"/>
                  </a:rPr>
                  <a:t>Submit</a:t>
                </a:r>
                <a:endParaRPr/>
              </a:p>
            </p:txBody>
          </p:sp>
        </p:grpSp>
        <p:sp>
          <p:nvSpPr>
            <p:cNvPr id="373" name="Shape 373"/>
            <p:cNvSpPr/>
            <p:nvPr/>
          </p:nvSpPr>
          <p:spPr>
            <a:xfrm>
              <a:off x="6672632" y="1889284"/>
              <a:ext cx="156686" cy="158555"/>
            </a:xfrm>
            <a:prstGeom prst="ellipse">
              <a:avLst/>
            </a:prstGeom>
            <a:no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utive"/>
                  <a:ea typeface="Cutive"/>
                  <a:cs typeface="Cutive"/>
                  <a:sym typeface="Cutive"/>
                </a:rPr>
                <a:t>i</a:t>
              </a:r>
              <a:endParaRPr sz="1800">
                <a:solidFill>
                  <a:schemeClr val="lt1"/>
                </a:solidFill>
                <a:latin typeface="Cutive"/>
                <a:ea typeface="Cutive"/>
                <a:cs typeface="Cutive"/>
                <a:sym typeface="Cutive"/>
              </a:endParaRPr>
            </a:p>
          </p:txBody>
        </p:sp>
      </p:grpSp>
      <p:sp>
        <p:nvSpPr>
          <p:cNvPr id="374" name="Shape 374"/>
          <p:cNvSpPr/>
          <p:nvPr/>
        </p:nvSpPr>
        <p:spPr>
          <a:xfrm>
            <a:off x="887840" y="3301680"/>
            <a:ext cx="2662624" cy="287212"/>
          </a:xfrm>
          <a:prstGeom prst="rect">
            <a:avLst/>
          </a:prstGeom>
          <a:gradFill>
            <a:gsLst>
              <a:gs pos="0">
                <a:schemeClr val="lt1"/>
              </a:gs>
              <a:gs pos="50000">
                <a:srgbClr val="FAFAFA"/>
              </a:gs>
              <a:gs pos="100000">
                <a:srgbClr val="CECECE"/>
              </a:gs>
            </a:gsLst>
            <a:lin ang="5400000" scaled="0"/>
          </a:gra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75" name="Shape 375"/>
          <p:cNvGrpSpPr/>
          <p:nvPr/>
        </p:nvGrpSpPr>
        <p:grpSpPr>
          <a:xfrm>
            <a:off x="2018283" y="2562032"/>
            <a:ext cx="539463" cy="341141"/>
            <a:chOff x="4706526" y="2305902"/>
            <a:chExt cx="382148" cy="262409"/>
          </a:xfrm>
        </p:grpSpPr>
        <p:sp>
          <p:nvSpPr>
            <p:cNvPr id="376" name="Shape 376"/>
            <p:cNvSpPr/>
            <p:nvPr/>
          </p:nvSpPr>
          <p:spPr>
            <a:xfrm>
              <a:off x="4716354" y="2305902"/>
              <a:ext cx="266676" cy="262409"/>
            </a:xfrm>
            <a:prstGeom prst="ellipse">
              <a:avLst/>
            </a:prstGeom>
            <a:no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 name="Shape 377"/>
            <p:cNvSpPr txBox="1"/>
            <p:nvPr/>
          </p:nvSpPr>
          <p:spPr>
            <a:xfrm>
              <a:off x="4706526" y="2368328"/>
              <a:ext cx="382148" cy="1360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
                  <a:solidFill>
                    <a:srgbClr val="000000"/>
                  </a:solidFill>
                  <a:latin typeface="Calibri"/>
                  <a:ea typeface="Calibri"/>
                  <a:cs typeface="Calibri"/>
                  <a:sym typeface="Calibri"/>
                </a:rPr>
                <a:t>Picture</a:t>
              </a:r>
              <a:endParaRPr/>
            </a:p>
          </p:txBody>
        </p:sp>
      </p:grpSp>
      <p:sp>
        <p:nvSpPr>
          <p:cNvPr id="378" name="Shape 378"/>
          <p:cNvSpPr txBox="1"/>
          <p:nvPr/>
        </p:nvSpPr>
        <p:spPr>
          <a:xfrm>
            <a:off x="839051" y="3327252"/>
            <a:ext cx="2071507"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Payment Received</a:t>
            </a:r>
            <a:endParaRPr/>
          </a:p>
        </p:txBody>
      </p:sp>
      <p:grpSp>
        <p:nvGrpSpPr>
          <p:cNvPr id="379" name="Shape 379"/>
          <p:cNvGrpSpPr/>
          <p:nvPr/>
        </p:nvGrpSpPr>
        <p:grpSpPr>
          <a:xfrm>
            <a:off x="1477335" y="4540710"/>
            <a:ext cx="1462235" cy="293586"/>
            <a:chOff x="5126069" y="3535936"/>
            <a:chExt cx="1226492" cy="216376"/>
          </a:xfrm>
        </p:grpSpPr>
        <p:pic>
          <p:nvPicPr>
            <p:cNvPr id="380" name="Shape 380"/>
            <p:cNvPicPr preferRelativeResize="0"/>
            <p:nvPr/>
          </p:nvPicPr>
          <p:blipFill rotWithShape="1">
            <a:blip r:embed="rId9">
              <a:alphaModFix/>
            </a:blip>
            <a:srcRect b="0" l="0" r="0" t="0"/>
            <a:stretch/>
          </p:blipFill>
          <p:spPr>
            <a:xfrm>
              <a:off x="5126069" y="3541354"/>
              <a:ext cx="210958" cy="210958"/>
            </a:xfrm>
            <a:prstGeom prst="rect">
              <a:avLst/>
            </a:prstGeom>
            <a:gradFill>
              <a:gsLst>
                <a:gs pos="0">
                  <a:schemeClr val="lt1"/>
                </a:gs>
                <a:gs pos="50000">
                  <a:srgbClr val="FAFAFA"/>
                </a:gs>
                <a:gs pos="100000">
                  <a:srgbClr val="CECECE"/>
                </a:gs>
              </a:gsLst>
              <a:lin ang="5400000" scaled="0"/>
            </a:gradFill>
            <a:ln>
              <a:noFill/>
            </a:ln>
          </p:spPr>
        </p:pic>
        <p:pic>
          <p:nvPicPr>
            <p:cNvPr id="381" name="Shape 381"/>
            <p:cNvPicPr preferRelativeResize="0"/>
            <p:nvPr/>
          </p:nvPicPr>
          <p:blipFill rotWithShape="1">
            <a:blip r:embed="rId9">
              <a:alphaModFix/>
            </a:blip>
            <a:srcRect b="0" l="0" r="0" t="0"/>
            <a:stretch/>
          </p:blipFill>
          <p:spPr>
            <a:xfrm>
              <a:off x="5377766" y="3541354"/>
              <a:ext cx="210958" cy="210958"/>
            </a:xfrm>
            <a:prstGeom prst="rect">
              <a:avLst/>
            </a:prstGeom>
            <a:gradFill>
              <a:gsLst>
                <a:gs pos="0">
                  <a:schemeClr val="lt1"/>
                </a:gs>
                <a:gs pos="50000">
                  <a:srgbClr val="FAFAFA"/>
                </a:gs>
                <a:gs pos="100000">
                  <a:srgbClr val="CECECE"/>
                </a:gs>
              </a:gsLst>
              <a:lin ang="5400000" scaled="0"/>
            </a:gradFill>
            <a:ln>
              <a:noFill/>
            </a:ln>
          </p:spPr>
        </p:pic>
        <p:pic>
          <p:nvPicPr>
            <p:cNvPr id="382" name="Shape 382"/>
            <p:cNvPicPr preferRelativeResize="0"/>
            <p:nvPr/>
          </p:nvPicPr>
          <p:blipFill rotWithShape="1">
            <a:blip r:embed="rId9">
              <a:alphaModFix/>
            </a:blip>
            <a:srcRect b="0" l="0" r="0" t="0"/>
            <a:stretch/>
          </p:blipFill>
          <p:spPr>
            <a:xfrm>
              <a:off x="5633617" y="3541354"/>
              <a:ext cx="210958" cy="210958"/>
            </a:xfrm>
            <a:prstGeom prst="rect">
              <a:avLst/>
            </a:prstGeom>
            <a:gradFill>
              <a:gsLst>
                <a:gs pos="0">
                  <a:schemeClr val="lt1"/>
                </a:gs>
                <a:gs pos="50000">
                  <a:srgbClr val="FAFAFA"/>
                </a:gs>
                <a:gs pos="100000">
                  <a:srgbClr val="CECECE"/>
                </a:gs>
              </a:gsLst>
              <a:lin ang="5400000" scaled="0"/>
            </a:gradFill>
            <a:ln>
              <a:noFill/>
            </a:ln>
          </p:spPr>
        </p:pic>
        <p:pic>
          <p:nvPicPr>
            <p:cNvPr id="383" name="Shape 383"/>
            <p:cNvPicPr preferRelativeResize="0"/>
            <p:nvPr/>
          </p:nvPicPr>
          <p:blipFill rotWithShape="1">
            <a:blip r:embed="rId9">
              <a:alphaModFix/>
            </a:blip>
            <a:srcRect b="0" l="0" r="0" t="0"/>
            <a:stretch/>
          </p:blipFill>
          <p:spPr>
            <a:xfrm>
              <a:off x="5893034" y="3535936"/>
              <a:ext cx="210958" cy="210958"/>
            </a:xfrm>
            <a:prstGeom prst="rect">
              <a:avLst/>
            </a:prstGeom>
            <a:gradFill>
              <a:gsLst>
                <a:gs pos="0">
                  <a:schemeClr val="lt1"/>
                </a:gs>
                <a:gs pos="50000">
                  <a:srgbClr val="FAFAFA"/>
                </a:gs>
                <a:gs pos="100000">
                  <a:srgbClr val="CECECE"/>
                </a:gs>
              </a:gsLst>
              <a:lin ang="5400000" scaled="0"/>
            </a:gradFill>
            <a:ln>
              <a:noFill/>
            </a:ln>
          </p:spPr>
        </p:pic>
        <p:pic>
          <p:nvPicPr>
            <p:cNvPr id="384" name="Shape 384"/>
            <p:cNvPicPr preferRelativeResize="0"/>
            <p:nvPr/>
          </p:nvPicPr>
          <p:blipFill rotWithShape="1">
            <a:blip r:embed="rId9">
              <a:alphaModFix/>
            </a:blip>
            <a:srcRect b="0" l="0" r="0" t="0"/>
            <a:stretch/>
          </p:blipFill>
          <p:spPr>
            <a:xfrm>
              <a:off x="6141603" y="3537493"/>
              <a:ext cx="210958" cy="210958"/>
            </a:xfrm>
            <a:prstGeom prst="rect">
              <a:avLst/>
            </a:prstGeom>
            <a:gradFill>
              <a:gsLst>
                <a:gs pos="0">
                  <a:schemeClr val="lt1"/>
                </a:gs>
                <a:gs pos="50000">
                  <a:srgbClr val="FAFAFA"/>
                </a:gs>
                <a:gs pos="100000">
                  <a:srgbClr val="CECECE"/>
                </a:gs>
              </a:gsLst>
              <a:lin ang="5400000" scaled="0"/>
            </a:gradFill>
            <a:ln>
              <a:noFill/>
            </a:ln>
          </p:spPr>
        </p:pic>
      </p:grpSp>
      <p:sp>
        <p:nvSpPr>
          <p:cNvPr id="385" name="Shape 385">
            <a:hlinkClick r:id="rId10"/>
          </p:cNvPr>
          <p:cNvSpPr/>
          <p:nvPr/>
        </p:nvSpPr>
        <p:spPr>
          <a:xfrm>
            <a:off x="851674" y="5430279"/>
            <a:ext cx="675231" cy="3647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6" name="Shape 386">
            <a:hlinkClick r:id="rId11"/>
          </p:cNvPr>
          <p:cNvSpPr/>
          <p:nvPr/>
        </p:nvSpPr>
        <p:spPr>
          <a:xfrm>
            <a:off x="2963599" y="1383501"/>
            <a:ext cx="1140163" cy="34104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 name="Shape 387"/>
          <p:cNvSpPr/>
          <p:nvPr/>
        </p:nvSpPr>
        <p:spPr>
          <a:xfrm>
            <a:off x="4248883" y="609355"/>
            <a:ext cx="60960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Do you feel that there is enough information displayed about your feedback as a Tutor?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388" name="Shape 388"/>
          <p:cNvPicPr preferRelativeResize="0"/>
          <p:nvPr/>
        </p:nvPicPr>
        <p:blipFill rotWithShape="1">
          <a:blip r:embed="rId12">
            <a:alphaModFix/>
          </a:blip>
          <a:srcRect b="0" l="0" r="0" t="0"/>
          <a:stretch/>
        </p:blipFill>
        <p:spPr>
          <a:xfrm>
            <a:off x="4317160" y="1899788"/>
            <a:ext cx="6248509" cy="35831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pic>
        <p:nvPicPr>
          <p:cNvPr id="394" name="Shape 394"/>
          <p:cNvPicPr preferRelativeResize="0"/>
          <p:nvPr/>
        </p:nvPicPr>
        <p:blipFill rotWithShape="1">
          <a:blip r:embed="rId3">
            <a:alphaModFix/>
          </a:blip>
          <a:srcRect b="0" l="0" r="0" t="0"/>
          <a:stretch/>
        </p:blipFill>
        <p:spPr>
          <a:xfrm>
            <a:off x="748823" y="-145437"/>
            <a:ext cx="4140000" cy="7196783"/>
          </a:xfrm>
          <a:prstGeom prst="rect">
            <a:avLst/>
          </a:prstGeom>
          <a:noFill/>
          <a:ln>
            <a:noFill/>
          </a:ln>
        </p:spPr>
      </p:pic>
      <p:pic>
        <p:nvPicPr>
          <p:cNvPr id="395" name="Shape 395"/>
          <p:cNvPicPr preferRelativeResize="0"/>
          <p:nvPr/>
        </p:nvPicPr>
        <p:blipFill rotWithShape="1">
          <a:blip r:embed="rId4">
            <a:alphaModFix/>
          </a:blip>
          <a:srcRect b="0" l="0" r="0" t="0"/>
          <a:stretch/>
        </p:blipFill>
        <p:spPr>
          <a:xfrm>
            <a:off x="5319365" y="2316209"/>
            <a:ext cx="2346196" cy="2112355"/>
          </a:xfrm>
          <a:prstGeom prst="rect">
            <a:avLst/>
          </a:prstGeom>
          <a:noFill/>
          <a:ln>
            <a:noFill/>
          </a:ln>
        </p:spPr>
      </p:pic>
      <p:pic>
        <p:nvPicPr>
          <p:cNvPr id="396" name="Shape 396"/>
          <p:cNvPicPr preferRelativeResize="0"/>
          <p:nvPr/>
        </p:nvPicPr>
        <p:blipFill rotWithShape="1">
          <a:blip r:embed="rId5">
            <a:alphaModFix/>
          </a:blip>
          <a:srcRect b="0" l="0" r="0" t="0"/>
          <a:stretch/>
        </p:blipFill>
        <p:spPr>
          <a:xfrm>
            <a:off x="1686307" y="2919952"/>
            <a:ext cx="2078560" cy="1066004"/>
          </a:xfrm>
          <a:prstGeom prst="rect">
            <a:avLst/>
          </a:prstGeom>
          <a:noFill/>
          <a:ln>
            <a:noFill/>
          </a:ln>
        </p:spPr>
      </p:pic>
      <p:pic>
        <p:nvPicPr>
          <p:cNvPr id="397" name="Shape 397"/>
          <p:cNvPicPr preferRelativeResize="0"/>
          <p:nvPr/>
        </p:nvPicPr>
        <p:blipFill rotWithShape="1">
          <a:blip r:embed="rId3">
            <a:alphaModFix/>
          </a:blip>
          <a:srcRect b="0" l="0" r="0" t="0"/>
          <a:stretch/>
        </p:blipFill>
        <p:spPr>
          <a:xfrm>
            <a:off x="4271475" y="-130399"/>
            <a:ext cx="4434436" cy="7196783"/>
          </a:xfrm>
          <a:prstGeom prst="rect">
            <a:avLst/>
          </a:prstGeom>
          <a:noFill/>
          <a:ln>
            <a:noFill/>
          </a:ln>
        </p:spPr>
      </p:pic>
      <p:pic>
        <p:nvPicPr>
          <p:cNvPr id="398" name="Shape 398"/>
          <p:cNvPicPr preferRelativeResize="0"/>
          <p:nvPr/>
        </p:nvPicPr>
        <p:blipFill rotWithShape="1">
          <a:blip r:embed="rId3">
            <a:alphaModFix/>
          </a:blip>
          <a:srcRect b="0" l="0" r="0" t="0"/>
          <a:stretch/>
        </p:blipFill>
        <p:spPr>
          <a:xfrm>
            <a:off x="8287807" y="-113581"/>
            <a:ext cx="4140000" cy="7196783"/>
          </a:xfrm>
          <a:prstGeom prst="rect">
            <a:avLst/>
          </a:prstGeom>
          <a:noFill/>
          <a:ln>
            <a:noFill/>
          </a:ln>
        </p:spPr>
      </p:pic>
      <p:pic>
        <p:nvPicPr>
          <p:cNvPr id="399" name="Shape 399"/>
          <p:cNvPicPr preferRelativeResize="0"/>
          <p:nvPr/>
        </p:nvPicPr>
        <p:blipFill rotWithShape="1">
          <a:blip r:embed="rId6">
            <a:alphaModFix/>
          </a:blip>
          <a:srcRect b="0" l="0" r="0" t="0"/>
          <a:stretch/>
        </p:blipFill>
        <p:spPr>
          <a:xfrm>
            <a:off x="9212519" y="2495712"/>
            <a:ext cx="2294865" cy="1623197"/>
          </a:xfrm>
          <a:prstGeom prst="rect">
            <a:avLst/>
          </a:prstGeom>
          <a:noFill/>
          <a:ln>
            <a:noFill/>
          </a:ln>
        </p:spPr>
      </p:pic>
      <p:sp>
        <p:nvSpPr>
          <p:cNvPr id="400" name="Shape 400"/>
          <p:cNvSpPr txBox="1"/>
          <p:nvPr/>
        </p:nvSpPr>
        <p:spPr>
          <a:xfrm>
            <a:off x="1392702" y="295420"/>
            <a:ext cx="101287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Logo 1</a:t>
            </a:r>
            <a:endParaRPr/>
          </a:p>
        </p:txBody>
      </p:sp>
      <p:sp>
        <p:nvSpPr>
          <p:cNvPr id="401" name="Shape 401"/>
          <p:cNvSpPr txBox="1"/>
          <p:nvPr/>
        </p:nvSpPr>
        <p:spPr>
          <a:xfrm>
            <a:off x="4969281" y="273259"/>
            <a:ext cx="101287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Logo 2</a:t>
            </a:r>
            <a:endParaRPr/>
          </a:p>
        </p:txBody>
      </p:sp>
      <p:sp>
        <p:nvSpPr>
          <p:cNvPr id="402" name="Shape 402"/>
          <p:cNvSpPr txBox="1"/>
          <p:nvPr/>
        </p:nvSpPr>
        <p:spPr>
          <a:xfrm>
            <a:off x="8961427" y="321205"/>
            <a:ext cx="101287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Logo 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