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utiv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utiv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Market </a:t>
            </a:r>
            <a:r>
              <a:rPr lang="en-US"/>
              <a:t>research</a:t>
            </a:r>
            <a:r>
              <a:rPr lang="en-US"/>
              <a:t> Student Poll</a:t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STUDENT CAN GIVE A RATING AFTER THE SESSION IS OVER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STUDENT NEEDS TO </a:t>
            </a:r>
            <a:r>
              <a:rPr lang="en-US"/>
              <a:t>INPUT</a:t>
            </a:r>
            <a:r>
              <a:rPr lang="en-US"/>
              <a:t> THE USERNAME  AND PASSWORD IN</a:t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STUDENT CAN CREATE AN ACCOUNT IF NOT REGISTERED BY ENTERING THEIR DETAILS AND COURSE NAME TO IDENTIFY WHICH TUTOR GROUP THEYLL BE IN.</a:t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A JOB</a:t>
            </a:r>
            <a:r>
              <a:rPr lang="en-US"/>
              <a:t> TO FIND A TUTOR TO HELP THE STUDENT.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MATCH BETWEEN THE TUTOR AND PARENT WITH A PROFILE PAGE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USERS (PARENT &amp; STUDENT) </a:t>
            </a:r>
            <a:r>
              <a:rPr lang="en-US"/>
              <a:t>CAN COMMUNICATE USING THIS CHAT INTERFACE.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(PARENT</a:t>
            </a:r>
            <a:r>
              <a:rPr lang="en-US"/>
              <a:t> OR STUDENTS) CAN RATE THE TUTOR AFTER THE SESSION.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344453" y="2038390"/>
            <a:ext cx="92940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Market Research</a:t>
            </a:r>
            <a:br>
              <a:rPr b="1" lang="en-US" sz="80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80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Student Poll</a:t>
            </a:r>
            <a:endParaRPr b="1" i="0" sz="8000" u="none" cap="none" strike="noStrike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5244662" y="31636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phonexdesign.jpg" id="71" name="Shape 71"/>
          <p:cNvPicPr preferRelativeResize="0"/>
          <p:nvPr/>
        </p:nvPicPr>
        <p:blipFill rotWithShape="1">
          <a:blip r:embed="rId3">
            <a:alphaModFix/>
          </a:blip>
          <a:srcRect b="0" l="29355" r="28934" t="0"/>
          <a:stretch/>
        </p:blipFill>
        <p:spPr>
          <a:xfrm>
            <a:off x="4490025" y="242875"/>
            <a:ext cx="3178326" cy="63722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2" name="Shape 72"/>
          <p:cNvSpPr/>
          <p:nvPr/>
        </p:nvSpPr>
        <p:spPr>
          <a:xfrm>
            <a:off x="4706150" y="663675"/>
            <a:ext cx="2718000" cy="5720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5083050" y="3635376"/>
            <a:ext cx="202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Your Account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Shape 74"/>
          <p:cNvGrpSpPr/>
          <p:nvPr/>
        </p:nvGrpSpPr>
        <p:grpSpPr>
          <a:xfrm>
            <a:off x="5044286" y="4651041"/>
            <a:ext cx="777600" cy="211500"/>
            <a:chOff x="3771311" y="3574080"/>
            <a:chExt cx="777600" cy="211500"/>
          </a:xfrm>
        </p:grpSpPr>
        <p:sp>
          <p:nvSpPr>
            <p:cNvPr id="75" name="Shape 75"/>
            <p:cNvSpPr/>
            <p:nvPr/>
          </p:nvSpPr>
          <p:spPr>
            <a:xfrm>
              <a:off x="3771311" y="3574080"/>
              <a:ext cx="777600" cy="211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3958598" y="3585440"/>
              <a:ext cx="402900" cy="2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Tutor</a:t>
              </a:r>
              <a:endParaRPr b="1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6414401" y="4651053"/>
            <a:ext cx="777600" cy="211500"/>
            <a:chOff x="4357873" y="5050230"/>
            <a:chExt cx="777600" cy="211500"/>
          </a:xfrm>
        </p:grpSpPr>
        <p:sp>
          <p:nvSpPr>
            <p:cNvPr id="78" name="Shape 78"/>
            <p:cNvSpPr/>
            <p:nvPr/>
          </p:nvSpPr>
          <p:spPr>
            <a:xfrm>
              <a:off x="4357873" y="5050230"/>
              <a:ext cx="777600" cy="211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4489220" y="5050233"/>
              <a:ext cx="514800" cy="2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</a:t>
              </a:r>
              <a:endParaRPr b="1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Shape 80"/>
          <p:cNvSpPr txBox="1"/>
          <p:nvPr/>
        </p:nvSpPr>
        <p:spPr>
          <a:xfrm>
            <a:off x="5986132" y="5310905"/>
            <a:ext cx="33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997321" y="5093419"/>
            <a:ext cx="871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Tutor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6447961" y="5106751"/>
            <a:ext cx="871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6981675" y="649413"/>
            <a:ext cx="442476" cy="2661498"/>
          </a:xfrm>
          <a:prstGeom prst="flowChartTerminator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600675" y="649413"/>
            <a:ext cx="442476" cy="2661498"/>
          </a:xfrm>
          <a:prstGeom prst="flowChartTerminator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6219675" y="649413"/>
            <a:ext cx="442476" cy="2661498"/>
          </a:xfrm>
          <a:prstGeom prst="flowChartTerminator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838675" y="649413"/>
            <a:ext cx="442476" cy="2661498"/>
          </a:xfrm>
          <a:prstGeom prst="flowChartTerminator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5457675" y="649413"/>
            <a:ext cx="442476" cy="2661498"/>
          </a:xfrm>
          <a:prstGeom prst="flowChartTerminator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5076675" y="649413"/>
            <a:ext cx="442476" cy="2661498"/>
          </a:xfrm>
          <a:prstGeom prst="flowChartTerminator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695675" y="649413"/>
            <a:ext cx="442476" cy="2661498"/>
          </a:xfrm>
          <a:prstGeom prst="flowChartTerminator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888" y="1234225"/>
            <a:ext cx="2013825" cy="18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4905525" y="4899325"/>
            <a:ext cx="2500500" cy="15000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701650" y="4891950"/>
            <a:ext cx="1340700" cy="15000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 b="0" l="5633" r="0" t="0"/>
          <a:stretch/>
        </p:blipFill>
        <p:spPr>
          <a:xfrm>
            <a:off x="5003425" y="5014950"/>
            <a:ext cx="871500" cy="77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1150" y="5001025"/>
            <a:ext cx="777600" cy="77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honexdesign.jpg" id="100" name="Shape 100"/>
          <p:cNvPicPr preferRelativeResize="0"/>
          <p:nvPr/>
        </p:nvPicPr>
        <p:blipFill rotWithShape="1">
          <a:blip r:embed="rId3">
            <a:alphaModFix/>
          </a:blip>
          <a:srcRect b="0" l="29861" r="28875" t="0"/>
          <a:stretch/>
        </p:blipFill>
        <p:spPr>
          <a:xfrm>
            <a:off x="4528875" y="242875"/>
            <a:ext cx="3144326" cy="6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4706150" y="663675"/>
            <a:ext cx="2718000" cy="57204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5244662" y="31636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385485" y="2412750"/>
            <a:ext cx="1399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Login </a:t>
            </a: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Student Account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4925955" y="2038498"/>
            <a:ext cx="2187600" cy="2607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69138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5338698" y="2083725"/>
            <a:ext cx="1399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Login </a:t>
            </a: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Student Account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5089239" y="3750283"/>
            <a:ext cx="1854000" cy="372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5082589" y="2943758"/>
            <a:ext cx="1854000" cy="372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0800" y="1105775"/>
            <a:ext cx="777600" cy="77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9" name="Shape 109"/>
          <p:cNvSpPr txBox="1"/>
          <p:nvPr/>
        </p:nvSpPr>
        <p:spPr>
          <a:xfrm>
            <a:off x="1121325" y="-32500"/>
            <a:ext cx="93606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5082600" y="2569800"/>
            <a:ext cx="16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 ID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5082600" y="3415425"/>
            <a:ext cx="16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</a:t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4701650" y="4928800"/>
            <a:ext cx="2718000" cy="14631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089239" y="5005008"/>
            <a:ext cx="1854000" cy="372000"/>
          </a:xfrm>
          <a:prstGeom prst="rect">
            <a:avLst/>
          </a:prstGeom>
          <a:solidFill>
            <a:srgbClr val="CCCCCC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honexdesign.jpg" id="119" name="Shape 119"/>
          <p:cNvPicPr preferRelativeResize="0"/>
          <p:nvPr/>
        </p:nvPicPr>
        <p:blipFill rotWithShape="1">
          <a:blip r:embed="rId3">
            <a:alphaModFix/>
          </a:blip>
          <a:srcRect b="0" l="29185" r="29210" t="0"/>
          <a:stretch/>
        </p:blipFill>
        <p:spPr>
          <a:xfrm>
            <a:off x="4477100" y="242875"/>
            <a:ext cx="3170224" cy="637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Shape 120"/>
          <p:cNvGrpSpPr/>
          <p:nvPr/>
        </p:nvGrpSpPr>
        <p:grpSpPr>
          <a:xfrm>
            <a:off x="4664885" y="1231201"/>
            <a:ext cx="2664000" cy="4417020"/>
            <a:chOff x="4664885" y="1231201"/>
            <a:chExt cx="2664000" cy="4417020"/>
          </a:xfrm>
        </p:grpSpPr>
        <p:grpSp>
          <p:nvGrpSpPr>
            <p:cNvPr id="121" name="Shape 121"/>
            <p:cNvGrpSpPr/>
            <p:nvPr/>
          </p:nvGrpSpPr>
          <p:grpSpPr>
            <a:xfrm>
              <a:off x="4664885" y="1231201"/>
              <a:ext cx="2664000" cy="4417020"/>
              <a:chOff x="4664885" y="1231201"/>
              <a:chExt cx="2664000" cy="4417020"/>
            </a:xfrm>
          </p:grpSpPr>
          <p:grpSp>
            <p:nvGrpSpPr>
              <p:cNvPr id="122" name="Shape 122"/>
              <p:cNvGrpSpPr/>
              <p:nvPr/>
            </p:nvGrpSpPr>
            <p:grpSpPr>
              <a:xfrm>
                <a:off x="4664885" y="1231201"/>
                <a:ext cx="2664000" cy="4396643"/>
                <a:chOff x="4664885" y="1231201"/>
                <a:chExt cx="2664000" cy="4396643"/>
              </a:xfrm>
            </p:grpSpPr>
            <p:grpSp>
              <p:nvGrpSpPr>
                <p:cNvPr id="123" name="Shape 123"/>
                <p:cNvGrpSpPr/>
                <p:nvPr/>
              </p:nvGrpSpPr>
              <p:grpSpPr>
                <a:xfrm>
                  <a:off x="4664885" y="1231201"/>
                  <a:ext cx="2664000" cy="4396643"/>
                  <a:chOff x="4664885" y="1242924"/>
                  <a:chExt cx="2664000" cy="4396643"/>
                </a:xfrm>
              </p:grpSpPr>
              <p:sp>
                <p:nvSpPr>
                  <p:cNvPr id="124" name="Shape 124"/>
                  <p:cNvSpPr/>
                  <p:nvPr/>
                </p:nvSpPr>
                <p:spPr>
                  <a:xfrm>
                    <a:off x="4664885" y="1242924"/>
                    <a:ext cx="2664000" cy="4382367"/>
                  </a:xfrm>
                  <a:prstGeom prst="rect">
                    <a:avLst/>
                  </a:prstGeom>
                  <a:solidFill>
                    <a:srgbClr val="B3C6E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" name="Shape 125"/>
                  <p:cNvSpPr/>
                  <p:nvPr/>
                </p:nvSpPr>
                <p:spPr>
                  <a:xfrm>
                    <a:off x="4665090" y="5258846"/>
                    <a:ext cx="2663795" cy="380721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31538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" name="Shape 126"/>
                <p:cNvSpPr/>
                <p:nvPr/>
              </p:nvSpPr>
              <p:spPr>
                <a:xfrm>
                  <a:off x="5683109" y="5246274"/>
                  <a:ext cx="664530" cy="380721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" name="Shape 127"/>
              <p:cNvSpPr txBox="1"/>
              <p:nvPr/>
            </p:nvSpPr>
            <p:spPr>
              <a:xfrm>
                <a:off x="5821571" y="5463555"/>
                <a:ext cx="45873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 IN</a:t>
                </a:r>
                <a:endParaRPr b="1"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28" name="Shape 1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08551" y="5284561"/>
              <a:ext cx="213646" cy="2136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Shape 129"/>
          <p:cNvSpPr/>
          <p:nvPr/>
        </p:nvSpPr>
        <p:spPr>
          <a:xfrm>
            <a:off x="4706150" y="663675"/>
            <a:ext cx="2718000" cy="57204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4918100" y="1126413"/>
            <a:ext cx="2240700" cy="46266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925955" y="2038498"/>
            <a:ext cx="2187600" cy="2607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092686" y="2327585"/>
            <a:ext cx="1854000" cy="372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5092685" y="2722898"/>
            <a:ext cx="1854025" cy="37196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090156" y="3125201"/>
            <a:ext cx="1854000" cy="372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5054446" y="2413274"/>
            <a:ext cx="1854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</a:t>
            </a: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 Name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5059336" y="2812057"/>
            <a:ext cx="1854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Name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5055357" y="3207032"/>
            <a:ext cx="1854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Address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089239" y="3521683"/>
            <a:ext cx="1854025" cy="37196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5089239" y="3917422"/>
            <a:ext cx="1854025" cy="37196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5064517" y="3605450"/>
            <a:ext cx="1854000" cy="20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5064516" y="4002954"/>
            <a:ext cx="185402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name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289630" y="4803273"/>
            <a:ext cx="1399573" cy="225631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5764344" y="4816060"/>
            <a:ext cx="49048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5338698" y="2083725"/>
            <a:ext cx="1399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Student Account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5949509" y="4407056"/>
            <a:ext cx="142533" cy="137053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utive"/>
                <a:ea typeface="Cutive"/>
                <a:cs typeface="Cutive"/>
                <a:sym typeface="Cutive"/>
              </a:rPr>
              <a:t>i</a:t>
            </a:r>
            <a:endParaRPr sz="1800">
              <a:solidFill>
                <a:schemeClr val="lt1"/>
              </a:solidFill>
              <a:latin typeface="Cutive"/>
              <a:ea typeface="Cutive"/>
              <a:cs typeface="Cutive"/>
              <a:sym typeface="Cutive"/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5358" y="848850"/>
            <a:ext cx="1241925" cy="1126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5244662" y="31636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670186" y="1232924"/>
            <a:ext cx="2671200" cy="43992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phonexdesign.jpg" id="154" name="Shape 154"/>
          <p:cNvPicPr preferRelativeResize="0"/>
          <p:nvPr/>
        </p:nvPicPr>
        <p:blipFill rotWithShape="1">
          <a:blip r:embed="rId3">
            <a:alphaModFix/>
          </a:blip>
          <a:srcRect b="0" l="29263" r="29134" t="0"/>
          <a:stretch/>
        </p:blipFill>
        <p:spPr>
          <a:xfrm>
            <a:off x="4515925" y="246425"/>
            <a:ext cx="3170200" cy="6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4706150" y="663675"/>
            <a:ext cx="2718000" cy="572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Shape 156"/>
          <p:cNvGrpSpPr/>
          <p:nvPr/>
        </p:nvGrpSpPr>
        <p:grpSpPr>
          <a:xfrm>
            <a:off x="4725434" y="1001756"/>
            <a:ext cx="2676229" cy="4986585"/>
            <a:chOff x="4631371" y="1857576"/>
            <a:chExt cx="2676229" cy="3395700"/>
          </a:xfrm>
        </p:grpSpPr>
        <p:sp>
          <p:nvSpPr>
            <p:cNvPr id="157" name="Shape 157"/>
            <p:cNvSpPr/>
            <p:nvPr/>
          </p:nvSpPr>
          <p:spPr>
            <a:xfrm>
              <a:off x="4637662" y="1857576"/>
              <a:ext cx="2669700" cy="3395700"/>
            </a:xfrm>
            <a:prstGeom prst="rect">
              <a:avLst/>
            </a:prstGeom>
            <a:solidFill>
              <a:srgbClr val="CC412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4652834" y="2327023"/>
              <a:ext cx="2638407" cy="311084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644813" y="2682543"/>
              <a:ext cx="2662623" cy="309132"/>
            </a:xfrm>
            <a:prstGeom prst="rect">
              <a:avLst/>
            </a:prstGeom>
            <a:solidFill>
              <a:srgbClr val="F6B26B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4644977" y="3024581"/>
              <a:ext cx="2662623" cy="309132"/>
            </a:xfrm>
            <a:prstGeom prst="rect">
              <a:avLst/>
            </a:prstGeom>
            <a:solidFill>
              <a:srgbClr val="F6B26B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4644813" y="3364091"/>
              <a:ext cx="2662624" cy="309132"/>
            </a:xfrm>
            <a:prstGeom prst="rect">
              <a:avLst/>
            </a:prstGeom>
            <a:solidFill>
              <a:srgbClr val="F6B26B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4644813" y="3720841"/>
              <a:ext cx="2662623" cy="841378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4647784" y="2694551"/>
              <a:ext cx="1773810" cy="230832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Student’s Name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4637428" y="3041482"/>
              <a:ext cx="1773810" cy="230832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Student’s School Year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4637428" y="2358871"/>
              <a:ext cx="1773810" cy="253916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can we help</a:t>
              </a:r>
              <a:endPara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4631371" y="3381933"/>
              <a:ext cx="2071507" cy="230832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Subject required?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 flipH="1" rot="10800000">
              <a:off x="7144960" y="3489831"/>
              <a:ext cx="89649" cy="45719"/>
            </a:xfrm>
            <a:prstGeom prst="triangle">
              <a:avLst>
                <a:gd fmla="val 50000" name="adj"/>
              </a:avLst>
            </a:prstGeom>
            <a:solidFill>
              <a:srgbClr val="EFEFE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4631371" y="3704237"/>
              <a:ext cx="2229538" cy="236088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Request: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054139" y="2417386"/>
              <a:ext cx="156686" cy="158555"/>
            </a:xfrm>
            <a:prstGeom prst="ellipse">
              <a:avLst/>
            </a:prstGeom>
            <a:solidFill>
              <a:srgbClr val="EFEFE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Cutive"/>
                  <a:ea typeface="Cutive"/>
                  <a:cs typeface="Cutive"/>
                  <a:sym typeface="Cutive"/>
                </a:rPr>
                <a:t>i</a:t>
              </a:r>
              <a:endParaRPr sz="1800">
                <a:solidFill>
                  <a:schemeClr val="lt1"/>
                </a:solidFill>
                <a:latin typeface="Cutive"/>
                <a:ea typeface="Cutive"/>
                <a:cs typeface="Cutive"/>
                <a:sym typeface="Cutive"/>
              </a:endParaRPr>
            </a:p>
          </p:txBody>
        </p:sp>
        <p:grpSp>
          <p:nvGrpSpPr>
            <p:cNvPr id="170" name="Shape 170"/>
            <p:cNvGrpSpPr/>
            <p:nvPr/>
          </p:nvGrpSpPr>
          <p:grpSpPr>
            <a:xfrm>
              <a:off x="5287609" y="4701692"/>
              <a:ext cx="1385023" cy="225631"/>
              <a:chOff x="5303218" y="3641846"/>
              <a:chExt cx="1385023" cy="225631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5303218" y="3641846"/>
                <a:ext cx="1385023" cy="225631"/>
              </a:xfrm>
              <a:prstGeom prst="roundRect">
                <a:avLst>
                  <a:gd fmla="val 16667" name="adj"/>
                </a:avLst>
              </a:prstGeom>
              <a:solidFill>
                <a:srgbClr val="EFEFEF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Shape 172"/>
              <p:cNvSpPr txBox="1"/>
              <p:nvPr/>
            </p:nvSpPr>
            <p:spPr>
              <a:xfrm>
                <a:off x="5830762" y="3649691"/>
                <a:ext cx="404496" cy="20005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7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</a:t>
                </a:r>
                <a:endParaRPr b="1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" name="Shape 173"/>
          <p:cNvGrpSpPr/>
          <p:nvPr/>
        </p:nvGrpSpPr>
        <p:grpSpPr>
          <a:xfrm>
            <a:off x="4696856" y="5988118"/>
            <a:ext cx="2713874" cy="408476"/>
            <a:chOff x="6815262" y="4462514"/>
            <a:chExt cx="2663794" cy="408476"/>
          </a:xfrm>
        </p:grpSpPr>
        <p:sp>
          <p:nvSpPr>
            <p:cNvPr id="174" name="Shape 174"/>
            <p:cNvSpPr/>
            <p:nvPr/>
          </p:nvSpPr>
          <p:spPr>
            <a:xfrm>
              <a:off x="6815262" y="4463407"/>
              <a:ext cx="655086" cy="380721"/>
            </a:xfrm>
            <a:prstGeom prst="rect">
              <a:avLst/>
            </a:prstGeom>
            <a:solidFill>
              <a:srgbClr val="C9DAF8"/>
            </a:solidFill>
            <a:ln cap="flat" cmpd="sng" w="12700">
              <a:solidFill>
                <a:srgbClr val="D9D9D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468393" y="4463118"/>
              <a:ext cx="664530" cy="380721"/>
            </a:xfrm>
            <a:prstGeom prst="rect">
              <a:avLst/>
            </a:prstGeom>
            <a:solidFill>
              <a:srgbClr val="C9DAF8"/>
            </a:solidFill>
            <a:ln cap="flat" cmpd="sng" w="12700">
              <a:solidFill>
                <a:srgbClr val="D9D9D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8142525" y="4462514"/>
              <a:ext cx="670566" cy="380721"/>
            </a:xfrm>
            <a:prstGeom prst="rect">
              <a:avLst/>
            </a:prstGeom>
            <a:solidFill>
              <a:srgbClr val="C9DAF8"/>
            </a:solidFill>
            <a:ln cap="flat" cmpd="sng" w="12700">
              <a:solidFill>
                <a:srgbClr val="D9D9D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8825567" y="4466339"/>
              <a:ext cx="653489" cy="380721"/>
            </a:xfrm>
            <a:prstGeom prst="rect">
              <a:avLst/>
            </a:prstGeom>
            <a:solidFill>
              <a:srgbClr val="C9DAF8"/>
            </a:solidFill>
            <a:ln cap="flat" cmpd="sng" w="12700">
              <a:solidFill>
                <a:srgbClr val="D9D9D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Shape 17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26385" y="4517625"/>
              <a:ext cx="213646" cy="213646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79" name="Shape 179"/>
            <p:cNvSpPr txBox="1"/>
            <p:nvPr/>
          </p:nvSpPr>
          <p:spPr>
            <a:xfrm>
              <a:off x="6913439" y="4686324"/>
              <a:ext cx="458732" cy="184666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PROFILE</a:t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0" name="Shape 18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90401" y="4530226"/>
              <a:ext cx="188235" cy="188235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81" name="Shape 181"/>
            <p:cNvSpPr txBox="1"/>
            <p:nvPr/>
          </p:nvSpPr>
          <p:spPr>
            <a:xfrm>
              <a:off x="8993698" y="4678509"/>
              <a:ext cx="467787" cy="184666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</a:t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2" name="Shape 1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7135" y="6054532"/>
            <a:ext cx="182323" cy="16466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5354463" y="6205098"/>
            <a:ext cx="64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TUTOR </a:t>
            </a:r>
            <a:endParaRPr b="1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1554" y="6049418"/>
            <a:ext cx="149043" cy="17489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5991605" y="6209055"/>
            <a:ext cx="782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TUTOR </a:t>
            </a:r>
            <a:endParaRPr b="1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701250" y="663674"/>
            <a:ext cx="2718000" cy="338100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a Session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5244662" y="31636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phonexdesign.jpg" id="193" name="Shape 193"/>
          <p:cNvPicPr preferRelativeResize="0"/>
          <p:nvPr/>
        </p:nvPicPr>
        <p:blipFill rotWithShape="1">
          <a:blip r:embed="rId3">
            <a:alphaModFix/>
          </a:blip>
          <a:srcRect b="0" l="29351" r="29214" t="0"/>
          <a:stretch/>
        </p:blipFill>
        <p:spPr>
          <a:xfrm>
            <a:off x="4490050" y="242875"/>
            <a:ext cx="3157276" cy="6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4706150" y="663675"/>
            <a:ext cx="2718000" cy="5720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659525" y="663675"/>
            <a:ext cx="2764500" cy="53244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861325" y="4065249"/>
            <a:ext cx="2244900" cy="1302000"/>
          </a:xfrm>
          <a:prstGeom prst="rect">
            <a:avLst/>
          </a:prstGeom>
          <a:solidFill>
            <a:srgbClr val="CCCCCC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4862779" y="3790448"/>
            <a:ext cx="222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1935" y="5415333"/>
            <a:ext cx="428625" cy="428625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199" name="Shape 1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7934" y="5422677"/>
            <a:ext cx="476241" cy="40882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00" name="Shape 200"/>
          <p:cNvSpPr/>
          <p:nvPr/>
        </p:nvSpPr>
        <p:spPr>
          <a:xfrm>
            <a:off x="5903988" y="5578643"/>
            <a:ext cx="156600" cy="1551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utive"/>
                <a:ea typeface="Cutive"/>
                <a:cs typeface="Cutive"/>
                <a:sym typeface="Cutive"/>
              </a:rPr>
              <a:t>i</a:t>
            </a:r>
            <a:endParaRPr sz="1800">
              <a:solidFill>
                <a:schemeClr val="lt1"/>
              </a:solidFill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201" name="Shape 201"/>
          <p:cNvSpPr/>
          <p:nvPr/>
        </p:nvSpPr>
        <p:spPr>
          <a:xfrm flipH="1" rot="10800000">
            <a:off x="6965035" y="5271001"/>
            <a:ext cx="89700" cy="44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4670040" y="1229153"/>
            <a:ext cx="2662623" cy="302250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185219" y="2826142"/>
            <a:ext cx="1584600" cy="230100"/>
          </a:xfrm>
          <a:prstGeom prst="rect">
            <a:avLst/>
          </a:prstGeom>
          <a:solidFill>
            <a:srgbClr val="CCCCCC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5190382" y="3105633"/>
            <a:ext cx="1584600" cy="230100"/>
          </a:xfrm>
          <a:prstGeom prst="rect">
            <a:avLst/>
          </a:prstGeom>
          <a:solidFill>
            <a:srgbClr val="CCCCCC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534570" y="2835368"/>
            <a:ext cx="885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5644332" y="3065660"/>
            <a:ext cx="795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Rating?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Shape 207"/>
          <p:cNvGrpSpPr/>
          <p:nvPr/>
        </p:nvGrpSpPr>
        <p:grpSpPr>
          <a:xfrm>
            <a:off x="4725490" y="3375272"/>
            <a:ext cx="2656515" cy="399775"/>
            <a:chOff x="6815261" y="4462871"/>
            <a:chExt cx="2660506" cy="399775"/>
          </a:xfrm>
        </p:grpSpPr>
        <p:sp>
          <p:nvSpPr>
            <p:cNvPr id="208" name="Shape 208"/>
            <p:cNvSpPr/>
            <p:nvPr/>
          </p:nvSpPr>
          <p:spPr>
            <a:xfrm>
              <a:off x="6815261" y="4463407"/>
              <a:ext cx="2660506" cy="380721"/>
            </a:xfrm>
            <a:prstGeom prst="rect">
              <a:avLst/>
            </a:prstGeom>
            <a:solidFill>
              <a:srgbClr val="E69138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7474916" y="4462871"/>
              <a:ext cx="664530" cy="380721"/>
            </a:xfrm>
            <a:prstGeom prst="rect">
              <a:avLst/>
            </a:prstGeom>
            <a:solidFill>
              <a:srgbClr val="E69138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8133911" y="4463027"/>
              <a:ext cx="670566" cy="380721"/>
            </a:xfrm>
            <a:prstGeom prst="rect">
              <a:avLst/>
            </a:prstGeom>
            <a:solidFill>
              <a:srgbClr val="E69138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7581882" y="4647246"/>
              <a:ext cx="458700" cy="2154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Bio</a:t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Shape 2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43383" y="3448331"/>
            <a:ext cx="187598" cy="16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40735" y="3442565"/>
            <a:ext cx="178468" cy="1784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Shape 214"/>
          <p:cNvGrpSpPr/>
          <p:nvPr/>
        </p:nvGrpSpPr>
        <p:grpSpPr>
          <a:xfrm>
            <a:off x="4696856" y="5988118"/>
            <a:ext cx="2713783" cy="408610"/>
            <a:chOff x="6815262" y="4462514"/>
            <a:chExt cx="2663705" cy="408610"/>
          </a:xfrm>
        </p:grpSpPr>
        <p:sp>
          <p:nvSpPr>
            <p:cNvPr id="215" name="Shape 215"/>
            <p:cNvSpPr/>
            <p:nvPr/>
          </p:nvSpPr>
          <p:spPr>
            <a:xfrm>
              <a:off x="6815262" y="4463407"/>
              <a:ext cx="655200" cy="380700"/>
            </a:xfrm>
            <a:prstGeom prst="rect">
              <a:avLst/>
            </a:prstGeom>
            <a:solidFill>
              <a:srgbClr val="C9DAF8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7468393" y="4463118"/>
              <a:ext cx="664500" cy="380700"/>
            </a:xfrm>
            <a:prstGeom prst="rect">
              <a:avLst/>
            </a:prstGeom>
            <a:solidFill>
              <a:srgbClr val="C9DAF8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8142525" y="4462514"/>
              <a:ext cx="670500" cy="380700"/>
            </a:xfrm>
            <a:prstGeom prst="rect">
              <a:avLst/>
            </a:prstGeom>
            <a:solidFill>
              <a:srgbClr val="C9DAF8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8825567" y="4466339"/>
              <a:ext cx="653400" cy="380700"/>
            </a:xfrm>
            <a:prstGeom prst="rect">
              <a:avLst/>
            </a:prstGeom>
            <a:solidFill>
              <a:srgbClr val="C9DAF8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9" name="Shape 2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26385" y="4517625"/>
              <a:ext cx="213646" cy="213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Shape 220"/>
            <p:cNvSpPr txBox="1"/>
            <p:nvPr/>
          </p:nvSpPr>
          <p:spPr>
            <a:xfrm>
              <a:off x="6913439" y="4686324"/>
              <a:ext cx="4587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PROFILE</a:t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1" name="Shape 2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090401" y="4530226"/>
              <a:ext cx="188235" cy="1882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Shape 222"/>
            <p:cNvSpPr txBox="1"/>
            <p:nvPr/>
          </p:nvSpPr>
          <p:spPr>
            <a:xfrm>
              <a:off x="8993698" y="4678509"/>
              <a:ext cx="4677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</a:t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3" name="Shape 2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87135" y="6054532"/>
            <a:ext cx="182323" cy="16466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5354463" y="6205098"/>
            <a:ext cx="64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TUTOR </a:t>
            </a:r>
            <a:endParaRPr b="1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91554" y="6049418"/>
            <a:ext cx="149043" cy="17489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5991605" y="6209055"/>
            <a:ext cx="782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TUTOR </a:t>
            </a:r>
            <a:endParaRPr b="1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6017700" y="3562250"/>
            <a:ext cx="64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5403325" y="1620475"/>
            <a:ext cx="1148400" cy="1116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5244662" y="31636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phonexdesign.jpg" id="235" name="Shape 235"/>
          <p:cNvPicPr preferRelativeResize="0"/>
          <p:nvPr/>
        </p:nvPicPr>
        <p:blipFill rotWithShape="1">
          <a:blip r:embed="rId3">
            <a:alphaModFix/>
          </a:blip>
          <a:srcRect b="0" l="29354" r="29042" t="0"/>
          <a:stretch/>
        </p:blipFill>
        <p:spPr>
          <a:xfrm>
            <a:off x="4490050" y="242875"/>
            <a:ext cx="3170200" cy="6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4706150" y="663675"/>
            <a:ext cx="2718000" cy="5720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656067" y="671533"/>
            <a:ext cx="2759638" cy="5272005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4660000" y="671528"/>
            <a:ext cx="2759638" cy="33894"/>
          </a:xfrm>
          <a:prstGeom prst="rect">
            <a:avLst/>
          </a:prstGeom>
          <a:solidFill>
            <a:srgbClr val="E691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660004" y="5575944"/>
            <a:ext cx="2759638" cy="381725"/>
          </a:xfrm>
          <a:prstGeom prst="rect">
            <a:avLst/>
          </a:prstGeom>
          <a:solidFill>
            <a:srgbClr val="CC412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cv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4722263" y="5624148"/>
            <a:ext cx="2093871" cy="25961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6924150" y="5640219"/>
            <a:ext cx="415451" cy="237976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endParaRPr sz="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708324" y="5615234"/>
            <a:ext cx="1230467" cy="277437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6624850" y="766140"/>
            <a:ext cx="338700" cy="315000"/>
          </a:xfrm>
          <a:prstGeom prst="ellipse">
            <a:avLst/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4703818" y="1027763"/>
            <a:ext cx="431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Shape 245"/>
          <p:cNvGrpSpPr/>
          <p:nvPr/>
        </p:nvGrpSpPr>
        <p:grpSpPr>
          <a:xfrm>
            <a:off x="4998318" y="1879302"/>
            <a:ext cx="1631978" cy="385663"/>
            <a:chOff x="5165993" y="1938376"/>
            <a:chExt cx="1637723" cy="547877"/>
          </a:xfrm>
        </p:grpSpPr>
        <p:sp>
          <p:nvSpPr>
            <p:cNvPr id="246" name="Shape 246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4668380" y="2010258"/>
            <a:ext cx="382148" cy="262409"/>
            <a:chOff x="4668380" y="2305902"/>
            <a:chExt cx="382148" cy="262409"/>
          </a:xfrm>
        </p:grpSpPr>
        <p:sp>
          <p:nvSpPr>
            <p:cNvPr id="249" name="Shape 249"/>
            <p:cNvSpPr/>
            <p:nvPr/>
          </p:nvSpPr>
          <p:spPr>
            <a:xfrm>
              <a:off x="4716354" y="2305902"/>
              <a:ext cx="266676" cy="262409"/>
            </a:xfrm>
            <a:prstGeom prst="ellipse">
              <a:avLst/>
            </a:prstGeom>
            <a:solidFill>
              <a:srgbClr val="D9D9D9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4668380" y="2348877"/>
              <a:ext cx="382148" cy="18466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Tutor</a:t>
              </a:r>
              <a:endParaRPr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Shape 251"/>
          <p:cNvGrpSpPr/>
          <p:nvPr/>
        </p:nvGrpSpPr>
        <p:grpSpPr>
          <a:xfrm flipH="1">
            <a:off x="5807853" y="2370160"/>
            <a:ext cx="1431030" cy="534753"/>
            <a:chOff x="5165993" y="1938376"/>
            <a:chExt cx="1637723" cy="547877"/>
          </a:xfrm>
        </p:grpSpPr>
        <p:sp>
          <p:nvSpPr>
            <p:cNvPr id="252" name="Shape 252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4671759" y="3123948"/>
            <a:ext cx="382148" cy="262409"/>
            <a:chOff x="4668380" y="3448097"/>
            <a:chExt cx="382148" cy="262409"/>
          </a:xfrm>
        </p:grpSpPr>
        <p:sp>
          <p:nvSpPr>
            <p:cNvPr id="255" name="Shape 255"/>
            <p:cNvSpPr/>
            <p:nvPr/>
          </p:nvSpPr>
          <p:spPr>
            <a:xfrm>
              <a:off x="4703818" y="3448097"/>
              <a:ext cx="266676" cy="262409"/>
            </a:xfrm>
            <a:prstGeom prst="ellipse">
              <a:avLst/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4668380" y="3486968"/>
              <a:ext cx="382148" cy="18466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Tutor</a:t>
              </a:r>
              <a:endParaRPr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4992810" y="3005292"/>
            <a:ext cx="1631978" cy="385663"/>
            <a:chOff x="5165993" y="1938376"/>
            <a:chExt cx="1637723" cy="547877"/>
          </a:xfrm>
        </p:grpSpPr>
        <p:sp>
          <p:nvSpPr>
            <p:cNvPr id="258" name="Shape 258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Shape 260"/>
          <p:cNvGrpSpPr/>
          <p:nvPr/>
        </p:nvGrpSpPr>
        <p:grpSpPr>
          <a:xfrm flipH="1">
            <a:off x="5827506" y="3469701"/>
            <a:ext cx="1431030" cy="421038"/>
            <a:chOff x="5165993" y="1938376"/>
            <a:chExt cx="1637723" cy="547877"/>
          </a:xfrm>
        </p:grpSpPr>
        <p:sp>
          <p:nvSpPr>
            <p:cNvPr id="261" name="Shape 261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Shape 263"/>
          <p:cNvGrpSpPr/>
          <p:nvPr/>
        </p:nvGrpSpPr>
        <p:grpSpPr>
          <a:xfrm flipH="1">
            <a:off x="5830321" y="3964136"/>
            <a:ext cx="1431030" cy="384871"/>
            <a:chOff x="5165993" y="1938376"/>
            <a:chExt cx="1637723" cy="547877"/>
          </a:xfrm>
        </p:grpSpPr>
        <p:sp>
          <p:nvSpPr>
            <p:cNvPr id="264" name="Shape 264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4668380" y="4568795"/>
            <a:ext cx="382148" cy="262409"/>
            <a:chOff x="4668380" y="2305902"/>
            <a:chExt cx="382148" cy="262409"/>
          </a:xfrm>
        </p:grpSpPr>
        <p:sp>
          <p:nvSpPr>
            <p:cNvPr id="267" name="Shape 267"/>
            <p:cNvSpPr/>
            <p:nvPr/>
          </p:nvSpPr>
          <p:spPr>
            <a:xfrm>
              <a:off x="4716354" y="2305902"/>
              <a:ext cx="266676" cy="262409"/>
            </a:xfrm>
            <a:prstGeom prst="ellipse">
              <a:avLst/>
            </a:prstGeom>
            <a:solidFill>
              <a:srgbClr val="D9D9D9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4668380" y="2348877"/>
              <a:ext cx="382148" cy="18466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Tutor</a:t>
              </a:r>
              <a:endParaRPr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4997349" y="4451042"/>
            <a:ext cx="1631978" cy="385663"/>
            <a:chOff x="5165993" y="1938376"/>
            <a:chExt cx="1637723" cy="547877"/>
          </a:xfrm>
        </p:grpSpPr>
        <p:sp>
          <p:nvSpPr>
            <p:cNvPr id="270" name="Shape 270"/>
            <p:cNvSpPr/>
            <p:nvPr/>
          </p:nvSpPr>
          <p:spPr>
            <a:xfrm>
              <a:off x="5255729" y="1938376"/>
              <a:ext cx="1547987" cy="422848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 rot="-10565510">
              <a:off x="5170097" y="2342634"/>
              <a:ext cx="342529" cy="1321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cubicBezTo>
                    <a:pt x="102863" y="36250"/>
                    <a:pt x="81596" y="68749"/>
                    <a:pt x="70655" y="10875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Shape 272"/>
          <p:cNvGrpSpPr/>
          <p:nvPr/>
        </p:nvGrpSpPr>
        <p:grpSpPr>
          <a:xfrm>
            <a:off x="4696856" y="5988118"/>
            <a:ext cx="2713783" cy="408610"/>
            <a:chOff x="6815262" y="4462514"/>
            <a:chExt cx="2663705" cy="408610"/>
          </a:xfrm>
        </p:grpSpPr>
        <p:sp>
          <p:nvSpPr>
            <p:cNvPr id="273" name="Shape 273"/>
            <p:cNvSpPr/>
            <p:nvPr/>
          </p:nvSpPr>
          <p:spPr>
            <a:xfrm>
              <a:off x="6815262" y="4463407"/>
              <a:ext cx="655200" cy="380700"/>
            </a:xfrm>
            <a:prstGeom prst="rect">
              <a:avLst/>
            </a:prstGeom>
            <a:solidFill>
              <a:srgbClr val="C9DAF8"/>
            </a:solidFill>
            <a:ln cap="flat" cmpd="sng" w="12700">
              <a:solidFill>
                <a:srgbClr val="D9D9D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7468393" y="4463118"/>
              <a:ext cx="664500" cy="380700"/>
            </a:xfrm>
            <a:prstGeom prst="rect">
              <a:avLst/>
            </a:prstGeom>
            <a:solidFill>
              <a:srgbClr val="C9DAF8"/>
            </a:solidFill>
            <a:ln cap="flat" cmpd="sng" w="12700">
              <a:solidFill>
                <a:srgbClr val="D9D9D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8142525" y="4462514"/>
              <a:ext cx="670500" cy="380700"/>
            </a:xfrm>
            <a:prstGeom prst="rect">
              <a:avLst/>
            </a:prstGeom>
            <a:solidFill>
              <a:srgbClr val="C9DAF8"/>
            </a:solidFill>
            <a:ln cap="flat" cmpd="sng" w="12700">
              <a:solidFill>
                <a:srgbClr val="D9D9D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8825567" y="4466339"/>
              <a:ext cx="653400" cy="380700"/>
            </a:xfrm>
            <a:prstGeom prst="rect">
              <a:avLst/>
            </a:prstGeom>
            <a:solidFill>
              <a:srgbClr val="C9DAF8"/>
            </a:solidFill>
            <a:ln cap="flat" cmpd="sng" w="12700">
              <a:solidFill>
                <a:srgbClr val="D9D9D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7" name="Shape 2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26385" y="4517625"/>
              <a:ext cx="213646" cy="213646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78" name="Shape 278"/>
            <p:cNvSpPr txBox="1"/>
            <p:nvPr/>
          </p:nvSpPr>
          <p:spPr>
            <a:xfrm>
              <a:off x="6913439" y="4686324"/>
              <a:ext cx="458700" cy="1848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PROFILE</a:t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9" name="Shape 27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90401" y="4530226"/>
              <a:ext cx="188235" cy="188235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80" name="Shape 280"/>
            <p:cNvSpPr txBox="1"/>
            <p:nvPr/>
          </p:nvSpPr>
          <p:spPr>
            <a:xfrm>
              <a:off x="8993698" y="4678509"/>
              <a:ext cx="467700" cy="1848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</a:t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1" name="Shape 2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7135" y="6054532"/>
            <a:ext cx="182323" cy="16466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5354463" y="6205098"/>
            <a:ext cx="64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TUTOR </a:t>
            </a:r>
            <a:endParaRPr b="1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659975" y="757302"/>
            <a:ext cx="2759700" cy="492300"/>
          </a:xfrm>
          <a:prstGeom prst="rect">
            <a:avLst/>
          </a:prstGeom>
          <a:solidFill>
            <a:srgbClr val="CC412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1554" y="6049418"/>
            <a:ext cx="149043" cy="17489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5991605" y="6209055"/>
            <a:ext cx="782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TUTOR </a:t>
            </a:r>
            <a:endParaRPr b="1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6919456" y="1027763"/>
            <a:ext cx="467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10800000">
            <a:off x="6975058" y="781376"/>
            <a:ext cx="260239" cy="28452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 flipH="1">
            <a:off x="5467584" y="894600"/>
            <a:ext cx="1058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lang="en-US"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Name</a:t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4724400" y="855388"/>
            <a:ext cx="258600" cy="170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526275" y="792838"/>
            <a:ext cx="431100" cy="42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6534849" y="895383"/>
            <a:ext cx="518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5244662" y="31636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phonexdesign.jpg" id="298" name="Shape 298"/>
          <p:cNvPicPr preferRelativeResize="0"/>
          <p:nvPr/>
        </p:nvPicPr>
        <p:blipFill rotWithShape="1">
          <a:blip r:embed="rId3">
            <a:alphaModFix/>
          </a:blip>
          <a:srcRect b="0" l="29354" r="29042" t="0"/>
          <a:stretch/>
        </p:blipFill>
        <p:spPr>
          <a:xfrm>
            <a:off x="4490050" y="242875"/>
            <a:ext cx="3170200" cy="6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/>
          <p:nvPr/>
        </p:nvSpPr>
        <p:spPr>
          <a:xfrm>
            <a:off x="4706150" y="663675"/>
            <a:ext cx="2718000" cy="5720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4705642" y="685938"/>
            <a:ext cx="2697900" cy="532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4660907" y="2097410"/>
            <a:ext cx="2662623" cy="243344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leave a review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4746627" y="748392"/>
            <a:ext cx="2662500" cy="366900"/>
          </a:xfrm>
          <a:prstGeom prst="rect">
            <a:avLst/>
          </a:prstGeom>
          <a:solidFill>
            <a:srgbClr val="CC4125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4707898" y="2031963"/>
            <a:ext cx="2703550" cy="3372043"/>
          </a:xfrm>
          <a:prstGeom prst="rect">
            <a:avLst/>
          </a:prstGeom>
          <a:solidFill>
            <a:srgbClr val="CC412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4706375" y="1174689"/>
            <a:ext cx="2696400" cy="7854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last session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Friday 10, 2017 18:00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4715008" y="2506398"/>
            <a:ext cx="2696439" cy="348948"/>
          </a:xfrm>
          <a:prstGeom prst="rect">
            <a:avLst/>
          </a:prstGeom>
          <a:solidFill>
            <a:srgbClr val="CC4125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4713144" y="3402847"/>
            <a:ext cx="2696438" cy="949746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4660899" y="2543793"/>
            <a:ext cx="2097815" cy="280449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 Name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4669537" y="3432227"/>
            <a:ext cx="2257853" cy="25164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a comment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9" name="Shape 309"/>
          <p:cNvGrpSpPr/>
          <p:nvPr/>
        </p:nvGrpSpPr>
        <p:grpSpPr>
          <a:xfrm>
            <a:off x="5366101" y="4955705"/>
            <a:ext cx="1402613" cy="254692"/>
            <a:chOff x="5303218" y="3641846"/>
            <a:chExt cx="1385023" cy="225631"/>
          </a:xfrm>
        </p:grpSpPr>
        <p:sp>
          <p:nvSpPr>
            <p:cNvPr id="310" name="Shape 310"/>
            <p:cNvSpPr/>
            <p:nvPr/>
          </p:nvSpPr>
          <p:spPr>
            <a:xfrm>
              <a:off x="5303218" y="3641846"/>
              <a:ext cx="1385023" cy="225631"/>
            </a:xfrm>
            <a:prstGeom prst="roundRect">
              <a:avLst>
                <a:gd fmla="val 16667" name="adj"/>
              </a:avLst>
            </a:prstGeom>
            <a:solidFill>
              <a:srgbClr val="D9D9D9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 txBox="1"/>
            <p:nvPr/>
          </p:nvSpPr>
          <p:spPr>
            <a:xfrm>
              <a:off x="5788891" y="3666564"/>
              <a:ext cx="524430" cy="193208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Submit</a:t>
              </a:r>
              <a:endParaRPr b="1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Shape 312"/>
          <p:cNvSpPr/>
          <p:nvPr/>
        </p:nvSpPr>
        <p:spPr>
          <a:xfrm>
            <a:off x="6818139" y="1484159"/>
            <a:ext cx="158700" cy="179100"/>
          </a:xfrm>
          <a:prstGeom prst="ellipse">
            <a:avLst/>
          </a:prstGeom>
          <a:solidFill>
            <a:srgbClr val="CC412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utive"/>
                <a:ea typeface="Cutive"/>
                <a:cs typeface="Cutive"/>
                <a:sym typeface="Cutive"/>
              </a:rPr>
              <a:t>i</a:t>
            </a:r>
            <a:endParaRPr sz="1800">
              <a:solidFill>
                <a:schemeClr val="lt1"/>
              </a:solidFill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4693" y="2880355"/>
            <a:ext cx="2662500" cy="287100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4" name="Shape 314"/>
          <p:cNvGrpSpPr/>
          <p:nvPr/>
        </p:nvGrpSpPr>
        <p:grpSpPr>
          <a:xfrm>
            <a:off x="5798023" y="2371532"/>
            <a:ext cx="539463" cy="341141"/>
            <a:chOff x="4706526" y="2305902"/>
            <a:chExt cx="382148" cy="262409"/>
          </a:xfrm>
        </p:grpSpPr>
        <p:sp>
          <p:nvSpPr>
            <p:cNvPr id="315" name="Shape 315"/>
            <p:cNvSpPr/>
            <p:nvPr/>
          </p:nvSpPr>
          <p:spPr>
            <a:xfrm>
              <a:off x="4716354" y="2305902"/>
              <a:ext cx="266676" cy="262409"/>
            </a:xfrm>
            <a:prstGeom prst="ellipse">
              <a:avLst/>
            </a:prstGeom>
            <a:solidFill>
              <a:srgbClr val="8DA9DB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x="4706526" y="2368328"/>
              <a:ext cx="382148" cy="136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Picture</a:t>
              </a:r>
              <a:endParaRPr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Shape 317"/>
          <p:cNvSpPr txBox="1"/>
          <p:nvPr/>
        </p:nvSpPr>
        <p:spPr>
          <a:xfrm>
            <a:off x="4696850" y="2880350"/>
            <a:ext cx="2121300" cy="230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Amount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Shape 318"/>
          <p:cNvGrpSpPr/>
          <p:nvPr/>
        </p:nvGrpSpPr>
        <p:grpSpPr>
          <a:xfrm>
            <a:off x="5257075" y="4350210"/>
            <a:ext cx="1462235" cy="293586"/>
            <a:chOff x="5126069" y="3535936"/>
            <a:chExt cx="1226492" cy="216376"/>
          </a:xfrm>
        </p:grpSpPr>
        <p:pic>
          <p:nvPicPr>
            <p:cNvPr id="319" name="Shape 3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26069" y="3541354"/>
              <a:ext cx="210958" cy="2109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Shape 3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77766" y="3541354"/>
              <a:ext cx="210958" cy="2109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Shape 3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33617" y="3541354"/>
              <a:ext cx="210958" cy="2109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Shape 3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3034" y="3535936"/>
              <a:ext cx="210958" cy="2109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Shape 3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41603" y="3537493"/>
              <a:ext cx="210958" cy="2109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" name="Shape 324"/>
          <p:cNvGrpSpPr/>
          <p:nvPr/>
        </p:nvGrpSpPr>
        <p:grpSpPr>
          <a:xfrm>
            <a:off x="4662117" y="5988118"/>
            <a:ext cx="2748145" cy="408610"/>
            <a:chOff x="6815262" y="4462514"/>
            <a:chExt cx="2663705" cy="408610"/>
          </a:xfrm>
        </p:grpSpPr>
        <p:sp>
          <p:nvSpPr>
            <p:cNvPr id="325" name="Shape 325"/>
            <p:cNvSpPr/>
            <p:nvPr/>
          </p:nvSpPr>
          <p:spPr>
            <a:xfrm>
              <a:off x="6815262" y="4463407"/>
              <a:ext cx="655200" cy="380700"/>
            </a:xfrm>
            <a:prstGeom prst="rect">
              <a:avLst/>
            </a:prstGeom>
            <a:solidFill>
              <a:srgbClr val="C9DAF8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7468393" y="4463118"/>
              <a:ext cx="664500" cy="380700"/>
            </a:xfrm>
            <a:prstGeom prst="rect">
              <a:avLst/>
            </a:prstGeom>
            <a:solidFill>
              <a:srgbClr val="C9DAF8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8142525" y="4462514"/>
              <a:ext cx="670500" cy="380700"/>
            </a:xfrm>
            <a:prstGeom prst="rect">
              <a:avLst/>
            </a:prstGeom>
            <a:solidFill>
              <a:srgbClr val="C9DAF8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8825567" y="4466339"/>
              <a:ext cx="653400" cy="380700"/>
            </a:xfrm>
            <a:prstGeom prst="rect">
              <a:avLst/>
            </a:prstGeom>
            <a:solidFill>
              <a:srgbClr val="C9DAF8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9" name="Shape 3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26385" y="4517625"/>
              <a:ext cx="213646" cy="213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Shape 330"/>
            <p:cNvSpPr txBox="1"/>
            <p:nvPr/>
          </p:nvSpPr>
          <p:spPr>
            <a:xfrm>
              <a:off x="6913439" y="4686324"/>
              <a:ext cx="4587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PROFILE</a:t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1" name="Shape 3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090401" y="4530226"/>
              <a:ext cx="188235" cy="1882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Shape 332"/>
            <p:cNvSpPr txBox="1"/>
            <p:nvPr/>
          </p:nvSpPr>
          <p:spPr>
            <a:xfrm>
              <a:off x="8993698" y="4678509"/>
              <a:ext cx="4677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</a:t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3" name="Shape 3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87135" y="6054532"/>
            <a:ext cx="182323" cy="16466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/>
        </p:nvSpPr>
        <p:spPr>
          <a:xfrm>
            <a:off x="5354463" y="6205098"/>
            <a:ext cx="64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TUTOR </a:t>
            </a:r>
            <a:endParaRPr b="1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91554" y="6049418"/>
            <a:ext cx="149043" cy="17489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5991605" y="6209055"/>
            <a:ext cx="782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TUTOR </a:t>
            </a:r>
            <a:endParaRPr b="1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