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Cutive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Cutive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Shape 390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0" name="Shape 40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Shape 401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3" name="Shape 41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Shape 414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6" name="Shape 42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Shape 427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Shape 149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A MATCH BETWEEN THE TUTOR AND PARENT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Shape 190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Shape 235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BOTH USERS (PARENT &amp; STUDENT) INTERACTS USING THE BUILD-IN IM CHAT AND AGREE ON A MEET UP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Shape 283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(PARENT) CAN LEAVE A RATING ON THE SESSION AFTERWARDS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Shape 334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Shape 384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ppt/slides/slide2.xml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8.png"/><Relationship Id="rId5" Type="http://schemas.openxmlformats.org/officeDocument/2006/relationships/image" Target="../media/image14.png"/><Relationship Id="rId6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8.png"/><Relationship Id="rId5" Type="http://schemas.openxmlformats.org/officeDocument/2006/relationships/image" Target="../media/image15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8.png"/><Relationship Id="rId5" Type="http://schemas.openxmlformats.org/officeDocument/2006/relationships/image" Target="../media/image16.png"/><Relationship Id="rId6" Type="http://schemas.openxmlformats.org/officeDocument/2006/relationships/image" Target="../media/image24.png"/><Relationship Id="rId7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8.png"/><Relationship Id="rId5" Type="http://schemas.openxmlformats.org/officeDocument/2006/relationships/image" Target="../media/image20.png"/><Relationship Id="rId6" Type="http://schemas.openxmlformats.org/officeDocument/2006/relationships/image" Target="../media/image25.png"/><Relationship Id="rId7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hyperlink" Target="http://ppt/slides/slide2.xml" TargetMode="External"/><Relationship Id="rId8" Type="http://schemas.openxmlformats.org/officeDocument/2006/relationships/hyperlink" Target="http://ppt/slides/slide2.x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hyperlink" Target="http://ppt/slides/slide2.xml" TargetMode="External"/><Relationship Id="rId6" Type="http://schemas.openxmlformats.org/officeDocument/2006/relationships/hyperlink" Target="http://ppt/slides/slide4.x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hyperlink" Target="http://ppt/slides/slide2.xml" TargetMode="External"/><Relationship Id="rId7" Type="http://schemas.openxmlformats.org/officeDocument/2006/relationships/hyperlink" Target="http://ppt/slides/slide6.x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11" Type="http://schemas.openxmlformats.org/officeDocument/2006/relationships/hyperlink" Target="http://ppt/slides/slide10.xml" TargetMode="External"/><Relationship Id="rId10" Type="http://schemas.openxmlformats.org/officeDocument/2006/relationships/image" Target="../media/image9.png"/><Relationship Id="rId12" Type="http://schemas.openxmlformats.org/officeDocument/2006/relationships/hyperlink" Target="http://ppt/slides/slide8.xml" TargetMode="External"/><Relationship Id="rId9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7" Type="http://schemas.openxmlformats.org/officeDocument/2006/relationships/image" Target="../media/image26.png"/><Relationship Id="rId8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11" Type="http://schemas.openxmlformats.org/officeDocument/2006/relationships/hyperlink" Target="http://ppt/slides/slide5.xml" TargetMode="External"/><Relationship Id="rId10" Type="http://schemas.openxmlformats.org/officeDocument/2006/relationships/image" Target="../media/image11.png"/><Relationship Id="rId9" Type="http://schemas.openxmlformats.org/officeDocument/2006/relationships/image" Target="../media/image12.png"/><Relationship Id="rId5" Type="http://schemas.openxmlformats.org/officeDocument/2006/relationships/hyperlink" Target="http://ppt/slides/slide2.xml" TargetMode="External"/><Relationship Id="rId6" Type="http://schemas.openxmlformats.org/officeDocument/2006/relationships/hyperlink" Target="http://ppt/slides/slide5.xml" TargetMode="External"/><Relationship Id="rId7" Type="http://schemas.openxmlformats.org/officeDocument/2006/relationships/image" Target="../media/image6.png"/><Relationship Id="rId8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11" Type="http://schemas.openxmlformats.org/officeDocument/2006/relationships/hyperlink" Target="http://ppt/slides/slide2.xml" TargetMode="External"/><Relationship Id="rId10" Type="http://schemas.openxmlformats.org/officeDocument/2006/relationships/hyperlink" Target="http://ppt/slides/slide5.xml" TargetMode="External"/><Relationship Id="rId9" Type="http://schemas.openxmlformats.org/officeDocument/2006/relationships/image" Target="../media/image13.png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openxmlformats.org/officeDocument/2006/relationships/image" Target="../media/image12.png"/><Relationship Id="rId8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Projects </a:t>
            </a:r>
            <a:endParaRPr b="0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Shape 9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User Interface 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to enter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>
            <a:hlinkClick r:id="rId3"/>
          </p:cNvPr>
          <p:cNvSpPr/>
          <p:nvPr/>
        </p:nvSpPr>
        <p:spPr>
          <a:xfrm>
            <a:off x="4857933" y="4088870"/>
            <a:ext cx="2409766" cy="447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Shape 3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823" y="-145437"/>
            <a:ext cx="4118679" cy="7072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Shape 3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19365" y="2316209"/>
            <a:ext cx="2342247" cy="2108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Shape 39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86307" y="2919952"/>
            <a:ext cx="2073364" cy="1065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Shape 3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71475" y="-130399"/>
            <a:ext cx="4411599" cy="7072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Shape 3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7807" y="-113581"/>
            <a:ext cx="4118679" cy="7072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Shape 39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212519" y="2495712"/>
            <a:ext cx="2294215" cy="1620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Shape 4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823" y="-145437"/>
            <a:ext cx="4118679" cy="7072038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Shape 404"/>
          <p:cNvSpPr/>
          <p:nvPr/>
        </p:nvSpPr>
        <p:spPr>
          <a:xfrm>
            <a:off x="3408638" y="-901891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Logo choices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5" name="Shape 4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71475" y="-130399"/>
            <a:ext cx="4411599" cy="7072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Shape 4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7807" y="-113581"/>
            <a:ext cx="4118679" cy="7072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Shape 4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12580" y="5079688"/>
            <a:ext cx="3816265" cy="3435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Shape 40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28800" y="2027233"/>
            <a:ext cx="1839897" cy="2561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Shape 40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54409" y="2707338"/>
            <a:ext cx="2797447" cy="92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Shape 4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999969" y="1165412"/>
            <a:ext cx="2669024" cy="4507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Shape 4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823" y="-145437"/>
            <a:ext cx="4118679" cy="7072039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Shape 417"/>
          <p:cNvSpPr/>
          <p:nvPr/>
        </p:nvSpPr>
        <p:spPr>
          <a:xfrm>
            <a:off x="3408638" y="-901891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Logo choices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8" name="Shape 4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71475" y="-130399"/>
            <a:ext cx="4411599" cy="7072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Shape 4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7807" y="-113581"/>
            <a:ext cx="4118679" cy="7072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Shape 4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12580" y="5079688"/>
            <a:ext cx="3816265" cy="3435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Shape 4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66006" y="1856532"/>
            <a:ext cx="1929945" cy="2612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Shape 4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56449" y="1856532"/>
            <a:ext cx="2135496" cy="2895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Shape 4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073537" y="1884225"/>
            <a:ext cx="2484791" cy="283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" name="Shape 4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823" y="-145437"/>
            <a:ext cx="4118679" cy="7072039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Shape 430"/>
          <p:cNvSpPr/>
          <p:nvPr/>
        </p:nvSpPr>
        <p:spPr>
          <a:xfrm>
            <a:off x="3408638" y="-901891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Logo choices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1" name="Shape 4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32300" y="-169392"/>
            <a:ext cx="4411599" cy="7072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Shape 4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7807" y="-113581"/>
            <a:ext cx="4118679" cy="7072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Shape 4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12580" y="5079688"/>
            <a:ext cx="3816265" cy="3435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Shape 4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81273" y="2151761"/>
            <a:ext cx="2542934" cy="2306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Shape 4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215474" y="2090566"/>
            <a:ext cx="2347869" cy="2363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Shape 43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287088" y="2151760"/>
            <a:ext cx="2648666" cy="2305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Shape 97"/>
          <p:cNvGrpSpPr/>
          <p:nvPr/>
        </p:nvGrpSpPr>
        <p:grpSpPr>
          <a:xfrm>
            <a:off x="752237" y="-106184"/>
            <a:ext cx="4118679" cy="7072039"/>
            <a:chOff x="3958844" y="-190500"/>
            <a:chExt cx="4118679" cy="7072039"/>
          </a:xfrm>
        </p:grpSpPr>
        <p:grpSp>
          <p:nvGrpSpPr>
            <p:cNvPr id="98" name="Shape 98"/>
            <p:cNvGrpSpPr/>
            <p:nvPr/>
          </p:nvGrpSpPr>
          <p:grpSpPr>
            <a:xfrm>
              <a:off x="3958844" y="-190500"/>
              <a:ext cx="4118679" cy="7072039"/>
              <a:chOff x="3958844" y="-190500"/>
              <a:chExt cx="4118679" cy="7072039"/>
            </a:xfrm>
          </p:grpSpPr>
          <p:pic>
            <p:nvPicPr>
              <p:cNvPr id="99" name="Shape 9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958844" y="-190500"/>
                <a:ext cx="4118679" cy="707203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0" name="Shape 100"/>
              <p:cNvPicPr preferRelativeResize="0"/>
              <p:nvPr/>
            </p:nvPicPr>
            <p:blipFill rotWithShape="1">
              <a:blip r:embed="rId4">
                <a:alphaModFix/>
              </a:blip>
              <a:srcRect b="29990" l="975" r="2534" t="19994"/>
              <a:stretch/>
            </p:blipFill>
            <p:spPr>
              <a:xfrm>
                <a:off x="4669658" y="1076515"/>
                <a:ext cx="2670100" cy="1528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01" name="Shape 101"/>
            <p:cNvSpPr/>
            <p:nvPr/>
          </p:nvSpPr>
          <p:spPr>
            <a:xfrm>
              <a:off x="5991734" y="1226930"/>
              <a:ext cx="1350697" cy="439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4663239" y="1226930"/>
              <a:ext cx="1331161" cy="439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Shape 103"/>
            <p:cNvSpPr txBox="1"/>
            <p:nvPr/>
          </p:nvSpPr>
          <p:spPr>
            <a:xfrm>
              <a:off x="5248660" y="2397182"/>
              <a:ext cx="164529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Select Your Account</a:t>
              </a:r>
              <a:endPara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4" name="Shape 10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055037" y="3068190"/>
              <a:ext cx="613211" cy="6132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Shape 10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311264" y="3046007"/>
              <a:ext cx="621322" cy="62132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6" name="Shape 106"/>
            <p:cNvGrpSpPr/>
            <p:nvPr/>
          </p:nvGrpSpPr>
          <p:grpSpPr>
            <a:xfrm>
              <a:off x="4987636" y="3714863"/>
              <a:ext cx="777480" cy="211510"/>
              <a:chOff x="4987636" y="3705765"/>
              <a:chExt cx="777480" cy="211510"/>
            </a:xfrm>
          </p:grpSpPr>
          <p:sp>
            <p:nvSpPr>
              <p:cNvPr id="107" name="Shape 107"/>
              <p:cNvSpPr/>
              <p:nvPr/>
            </p:nvSpPr>
            <p:spPr>
              <a:xfrm>
                <a:off x="4987636" y="3705805"/>
                <a:ext cx="777480" cy="211470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chemeClr val="lt1"/>
                  </a:gs>
                  <a:gs pos="50000">
                    <a:srgbClr val="FAFAFA"/>
                  </a:gs>
                  <a:gs pos="100000">
                    <a:srgbClr val="CECECE"/>
                  </a:gs>
                </a:gsLst>
                <a:lin ang="5400000" scaled="0"/>
              </a:gradFill>
              <a:ln cap="flat" cmpd="sng" w="12700">
                <a:solidFill>
                  <a:srgbClr val="364A7D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Shape 108"/>
              <p:cNvSpPr txBox="1"/>
              <p:nvPr/>
            </p:nvSpPr>
            <p:spPr>
              <a:xfrm>
                <a:off x="5169848" y="3705765"/>
                <a:ext cx="402800" cy="2000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7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Tutor</a:t>
                </a:r>
                <a:endParaRPr b="1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9" name="Shape 109"/>
          <p:cNvGrpSpPr/>
          <p:nvPr/>
        </p:nvGrpSpPr>
        <p:grpSpPr>
          <a:xfrm>
            <a:off x="3019898" y="3810728"/>
            <a:ext cx="777480" cy="211470"/>
            <a:chOff x="4987636" y="3705805"/>
            <a:chExt cx="777480" cy="211470"/>
          </a:xfrm>
        </p:grpSpPr>
        <p:sp>
          <p:nvSpPr>
            <p:cNvPr id="110" name="Shape 110"/>
            <p:cNvSpPr/>
            <p:nvPr/>
          </p:nvSpPr>
          <p:spPr>
            <a:xfrm>
              <a:off x="4987636" y="3705805"/>
              <a:ext cx="777480" cy="21147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lt1"/>
                </a:gs>
                <a:gs pos="50000">
                  <a:srgbClr val="FAFAFA"/>
                </a:gs>
                <a:gs pos="100000">
                  <a:srgbClr val="CECECE"/>
                </a:gs>
              </a:gsLst>
              <a:lin ang="5400000" scaled="0"/>
            </a:gradFill>
            <a:ln cap="flat" cmpd="sng" w="12700">
              <a:solidFill>
                <a:srgbClr val="364A7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Shape 111"/>
            <p:cNvSpPr txBox="1"/>
            <p:nvPr/>
          </p:nvSpPr>
          <p:spPr>
            <a:xfrm>
              <a:off x="5153070" y="3715883"/>
              <a:ext cx="514884" cy="20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Parent</a:t>
              </a:r>
              <a:endParaRPr b="1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" name="Shape 112"/>
          <p:cNvSpPr/>
          <p:nvPr/>
        </p:nvSpPr>
        <p:spPr>
          <a:xfrm>
            <a:off x="2417703" y="1717723"/>
            <a:ext cx="7280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5143149" y="403014"/>
            <a:ext cx="68687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Account Selection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1650260" y="3751029"/>
            <a:ext cx="1140163" cy="341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>
            <a:hlinkClick r:id="rId7"/>
          </p:cNvPr>
          <p:cNvSpPr/>
          <p:nvPr/>
        </p:nvSpPr>
        <p:spPr>
          <a:xfrm>
            <a:off x="2969756" y="1348205"/>
            <a:ext cx="1140163" cy="341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Shape 116">
            <a:hlinkClick r:id="rId8"/>
          </p:cNvPr>
          <p:cNvSpPr/>
          <p:nvPr/>
        </p:nvSpPr>
        <p:spPr>
          <a:xfrm>
            <a:off x="3122156" y="1500605"/>
            <a:ext cx="1140163" cy="341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5044637" y="1549705"/>
            <a:ext cx="686874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the purposes of this presentation please use this account as a “Student”.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5899009" y="626640"/>
            <a:ext cx="46304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Login screen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4" name="Shape 124"/>
          <p:cNvGrpSpPr/>
          <p:nvPr/>
        </p:nvGrpSpPr>
        <p:grpSpPr>
          <a:xfrm>
            <a:off x="763464" y="-173288"/>
            <a:ext cx="4118679" cy="7072039"/>
            <a:chOff x="763464" y="-173288"/>
            <a:chExt cx="4118679" cy="7072039"/>
          </a:xfrm>
        </p:grpSpPr>
        <p:grpSp>
          <p:nvGrpSpPr>
            <p:cNvPr id="125" name="Shape 125"/>
            <p:cNvGrpSpPr/>
            <p:nvPr/>
          </p:nvGrpSpPr>
          <p:grpSpPr>
            <a:xfrm>
              <a:off x="763464" y="-173288"/>
              <a:ext cx="4118679" cy="7072039"/>
              <a:chOff x="3949700" y="-190500"/>
              <a:chExt cx="4118679" cy="7072039"/>
            </a:xfrm>
          </p:grpSpPr>
          <p:grpSp>
            <p:nvGrpSpPr>
              <p:cNvPr id="126" name="Shape 126"/>
              <p:cNvGrpSpPr/>
              <p:nvPr/>
            </p:nvGrpSpPr>
            <p:grpSpPr>
              <a:xfrm>
                <a:off x="3949700" y="-190500"/>
                <a:ext cx="4118679" cy="7072039"/>
                <a:chOff x="3949700" y="-190500"/>
                <a:chExt cx="4118679" cy="7072039"/>
              </a:xfrm>
            </p:grpSpPr>
            <p:pic>
              <p:nvPicPr>
                <p:cNvPr id="127" name="Shape 127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>
                  <a:off x="3949700" y="-190500"/>
                  <a:ext cx="4118679" cy="707203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28" name="Shape 128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29990" l="975" r="2534" t="19994"/>
                <a:stretch/>
              </p:blipFill>
              <p:spPr>
                <a:xfrm>
                  <a:off x="4656112" y="1076515"/>
                  <a:ext cx="2670100" cy="15286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129" name="Shape 129"/>
              <p:cNvSpPr/>
              <p:nvPr/>
            </p:nvSpPr>
            <p:spPr>
              <a:xfrm>
                <a:off x="4650386" y="1225978"/>
                <a:ext cx="2664000" cy="439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Shape 130"/>
              <p:cNvSpPr/>
              <p:nvPr/>
            </p:nvSpPr>
            <p:spPr>
              <a:xfrm>
                <a:off x="4907150" y="2395728"/>
                <a:ext cx="2187489" cy="2132728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Shape 131"/>
              <p:cNvSpPr/>
              <p:nvPr/>
            </p:nvSpPr>
            <p:spPr>
              <a:xfrm>
                <a:off x="5063555" y="2733291"/>
                <a:ext cx="1854025" cy="371960"/>
              </a:xfrm>
              <a:prstGeom prst="rect">
                <a:avLst/>
              </a:prstGeom>
              <a:gradFill>
                <a:gsLst>
                  <a:gs pos="0">
                    <a:schemeClr val="lt1"/>
                  </a:gs>
                  <a:gs pos="50000">
                    <a:srgbClr val="FAFAFA"/>
                  </a:gs>
                  <a:gs pos="100000">
                    <a:srgbClr val="CECECE"/>
                  </a:gs>
                </a:gsLst>
                <a:lin ang="5400000" scaled="0"/>
              </a:gradFill>
              <a:ln cap="flat" cmpd="sng" w="12700">
                <a:solidFill>
                  <a:srgbClr val="364A7D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Shape 132"/>
              <p:cNvSpPr/>
              <p:nvPr/>
            </p:nvSpPr>
            <p:spPr>
              <a:xfrm>
                <a:off x="5063554" y="3135378"/>
                <a:ext cx="1854025" cy="371960"/>
              </a:xfrm>
              <a:prstGeom prst="rect">
                <a:avLst/>
              </a:prstGeom>
              <a:gradFill>
                <a:gsLst>
                  <a:gs pos="0">
                    <a:schemeClr val="lt1"/>
                  </a:gs>
                  <a:gs pos="50000">
                    <a:srgbClr val="FAFAFA"/>
                  </a:gs>
                  <a:gs pos="100000">
                    <a:srgbClr val="CECECE"/>
                  </a:gs>
                </a:gsLst>
                <a:lin ang="5400000" scaled="0"/>
              </a:gradFill>
              <a:ln cap="flat" cmpd="sng" w="12700">
                <a:solidFill>
                  <a:srgbClr val="364A7D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Shape 133"/>
              <p:cNvSpPr txBox="1"/>
              <p:nvPr/>
            </p:nvSpPr>
            <p:spPr>
              <a:xfrm>
                <a:off x="5039904" y="2829347"/>
                <a:ext cx="185402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9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Email Address</a:t>
                </a:r>
                <a:endParaRPr b="1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Shape 134"/>
              <p:cNvSpPr txBox="1"/>
              <p:nvPr/>
            </p:nvSpPr>
            <p:spPr>
              <a:xfrm>
                <a:off x="5049736" y="3217038"/>
                <a:ext cx="185402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Password</a:t>
                </a:r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Shape 135"/>
              <p:cNvSpPr/>
              <p:nvPr/>
            </p:nvSpPr>
            <p:spPr>
              <a:xfrm>
                <a:off x="5303218" y="3641846"/>
                <a:ext cx="1385023" cy="225631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chemeClr val="lt1"/>
                  </a:gs>
                  <a:gs pos="50000">
                    <a:srgbClr val="FAFAFA"/>
                  </a:gs>
                  <a:gs pos="100000">
                    <a:srgbClr val="CECECE"/>
                  </a:gs>
                </a:gsLst>
                <a:lin ang="5400000" scaled="0"/>
              </a:gradFill>
              <a:ln cap="flat" cmpd="sng" w="12700">
                <a:solidFill>
                  <a:srgbClr val="364A7D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Shape 136"/>
              <p:cNvSpPr txBox="1"/>
              <p:nvPr/>
            </p:nvSpPr>
            <p:spPr>
              <a:xfrm>
                <a:off x="5788317" y="3649274"/>
                <a:ext cx="404496" cy="2000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7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Log In</a:t>
                </a:r>
                <a:endParaRPr b="1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Shape 137"/>
              <p:cNvSpPr/>
              <p:nvPr/>
            </p:nvSpPr>
            <p:spPr>
              <a:xfrm>
                <a:off x="5303218" y="3949992"/>
                <a:ext cx="1395351" cy="225631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chemeClr val="lt1"/>
                  </a:gs>
                  <a:gs pos="50000">
                    <a:srgbClr val="FAFAFA"/>
                  </a:gs>
                  <a:gs pos="100000">
                    <a:srgbClr val="CECECE"/>
                  </a:gs>
                </a:gsLst>
                <a:lin ang="5400000" scaled="0"/>
              </a:gradFill>
              <a:ln cap="flat" cmpd="sng" w="12700">
                <a:solidFill>
                  <a:srgbClr val="364A7D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Shape 138"/>
              <p:cNvSpPr txBox="1"/>
              <p:nvPr/>
            </p:nvSpPr>
            <p:spPr>
              <a:xfrm>
                <a:off x="5626488" y="3968522"/>
                <a:ext cx="751879" cy="2000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7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Create Account</a:t>
                </a:r>
                <a:endParaRPr b="1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Shape 139"/>
              <p:cNvSpPr txBox="1"/>
              <p:nvPr/>
            </p:nvSpPr>
            <p:spPr>
              <a:xfrm>
                <a:off x="5504385" y="4241005"/>
                <a:ext cx="999205" cy="2000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en-US" sz="7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Forgotten Password?</a:t>
                </a:r>
                <a:endParaRPr b="1" i="1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0" name="Shape 140"/>
            <p:cNvGrpSpPr/>
            <p:nvPr/>
          </p:nvGrpSpPr>
          <p:grpSpPr>
            <a:xfrm>
              <a:off x="3151098" y="1403458"/>
              <a:ext cx="777480" cy="211470"/>
              <a:chOff x="4987636" y="3705805"/>
              <a:chExt cx="777480" cy="211470"/>
            </a:xfrm>
          </p:grpSpPr>
          <p:sp>
            <p:nvSpPr>
              <p:cNvPr id="141" name="Shape 141"/>
              <p:cNvSpPr/>
              <p:nvPr/>
            </p:nvSpPr>
            <p:spPr>
              <a:xfrm>
                <a:off x="4987636" y="3705805"/>
                <a:ext cx="777480" cy="211470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chemeClr val="lt1"/>
                  </a:gs>
                  <a:gs pos="50000">
                    <a:srgbClr val="FAFAFA"/>
                  </a:gs>
                  <a:gs pos="100000">
                    <a:srgbClr val="CECECE"/>
                  </a:gs>
                </a:gsLst>
                <a:lin ang="5400000" scaled="0"/>
              </a:gradFill>
              <a:ln cap="flat" cmpd="sng" w="12700">
                <a:solidFill>
                  <a:srgbClr val="364A7D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Shape 142"/>
              <p:cNvSpPr txBox="1"/>
              <p:nvPr/>
            </p:nvSpPr>
            <p:spPr>
              <a:xfrm>
                <a:off x="5153070" y="3715883"/>
                <a:ext cx="514884" cy="2000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7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HOME</a:t>
                </a:r>
                <a:endParaRPr b="1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43" name="Shape 143">
            <a:hlinkClick r:id="rId5"/>
          </p:cNvPr>
          <p:cNvSpPr/>
          <p:nvPr/>
        </p:nvSpPr>
        <p:spPr>
          <a:xfrm>
            <a:off x="2969756" y="1348205"/>
            <a:ext cx="1140163" cy="341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Shape 144">
            <a:hlinkClick r:id="rId6"/>
          </p:cNvPr>
          <p:cNvSpPr/>
          <p:nvPr/>
        </p:nvSpPr>
        <p:spPr>
          <a:xfrm>
            <a:off x="2051968" y="3909494"/>
            <a:ext cx="1558131" cy="3793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"/>
          <p:cNvSpPr txBox="1"/>
          <p:nvPr/>
        </p:nvSpPr>
        <p:spPr>
          <a:xfrm>
            <a:off x="1752817" y="2433000"/>
            <a:ext cx="2464428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Login with University credentials 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>
            <a:off x="1967826" y="3898015"/>
            <a:ext cx="1854025" cy="371960"/>
          </a:xfrm>
          <a:prstGeom prst="rect">
            <a:avLst/>
          </a:prstGeom>
          <a:gradFill>
            <a:gsLst>
              <a:gs pos="0">
                <a:schemeClr val="lt1"/>
              </a:gs>
              <a:gs pos="50000">
                <a:srgbClr val="FAFAFA"/>
              </a:gs>
              <a:gs pos="100000">
                <a:srgbClr val="CECECE"/>
              </a:gs>
            </a:gsLst>
            <a:lin ang="5400000" scaled="0"/>
          </a:gra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Shape 152"/>
          <p:cNvSpPr/>
          <p:nvPr/>
        </p:nvSpPr>
        <p:spPr>
          <a:xfrm>
            <a:off x="1959425" y="4269975"/>
            <a:ext cx="1854025" cy="371960"/>
          </a:xfrm>
          <a:prstGeom prst="rect">
            <a:avLst/>
          </a:prstGeom>
          <a:gradFill>
            <a:gsLst>
              <a:gs pos="0">
                <a:schemeClr val="lt1"/>
              </a:gs>
              <a:gs pos="50000">
                <a:srgbClr val="FAFAFA"/>
              </a:gs>
              <a:gs pos="100000">
                <a:srgbClr val="CECECE"/>
              </a:gs>
            </a:gsLst>
            <a:lin ang="5400000" scaled="0"/>
          </a:gra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1959424" y="4638588"/>
            <a:ext cx="1854025" cy="371960"/>
          </a:xfrm>
          <a:prstGeom prst="rect">
            <a:avLst/>
          </a:prstGeom>
          <a:gradFill>
            <a:gsLst>
              <a:gs pos="0">
                <a:schemeClr val="lt1"/>
              </a:gs>
              <a:gs pos="50000">
                <a:srgbClr val="FAFAFA"/>
              </a:gs>
              <a:gs pos="100000">
                <a:srgbClr val="CECECE"/>
              </a:gs>
            </a:gsLst>
            <a:lin ang="5400000" scaled="0"/>
          </a:gra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Shape 154"/>
          <p:cNvSpPr txBox="1"/>
          <p:nvPr/>
        </p:nvSpPr>
        <p:spPr>
          <a:xfrm>
            <a:off x="2139233" y="2663164"/>
            <a:ext cx="1112809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Account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Shape 155"/>
          <p:cNvSpPr/>
          <p:nvPr/>
        </p:nvSpPr>
        <p:spPr>
          <a:xfrm>
            <a:off x="3600000" y="5152302"/>
            <a:ext cx="142533" cy="137053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64A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utive"/>
                <a:ea typeface="Cutive"/>
                <a:cs typeface="Cutive"/>
                <a:sym typeface="Cutive"/>
              </a:rPr>
              <a:t>i</a:t>
            </a:r>
            <a:endParaRPr sz="1800">
              <a:solidFill>
                <a:schemeClr val="lt1"/>
              </a:solidFill>
              <a:latin typeface="Cutive"/>
              <a:ea typeface="Cutive"/>
              <a:cs typeface="Cutive"/>
              <a:sym typeface="Cutive"/>
            </a:endParaRPr>
          </a:p>
        </p:txBody>
      </p:sp>
      <p:sp>
        <p:nvSpPr>
          <p:cNvPr id="156" name="Shape 156"/>
          <p:cNvSpPr/>
          <p:nvPr/>
        </p:nvSpPr>
        <p:spPr>
          <a:xfrm>
            <a:off x="4703104" y="609826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Account creation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7" name="Shape 157"/>
          <p:cNvGrpSpPr/>
          <p:nvPr/>
        </p:nvGrpSpPr>
        <p:grpSpPr>
          <a:xfrm>
            <a:off x="789490" y="116678"/>
            <a:ext cx="4118679" cy="7072039"/>
            <a:chOff x="763464" y="-173288"/>
            <a:chExt cx="4118679" cy="7072039"/>
          </a:xfrm>
        </p:grpSpPr>
        <p:grpSp>
          <p:nvGrpSpPr>
            <p:cNvPr id="158" name="Shape 158"/>
            <p:cNvGrpSpPr/>
            <p:nvPr/>
          </p:nvGrpSpPr>
          <p:grpSpPr>
            <a:xfrm>
              <a:off x="763464" y="-173288"/>
              <a:ext cx="4118679" cy="7072039"/>
              <a:chOff x="3949700" y="-190500"/>
              <a:chExt cx="4118679" cy="7072039"/>
            </a:xfrm>
          </p:grpSpPr>
          <p:grpSp>
            <p:nvGrpSpPr>
              <p:cNvPr id="159" name="Shape 159"/>
              <p:cNvGrpSpPr/>
              <p:nvPr/>
            </p:nvGrpSpPr>
            <p:grpSpPr>
              <a:xfrm>
                <a:off x="3949700" y="-190500"/>
                <a:ext cx="4118679" cy="7072039"/>
                <a:chOff x="3949700" y="-190500"/>
                <a:chExt cx="4118679" cy="7072039"/>
              </a:xfrm>
            </p:grpSpPr>
            <p:pic>
              <p:nvPicPr>
                <p:cNvPr id="160" name="Shape 160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>
                  <a:off x="3949700" y="-190500"/>
                  <a:ext cx="4118679" cy="707203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61" name="Shape 161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29990" l="975" r="2534" t="19994"/>
                <a:stretch/>
              </p:blipFill>
              <p:spPr>
                <a:xfrm>
                  <a:off x="4656112" y="1076515"/>
                  <a:ext cx="2670100" cy="15286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162" name="Shape 162"/>
              <p:cNvSpPr/>
              <p:nvPr/>
            </p:nvSpPr>
            <p:spPr>
              <a:xfrm>
                <a:off x="4650386" y="1225978"/>
                <a:ext cx="2664000" cy="439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Shape 163"/>
              <p:cNvSpPr/>
              <p:nvPr/>
            </p:nvSpPr>
            <p:spPr>
              <a:xfrm>
                <a:off x="4907150" y="2395728"/>
                <a:ext cx="2187489" cy="2132728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Shape 164"/>
              <p:cNvSpPr/>
              <p:nvPr/>
            </p:nvSpPr>
            <p:spPr>
              <a:xfrm>
                <a:off x="5397946" y="4887472"/>
                <a:ext cx="962469" cy="215641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chemeClr val="lt1"/>
                  </a:gs>
                  <a:gs pos="50000">
                    <a:srgbClr val="FAFAFA"/>
                  </a:gs>
                  <a:gs pos="100000">
                    <a:srgbClr val="CECECE"/>
                  </a:gs>
                </a:gsLst>
                <a:lin ang="5400000" scaled="0"/>
              </a:gradFill>
              <a:ln cap="flat" cmpd="sng" w="12700">
                <a:solidFill>
                  <a:srgbClr val="364A7D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Shape 165"/>
              <p:cNvSpPr txBox="1"/>
              <p:nvPr/>
            </p:nvSpPr>
            <p:spPr>
              <a:xfrm>
                <a:off x="5635272" y="4879262"/>
                <a:ext cx="714451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Register</a:t>
                </a:r>
                <a:endParaRPr b="1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6" name="Shape 166"/>
            <p:cNvGrpSpPr/>
            <p:nvPr/>
          </p:nvGrpSpPr>
          <p:grpSpPr>
            <a:xfrm>
              <a:off x="3151098" y="1403458"/>
              <a:ext cx="777480" cy="211470"/>
              <a:chOff x="4987636" y="3705805"/>
              <a:chExt cx="777480" cy="211470"/>
            </a:xfrm>
          </p:grpSpPr>
          <p:sp>
            <p:nvSpPr>
              <p:cNvPr id="167" name="Shape 167"/>
              <p:cNvSpPr/>
              <p:nvPr/>
            </p:nvSpPr>
            <p:spPr>
              <a:xfrm>
                <a:off x="4987636" y="3705805"/>
                <a:ext cx="777480" cy="211470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chemeClr val="lt1"/>
                  </a:gs>
                  <a:gs pos="50000">
                    <a:srgbClr val="FAFAFA"/>
                  </a:gs>
                  <a:gs pos="100000">
                    <a:srgbClr val="CECECE"/>
                  </a:gs>
                </a:gsLst>
                <a:lin ang="5400000" scaled="0"/>
              </a:gradFill>
              <a:ln cap="flat" cmpd="sng" w="12700">
                <a:solidFill>
                  <a:srgbClr val="364A7D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Shape 168"/>
              <p:cNvSpPr txBox="1"/>
              <p:nvPr/>
            </p:nvSpPr>
            <p:spPr>
              <a:xfrm>
                <a:off x="5153070" y="3715883"/>
                <a:ext cx="514884" cy="2000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7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HOME</a:t>
                </a:r>
                <a:endParaRPr b="1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69" name="Shape 169"/>
          <p:cNvSpPr txBox="1"/>
          <p:nvPr/>
        </p:nvSpPr>
        <p:spPr>
          <a:xfrm>
            <a:off x="2380622" y="2135398"/>
            <a:ext cx="87142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1965427" y="3143075"/>
            <a:ext cx="1856424" cy="371960"/>
          </a:xfrm>
          <a:prstGeom prst="rect">
            <a:avLst/>
          </a:prstGeom>
          <a:gradFill>
            <a:gsLst>
              <a:gs pos="0">
                <a:schemeClr val="lt1"/>
              </a:gs>
              <a:gs pos="50000">
                <a:srgbClr val="FAFAFA"/>
              </a:gs>
              <a:gs pos="100000">
                <a:srgbClr val="CECECE"/>
              </a:gs>
            </a:gsLst>
            <a:lin ang="5400000" scaled="0"/>
          </a:gra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1954975" y="3521967"/>
            <a:ext cx="1858474" cy="371960"/>
          </a:xfrm>
          <a:prstGeom prst="rect">
            <a:avLst/>
          </a:prstGeom>
          <a:gradFill>
            <a:gsLst>
              <a:gs pos="0">
                <a:schemeClr val="lt1"/>
              </a:gs>
              <a:gs pos="50000">
                <a:srgbClr val="FAFAFA"/>
              </a:gs>
              <a:gs pos="100000">
                <a:srgbClr val="CECECE"/>
              </a:gs>
            </a:gsLst>
            <a:lin ang="5400000" scaled="0"/>
          </a:gra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Shape 172"/>
          <p:cNvSpPr txBox="1"/>
          <p:nvPr/>
        </p:nvSpPr>
        <p:spPr>
          <a:xfrm>
            <a:off x="1942105" y="3200871"/>
            <a:ext cx="185402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Name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Shape 173"/>
          <p:cNvSpPr txBox="1"/>
          <p:nvPr/>
        </p:nvSpPr>
        <p:spPr>
          <a:xfrm>
            <a:off x="1946995" y="3599654"/>
            <a:ext cx="185402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Last Name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Shape 174"/>
          <p:cNvSpPr txBox="1"/>
          <p:nvPr/>
        </p:nvSpPr>
        <p:spPr>
          <a:xfrm>
            <a:off x="1967826" y="4007063"/>
            <a:ext cx="185402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Email Address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Shape 175"/>
          <p:cNvSpPr txBox="1"/>
          <p:nvPr/>
        </p:nvSpPr>
        <p:spPr>
          <a:xfrm>
            <a:off x="1952176" y="4393047"/>
            <a:ext cx="185402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Password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Shape 176"/>
          <p:cNvSpPr txBox="1"/>
          <p:nvPr/>
        </p:nvSpPr>
        <p:spPr>
          <a:xfrm>
            <a:off x="1952175" y="4790551"/>
            <a:ext cx="185402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Contact Number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7" name="Shape 177"/>
          <p:cNvGrpSpPr/>
          <p:nvPr/>
        </p:nvGrpSpPr>
        <p:grpSpPr>
          <a:xfrm>
            <a:off x="1720436" y="5491021"/>
            <a:ext cx="2659683" cy="384546"/>
            <a:chOff x="6815262" y="4462514"/>
            <a:chExt cx="2663794" cy="384546"/>
          </a:xfrm>
        </p:grpSpPr>
        <p:sp>
          <p:nvSpPr>
            <p:cNvPr id="178" name="Shape 178"/>
            <p:cNvSpPr/>
            <p:nvPr/>
          </p:nvSpPr>
          <p:spPr>
            <a:xfrm>
              <a:off x="6815262" y="4463407"/>
              <a:ext cx="655086" cy="3807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7468393" y="4463118"/>
              <a:ext cx="664530" cy="3807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>
              <a:off x="8142525" y="4462514"/>
              <a:ext cx="670566" cy="3807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>
              <a:off x="8825567" y="4466339"/>
              <a:ext cx="653489" cy="3807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2" name="Shape 18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729831" y="4517625"/>
              <a:ext cx="213646" cy="2136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3" name="Shape 183"/>
          <p:cNvSpPr/>
          <p:nvPr/>
        </p:nvSpPr>
        <p:spPr>
          <a:xfrm>
            <a:off x="2270335" y="5565913"/>
            <a:ext cx="852971" cy="314015"/>
          </a:xfrm>
          <a:prstGeom prst="rect">
            <a:avLst/>
          </a:prstGeom>
          <a:gradFill>
            <a:gsLst>
              <a:gs pos="0">
                <a:schemeClr val="lt1"/>
              </a:gs>
              <a:gs pos="50000">
                <a:srgbClr val="FAFAFA"/>
              </a:gs>
              <a:gs pos="100000">
                <a:srgbClr val="CECECE"/>
              </a:gs>
            </a:gsLst>
            <a:lin ang="5400000" scaled="0"/>
          </a:gradFill>
          <a:ln cap="flat" cmpd="sng" w="12700">
            <a:solidFill>
              <a:srgbClr val="364A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Shape 184"/>
          <p:cNvSpPr txBox="1"/>
          <p:nvPr/>
        </p:nvSpPr>
        <p:spPr>
          <a:xfrm>
            <a:off x="2520819" y="5658841"/>
            <a:ext cx="458024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 IN</a:t>
            </a:r>
            <a:endParaRPr b="1"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Shape 185">
            <a:hlinkClick r:id="rId6"/>
          </p:cNvPr>
          <p:cNvSpPr/>
          <p:nvPr/>
        </p:nvSpPr>
        <p:spPr>
          <a:xfrm>
            <a:off x="2973894" y="1633005"/>
            <a:ext cx="1140163" cy="341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Shape 186">
            <a:hlinkClick r:id="rId7"/>
          </p:cNvPr>
          <p:cNvSpPr/>
          <p:nvPr/>
        </p:nvSpPr>
        <p:spPr>
          <a:xfrm>
            <a:off x="2101571" y="5541304"/>
            <a:ext cx="1140163" cy="341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Shape 192"/>
          <p:cNvGrpSpPr/>
          <p:nvPr/>
        </p:nvGrpSpPr>
        <p:grpSpPr>
          <a:xfrm>
            <a:off x="444820" y="1182"/>
            <a:ext cx="4118679" cy="7072039"/>
            <a:chOff x="3949700" y="-190500"/>
            <a:chExt cx="4118679" cy="7072039"/>
          </a:xfrm>
        </p:grpSpPr>
        <p:pic>
          <p:nvPicPr>
            <p:cNvPr id="193" name="Shape 19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949700" y="-190500"/>
              <a:ext cx="4118679" cy="70720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" name="Shape 194"/>
            <p:cNvPicPr preferRelativeResize="0"/>
            <p:nvPr/>
          </p:nvPicPr>
          <p:blipFill rotWithShape="1">
            <a:blip r:embed="rId4">
              <a:alphaModFix/>
            </a:blip>
            <a:srcRect b="29990" l="975" r="2534" t="19994"/>
            <a:stretch/>
          </p:blipFill>
          <p:spPr>
            <a:xfrm>
              <a:off x="4656112" y="1076515"/>
              <a:ext cx="2670100" cy="15286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5" name="Shape 195"/>
          <p:cNvSpPr/>
          <p:nvPr/>
        </p:nvSpPr>
        <p:spPr>
          <a:xfrm>
            <a:off x="1345787" y="3149356"/>
            <a:ext cx="2244839" cy="1301996"/>
          </a:xfrm>
          <a:prstGeom prst="rect">
            <a:avLst/>
          </a:prstGeom>
          <a:gradFill>
            <a:gsLst>
              <a:gs pos="0">
                <a:schemeClr val="lt1"/>
              </a:gs>
              <a:gs pos="50000">
                <a:srgbClr val="FAFAFA"/>
              </a:gs>
              <a:gs pos="100000">
                <a:srgbClr val="CECECE"/>
              </a:gs>
            </a:gsLst>
            <a:lin ang="5400000" scaled="0"/>
          </a:gra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Shape 196"/>
          <p:cNvSpPr txBox="1"/>
          <p:nvPr/>
        </p:nvSpPr>
        <p:spPr>
          <a:xfrm>
            <a:off x="1361653" y="3234643"/>
            <a:ext cx="222953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Your profile: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Shape 19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62855" y="4733735"/>
            <a:ext cx="428625" cy="428625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pic>
      <p:pic>
        <p:nvPicPr>
          <p:cNvPr id="198" name="Shape 19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37677" y="4756524"/>
            <a:ext cx="476241" cy="408821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sp>
        <p:nvSpPr>
          <p:cNvPr id="199" name="Shape 199"/>
          <p:cNvSpPr/>
          <p:nvPr/>
        </p:nvSpPr>
        <p:spPr>
          <a:xfrm>
            <a:off x="2297815" y="4828427"/>
            <a:ext cx="156686" cy="1550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64A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utive"/>
                <a:ea typeface="Cutive"/>
                <a:cs typeface="Cutive"/>
                <a:sym typeface="Cutive"/>
              </a:rPr>
              <a:t>i</a:t>
            </a:r>
            <a:endParaRPr sz="1800">
              <a:solidFill>
                <a:schemeClr val="lt1"/>
              </a:solidFill>
              <a:latin typeface="Cutive"/>
              <a:ea typeface="Cutive"/>
              <a:cs typeface="Cutive"/>
              <a:sym typeface="Cutive"/>
            </a:endParaRPr>
          </a:p>
        </p:txBody>
      </p:sp>
      <p:sp>
        <p:nvSpPr>
          <p:cNvPr id="200" name="Shape 200"/>
          <p:cNvSpPr/>
          <p:nvPr/>
        </p:nvSpPr>
        <p:spPr>
          <a:xfrm flipH="1" rot="10800000">
            <a:off x="3345004" y="4296656"/>
            <a:ext cx="89649" cy="44701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364A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Shape 201"/>
          <p:cNvSpPr txBox="1"/>
          <p:nvPr/>
        </p:nvSpPr>
        <p:spPr>
          <a:xfrm>
            <a:off x="1365943" y="1996338"/>
            <a:ext cx="561947" cy="530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Picture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Shape 202"/>
          <p:cNvSpPr/>
          <p:nvPr/>
        </p:nvSpPr>
        <p:spPr>
          <a:xfrm>
            <a:off x="2113822" y="1926973"/>
            <a:ext cx="1584710" cy="230208"/>
          </a:xfrm>
          <a:prstGeom prst="rect">
            <a:avLst/>
          </a:prstGeom>
          <a:gradFill>
            <a:gsLst>
              <a:gs pos="0">
                <a:schemeClr val="lt1"/>
              </a:gs>
              <a:gs pos="50000">
                <a:srgbClr val="FAFAFA"/>
              </a:gs>
              <a:gs pos="100000">
                <a:srgbClr val="CECECE"/>
              </a:gs>
            </a:gsLst>
            <a:lin ang="5400000" scaled="0"/>
          </a:gra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2113822" y="2272667"/>
            <a:ext cx="1584710" cy="230208"/>
          </a:xfrm>
          <a:prstGeom prst="rect">
            <a:avLst/>
          </a:prstGeom>
          <a:gradFill>
            <a:gsLst>
              <a:gs pos="0">
                <a:schemeClr val="lt1"/>
              </a:gs>
              <a:gs pos="50000">
                <a:srgbClr val="FAFAFA"/>
              </a:gs>
              <a:gs pos="100000">
                <a:srgbClr val="CECECE"/>
              </a:gs>
            </a:gsLst>
            <a:lin ang="5400000" scaled="0"/>
          </a:gra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Shape 204"/>
          <p:cNvSpPr txBox="1"/>
          <p:nvPr/>
        </p:nvSpPr>
        <p:spPr>
          <a:xfrm>
            <a:off x="2119729" y="1941425"/>
            <a:ext cx="88590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 Name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Shape 205"/>
          <p:cNvSpPr txBox="1"/>
          <p:nvPr/>
        </p:nvSpPr>
        <p:spPr>
          <a:xfrm>
            <a:off x="2152333" y="2296421"/>
            <a:ext cx="79519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Rating?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Shape 20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37677" y="2765163"/>
            <a:ext cx="187598" cy="160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289738" y="2744593"/>
            <a:ext cx="178468" cy="1784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8" name="Shape 208"/>
          <p:cNvGrpSpPr/>
          <p:nvPr/>
        </p:nvGrpSpPr>
        <p:grpSpPr>
          <a:xfrm>
            <a:off x="1169931" y="5416183"/>
            <a:ext cx="2659683" cy="408476"/>
            <a:chOff x="6815262" y="4462514"/>
            <a:chExt cx="2663794" cy="408476"/>
          </a:xfrm>
        </p:grpSpPr>
        <p:sp>
          <p:nvSpPr>
            <p:cNvPr id="209" name="Shape 209"/>
            <p:cNvSpPr/>
            <p:nvPr/>
          </p:nvSpPr>
          <p:spPr>
            <a:xfrm>
              <a:off x="6815262" y="4463407"/>
              <a:ext cx="655086" cy="380721"/>
            </a:xfrm>
            <a:prstGeom prst="rect">
              <a:avLst/>
            </a:prstGeom>
            <a:noFill/>
            <a:ln cap="flat" cmpd="sng" w="12700">
              <a:solidFill>
                <a:srgbClr val="364A7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7468393" y="4463118"/>
              <a:ext cx="664530" cy="380721"/>
            </a:xfrm>
            <a:prstGeom prst="rect">
              <a:avLst/>
            </a:prstGeom>
            <a:noFill/>
            <a:ln cap="flat" cmpd="sng" w="12700">
              <a:solidFill>
                <a:srgbClr val="364A7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8142525" y="4462514"/>
              <a:ext cx="670566" cy="380721"/>
            </a:xfrm>
            <a:prstGeom prst="rect">
              <a:avLst/>
            </a:prstGeom>
            <a:noFill/>
            <a:ln cap="flat" cmpd="sng" w="12700">
              <a:solidFill>
                <a:srgbClr val="364A7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Shape 212"/>
            <p:cNvSpPr/>
            <p:nvPr/>
          </p:nvSpPr>
          <p:spPr>
            <a:xfrm>
              <a:off x="8825567" y="4466339"/>
              <a:ext cx="653489" cy="380721"/>
            </a:xfrm>
            <a:prstGeom prst="rect">
              <a:avLst/>
            </a:prstGeom>
            <a:noFill/>
            <a:ln cap="flat" cmpd="sng" w="12700">
              <a:solidFill>
                <a:srgbClr val="364A7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3" name="Shape 21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7026385" y="4517625"/>
              <a:ext cx="213646" cy="2136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4" name="Shape 214"/>
            <p:cNvSpPr txBox="1"/>
            <p:nvPr/>
          </p:nvSpPr>
          <p:spPr>
            <a:xfrm>
              <a:off x="6913439" y="4686324"/>
              <a:ext cx="458732" cy="1846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PROFILE</a:t>
              </a:r>
              <a:endParaRPr b="1" sz="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5" name="Shape 215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9070270" y="4530226"/>
              <a:ext cx="188235" cy="1882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6" name="Shape 216"/>
            <p:cNvSpPr txBox="1"/>
            <p:nvPr/>
          </p:nvSpPr>
          <p:spPr>
            <a:xfrm>
              <a:off x="8973567" y="4678509"/>
              <a:ext cx="467787" cy="1846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MORE</a:t>
              </a:r>
              <a:endParaRPr b="1" sz="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17" name="Shape 217"/>
          <p:cNvPicPr preferRelativeResize="0"/>
          <p:nvPr/>
        </p:nvPicPr>
        <p:blipFill rotWithShape="1">
          <a:blip r:embed="rId4">
            <a:alphaModFix/>
          </a:blip>
          <a:srcRect b="29990" l="975" r="2534" t="19994"/>
          <a:stretch/>
        </p:blipFill>
        <p:spPr>
          <a:xfrm>
            <a:off x="1140035" y="1256802"/>
            <a:ext cx="2670100" cy="152861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Shape 218"/>
          <p:cNvSpPr/>
          <p:nvPr/>
        </p:nvSpPr>
        <p:spPr>
          <a:xfrm>
            <a:off x="1157005" y="1402742"/>
            <a:ext cx="2662623" cy="302250"/>
          </a:xfrm>
          <a:prstGeom prst="rect">
            <a:avLst/>
          </a:prstGeom>
          <a:gradFill>
            <a:gsLst>
              <a:gs pos="0">
                <a:schemeClr val="lt1"/>
              </a:gs>
              <a:gs pos="50000">
                <a:srgbClr val="FAFAFA"/>
              </a:gs>
              <a:gs pos="100000">
                <a:srgbClr val="CECECE"/>
              </a:gs>
            </a:gsLst>
            <a:lin ang="5400000" scaled="0"/>
          </a:gra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Profile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9" name="Shape 219"/>
          <p:cNvGrpSpPr/>
          <p:nvPr/>
        </p:nvGrpSpPr>
        <p:grpSpPr>
          <a:xfrm>
            <a:off x="1141500" y="1715137"/>
            <a:ext cx="2638407" cy="817889"/>
            <a:chOff x="4705371" y="2570176"/>
            <a:chExt cx="2638407" cy="817889"/>
          </a:xfrm>
        </p:grpSpPr>
        <p:sp>
          <p:nvSpPr>
            <p:cNvPr id="220" name="Shape 220"/>
            <p:cNvSpPr/>
            <p:nvPr/>
          </p:nvSpPr>
          <p:spPr>
            <a:xfrm>
              <a:off x="4705371" y="2570176"/>
              <a:ext cx="2638407" cy="817889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Shape 221"/>
            <p:cNvSpPr/>
            <p:nvPr/>
          </p:nvSpPr>
          <p:spPr>
            <a:xfrm>
              <a:off x="4816409" y="2618419"/>
              <a:ext cx="761380" cy="731516"/>
            </a:xfrm>
            <a:prstGeom prst="ellipse">
              <a:avLst/>
            </a:prstGeom>
            <a:noFill/>
            <a:ln cap="flat" cmpd="sng" w="12700">
              <a:solidFill>
                <a:srgbClr val="364A7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2" name="Shape 222"/>
          <p:cNvGrpSpPr/>
          <p:nvPr/>
        </p:nvGrpSpPr>
        <p:grpSpPr>
          <a:xfrm>
            <a:off x="1362102" y="2689381"/>
            <a:ext cx="1414622" cy="417332"/>
            <a:chOff x="4667130" y="5246019"/>
            <a:chExt cx="1358112" cy="400363"/>
          </a:xfrm>
        </p:grpSpPr>
        <p:grpSp>
          <p:nvGrpSpPr>
            <p:cNvPr id="223" name="Shape 223"/>
            <p:cNvGrpSpPr/>
            <p:nvPr/>
          </p:nvGrpSpPr>
          <p:grpSpPr>
            <a:xfrm>
              <a:off x="4667130" y="5246019"/>
              <a:ext cx="1316614" cy="400363"/>
              <a:chOff x="6815262" y="4463118"/>
              <a:chExt cx="1317661" cy="400363"/>
            </a:xfrm>
          </p:grpSpPr>
          <p:sp>
            <p:nvSpPr>
              <p:cNvPr id="224" name="Shape 224"/>
              <p:cNvSpPr/>
              <p:nvPr/>
            </p:nvSpPr>
            <p:spPr>
              <a:xfrm>
                <a:off x="6815262" y="4463407"/>
                <a:ext cx="655086" cy="380721"/>
              </a:xfrm>
              <a:prstGeom prst="rect">
                <a:avLst/>
              </a:prstGeom>
              <a:noFill/>
              <a:ln cap="flat" cmpd="sng" w="12700">
                <a:solidFill>
                  <a:srgbClr val="364A7D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Shape 225"/>
              <p:cNvSpPr/>
              <p:nvPr/>
            </p:nvSpPr>
            <p:spPr>
              <a:xfrm>
                <a:off x="7468393" y="4463118"/>
                <a:ext cx="664530" cy="380721"/>
              </a:xfrm>
              <a:prstGeom prst="rect">
                <a:avLst/>
              </a:prstGeom>
              <a:noFill/>
              <a:ln cap="flat" cmpd="sng" w="12700">
                <a:solidFill>
                  <a:srgbClr val="364A7D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Shape 226"/>
              <p:cNvSpPr txBox="1"/>
              <p:nvPr/>
            </p:nvSpPr>
            <p:spPr>
              <a:xfrm>
                <a:off x="6913439" y="4686324"/>
                <a:ext cx="458732" cy="1771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BIO</a:t>
                </a:r>
                <a:endParaRPr b="1" sz="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7" name="Shape 227"/>
            <p:cNvSpPr txBox="1"/>
            <p:nvPr/>
          </p:nvSpPr>
          <p:spPr>
            <a:xfrm>
              <a:off x="5378356" y="5461410"/>
              <a:ext cx="646886" cy="1771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FEEDBACK</a:t>
              </a:r>
              <a:endParaRPr b="1" sz="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" name="Shape 228">
            <a:hlinkClick r:id="rId11"/>
          </p:cNvPr>
          <p:cNvSpPr/>
          <p:nvPr/>
        </p:nvSpPr>
        <p:spPr>
          <a:xfrm>
            <a:off x="4870693" y="6108901"/>
            <a:ext cx="6041147" cy="3551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4870693" y="6094759"/>
            <a:ext cx="53626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Please click here for the remainder of the presentation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Shape 230">
            <a:hlinkClick r:id="rId12"/>
          </p:cNvPr>
          <p:cNvSpPr/>
          <p:nvPr/>
        </p:nvSpPr>
        <p:spPr>
          <a:xfrm>
            <a:off x="2064162" y="2676689"/>
            <a:ext cx="669337" cy="442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Shape 231"/>
          <p:cNvSpPr/>
          <p:nvPr/>
        </p:nvSpPr>
        <p:spPr>
          <a:xfrm>
            <a:off x="4703104" y="609826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Profile page of Student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/>
        </p:nvSpPr>
        <p:spPr>
          <a:xfrm>
            <a:off x="1889589" y="3350577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8" name="Shape 238"/>
          <p:cNvGrpSpPr/>
          <p:nvPr/>
        </p:nvGrpSpPr>
        <p:grpSpPr>
          <a:xfrm>
            <a:off x="608773" y="0"/>
            <a:ext cx="4118679" cy="7072039"/>
            <a:chOff x="3949700" y="-190500"/>
            <a:chExt cx="4118679" cy="7072039"/>
          </a:xfrm>
        </p:grpSpPr>
        <p:pic>
          <p:nvPicPr>
            <p:cNvPr id="239" name="Shape 23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949700" y="-190500"/>
              <a:ext cx="4118679" cy="70720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0" name="Shape 240"/>
            <p:cNvPicPr preferRelativeResize="0"/>
            <p:nvPr/>
          </p:nvPicPr>
          <p:blipFill rotWithShape="1">
            <a:blip r:embed="rId4">
              <a:alphaModFix/>
            </a:blip>
            <a:srcRect b="29990" l="975" r="2534" t="19994"/>
            <a:stretch/>
          </p:blipFill>
          <p:spPr>
            <a:xfrm>
              <a:off x="4656112" y="1076515"/>
              <a:ext cx="2670100" cy="15286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1" name="Shape 241"/>
          <p:cNvSpPr/>
          <p:nvPr/>
        </p:nvSpPr>
        <p:spPr>
          <a:xfrm>
            <a:off x="1315113" y="1419887"/>
            <a:ext cx="2671200" cy="43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2" name="Shape 242"/>
          <p:cNvGrpSpPr/>
          <p:nvPr/>
        </p:nvGrpSpPr>
        <p:grpSpPr>
          <a:xfrm>
            <a:off x="1304143" y="2051817"/>
            <a:ext cx="2676229" cy="3093147"/>
            <a:chOff x="4631371" y="2111559"/>
            <a:chExt cx="2676229" cy="2987281"/>
          </a:xfrm>
        </p:grpSpPr>
        <p:sp>
          <p:nvSpPr>
            <p:cNvPr id="243" name="Shape 243"/>
            <p:cNvSpPr/>
            <p:nvPr/>
          </p:nvSpPr>
          <p:spPr>
            <a:xfrm>
              <a:off x="4637660" y="2111559"/>
              <a:ext cx="2669645" cy="2987281"/>
            </a:xfrm>
            <a:prstGeom prst="rect">
              <a:avLst/>
            </a:prstGeom>
            <a:noFill/>
            <a:ln cap="flat" cmpd="sng" w="12700">
              <a:solidFill>
                <a:srgbClr val="364A7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Shape 244"/>
            <p:cNvSpPr/>
            <p:nvPr/>
          </p:nvSpPr>
          <p:spPr>
            <a:xfrm>
              <a:off x="4652834" y="2327023"/>
              <a:ext cx="2638407" cy="311084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rgbClr val="364A7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4644813" y="2682543"/>
              <a:ext cx="2662623" cy="309132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50000">
                  <a:srgbClr val="FAFAFA"/>
                </a:gs>
                <a:gs pos="100000">
                  <a:srgbClr val="CECECE"/>
                </a:gs>
              </a:gsLst>
              <a:lin ang="5400000" scaled="0"/>
            </a:gra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Shape 246"/>
            <p:cNvSpPr/>
            <p:nvPr/>
          </p:nvSpPr>
          <p:spPr>
            <a:xfrm>
              <a:off x="4644977" y="3024581"/>
              <a:ext cx="2662623" cy="309132"/>
            </a:xfrm>
            <a:prstGeom prst="rect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Shape 247"/>
            <p:cNvSpPr/>
            <p:nvPr/>
          </p:nvSpPr>
          <p:spPr>
            <a:xfrm>
              <a:off x="4644813" y="3364091"/>
              <a:ext cx="2662624" cy="309132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50000">
                  <a:srgbClr val="FAFAFA"/>
                </a:gs>
                <a:gs pos="100000">
                  <a:srgbClr val="CECECE"/>
                </a:gs>
              </a:gsLst>
              <a:lin ang="5400000" scaled="0"/>
            </a:gra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Shape 248"/>
            <p:cNvSpPr/>
            <p:nvPr/>
          </p:nvSpPr>
          <p:spPr>
            <a:xfrm>
              <a:off x="4644813" y="3720841"/>
              <a:ext cx="2662623" cy="841378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50000">
                  <a:srgbClr val="FAFAFA"/>
                </a:gs>
                <a:gs pos="100000">
                  <a:srgbClr val="CECECE"/>
                </a:gs>
              </a:gsLst>
              <a:lin ang="5400000" scaled="0"/>
            </a:gra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Shape 249"/>
            <p:cNvSpPr txBox="1"/>
            <p:nvPr/>
          </p:nvSpPr>
          <p:spPr>
            <a:xfrm>
              <a:off x="4647784" y="2694551"/>
              <a:ext cx="1773810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Student’s Name</a:t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Shape 250"/>
            <p:cNvSpPr txBox="1"/>
            <p:nvPr/>
          </p:nvSpPr>
          <p:spPr>
            <a:xfrm>
              <a:off x="4637428" y="3041482"/>
              <a:ext cx="1773810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Student’s School Year</a:t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Shape 251"/>
            <p:cNvSpPr txBox="1"/>
            <p:nvPr/>
          </p:nvSpPr>
          <p:spPr>
            <a:xfrm>
              <a:off x="4637428" y="2358871"/>
              <a:ext cx="1773810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Click box for details</a:t>
              </a:r>
              <a:endParaRPr b="1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Shape 252"/>
            <p:cNvSpPr txBox="1"/>
            <p:nvPr/>
          </p:nvSpPr>
          <p:spPr>
            <a:xfrm>
              <a:off x="4631371" y="3381933"/>
              <a:ext cx="2071507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Subjects child needs help with?</a:t>
              </a:r>
              <a:endPara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Shape 253"/>
            <p:cNvSpPr/>
            <p:nvPr/>
          </p:nvSpPr>
          <p:spPr>
            <a:xfrm flipH="1" rot="10800000">
              <a:off x="7144960" y="3489831"/>
              <a:ext cx="89649" cy="45719"/>
            </a:xfrm>
            <a:prstGeom prst="triangle">
              <a:avLst>
                <a:gd fmla="val 50000" name="adj"/>
              </a:avLst>
            </a:prstGeom>
            <a:noFill/>
            <a:ln cap="flat" cmpd="sng" w="12700">
              <a:solidFill>
                <a:srgbClr val="364A7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Shape 254"/>
            <p:cNvSpPr txBox="1"/>
            <p:nvPr/>
          </p:nvSpPr>
          <p:spPr>
            <a:xfrm>
              <a:off x="4631371" y="3704237"/>
              <a:ext cx="2229538" cy="2360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Job Description</a:t>
              </a:r>
              <a:endPara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Shape 255"/>
            <p:cNvSpPr/>
            <p:nvPr/>
          </p:nvSpPr>
          <p:spPr>
            <a:xfrm>
              <a:off x="7054139" y="2417386"/>
              <a:ext cx="156686" cy="158555"/>
            </a:xfrm>
            <a:prstGeom prst="ellipse">
              <a:avLst/>
            </a:prstGeom>
            <a:noFill/>
            <a:ln cap="flat" cmpd="sng" w="12700">
              <a:solidFill>
                <a:srgbClr val="364A7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lt1"/>
                  </a:solidFill>
                  <a:latin typeface="Cutive"/>
                  <a:ea typeface="Cutive"/>
                  <a:cs typeface="Cutive"/>
                  <a:sym typeface="Cutive"/>
                </a:rPr>
                <a:t>i</a:t>
              </a:r>
              <a:endParaRPr sz="1800">
                <a:solidFill>
                  <a:schemeClr val="lt1"/>
                </a:solidFill>
                <a:latin typeface="Cutive"/>
                <a:ea typeface="Cutive"/>
                <a:cs typeface="Cutive"/>
                <a:sym typeface="Cutive"/>
              </a:endParaRPr>
            </a:p>
          </p:txBody>
        </p:sp>
        <p:grpSp>
          <p:nvGrpSpPr>
            <p:cNvPr id="256" name="Shape 256"/>
            <p:cNvGrpSpPr/>
            <p:nvPr/>
          </p:nvGrpSpPr>
          <p:grpSpPr>
            <a:xfrm>
              <a:off x="5287609" y="4701692"/>
              <a:ext cx="1385023" cy="225930"/>
              <a:chOff x="5303218" y="3641846"/>
              <a:chExt cx="1385023" cy="225930"/>
            </a:xfrm>
          </p:grpSpPr>
          <p:sp>
            <p:nvSpPr>
              <p:cNvPr id="257" name="Shape 257"/>
              <p:cNvSpPr/>
              <p:nvPr/>
            </p:nvSpPr>
            <p:spPr>
              <a:xfrm>
                <a:off x="5303218" y="3641846"/>
                <a:ext cx="1385023" cy="225631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chemeClr val="lt1"/>
                  </a:gs>
                  <a:gs pos="50000">
                    <a:srgbClr val="FAFAFA"/>
                  </a:gs>
                  <a:gs pos="100000">
                    <a:srgbClr val="CECECE"/>
                  </a:gs>
                </a:gsLst>
                <a:lin ang="5400000" scaled="0"/>
              </a:gradFill>
              <a:ln cap="flat" cmpd="sng" w="12700">
                <a:solidFill>
                  <a:srgbClr val="364A7D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Shape 258"/>
              <p:cNvSpPr txBox="1"/>
              <p:nvPr/>
            </p:nvSpPr>
            <p:spPr>
              <a:xfrm>
                <a:off x="5689092" y="3674568"/>
                <a:ext cx="606441" cy="1932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7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Accept job</a:t>
                </a:r>
                <a:endParaRPr b="1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59" name="Shape 259"/>
          <p:cNvSpPr/>
          <p:nvPr/>
        </p:nvSpPr>
        <p:spPr>
          <a:xfrm>
            <a:off x="1320555" y="1760578"/>
            <a:ext cx="2659521" cy="272880"/>
          </a:xfrm>
          <a:prstGeom prst="rect">
            <a:avLst/>
          </a:prstGeom>
          <a:gradFill>
            <a:gsLst>
              <a:gs pos="0">
                <a:schemeClr val="lt1"/>
              </a:gs>
              <a:gs pos="50000">
                <a:srgbClr val="FAFAFA"/>
              </a:gs>
              <a:gs pos="100000">
                <a:srgbClr val="CECECE"/>
              </a:gs>
            </a:gsLst>
            <a:lin ang="5400000" scaled="0"/>
          </a:gra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 Job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Shape 260"/>
          <p:cNvSpPr/>
          <p:nvPr/>
        </p:nvSpPr>
        <p:spPr>
          <a:xfrm>
            <a:off x="3177124" y="1470400"/>
            <a:ext cx="777480" cy="21147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lt1"/>
              </a:gs>
              <a:gs pos="50000">
                <a:srgbClr val="FAFAFA"/>
              </a:gs>
              <a:gs pos="100000">
                <a:srgbClr val="CECECE"/>
              </a:gs>
            </a:gsLst>
            <a:lin ang="5400000" scaled="0"/>
          </a:gradFill>
          <a:ln cap="flat" cmpd="sng" w="12700">
            <a:solidFill>
              <a:srgbClr val="364A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Shape 261"/>
          <p:cNvSpPr txBox="1"/>
          <p:nvPr/>
        </p:nvSpPr>
        <p:spPr>
          <a:xfrm>
            <a:off x="3342558" y="1480478"/>
            <a:ext cx="51488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HOME</a:t>
            </a:r>
            <a:endParaRPr b="1"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Shape 262">
            <a:hlinkClick r:id="rId5"/>
          </p:cNvPr>
          <p:cNvSpPr/>
          <p:nvPr/>
        </p:nvSpPr>
        <p:spPr>
          <a:xfrm>
            <a:off x="2963599" y="1383501"/>
            <a:ext cx="1140163" cy="341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Shape 263">
            <a:hlinkClick r:id="rId6"/>
          </p:cNvPr>
          <p:cNvSpPr/>
          <p:nvPr/>
        </p:nvSpPr>
        <p:spPr>
          <a:xfrm>
            <a:off x="1236930" y="5385835"/>
            <a:ext cx="812566" cy="505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4703104" y="609826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job request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5" name="Shape 265"/>
          <p:cNvGrpSpPr/>
          <p:nvPr/>
        </p:nvGrpSpPr>
        <p:grpSpPr>
          <a:xfrm>
            <a:off x="1326347" y="5410002"/>
            <a:ext cx="2656398" cy="420201"/>
            <a:chOff x="4667132" y="5245413"/>
            <a:chExt cx="2656398" cy="420201"/>
          </a:xfrm>
        </p:grpSpPr>
        <p:grpSp>
          <p:nvGrpSpPr>
            <p:cNvPr id="266" name="Shape 266"/>
            <p:cNvGrpSpPr/>
            <p:nvPr/>
          </p:nvGrpSpPr>
          <p:grpSpPr>
            <a:xfrm>
              <a:off x="4667132" y="5245413"/>
              <a:ext cx="2656398" cy="408478"/>
              <a:chOff x="6815262" y="4462512"/>
              <a:chExt cx="2658510" cy="408478"/>
            </a:xfrm>
          </p:grpSpPr>
          <p:sp>
            <p:nvSpPr>
              <p:cNvPr id="267" name="Shape 267"/>
              <p:cNvSpPr/>
              <p:nvPr/>
            </p:nvSpPr>
            <p:spPr>
              <a:xfrm>
                <a:off x="6815262" y="4463407"/>
                <a:ext cx="655086" cy="380721"/>
              </a:xfrm>
              <a:prstGeom prst="rect">
                <a:avLst/>
              </a:prstGeom>
              <a:gradFill>
                <a:gsLst>
                  <a:gs pos="0">
                    <a:schemeClr val="lt1"/>
                  </a:gs>
                  <a:gs pos="50000">
                    <a:srgbClr val="FAFAFA"/>
                  </a:gs>
                  <a:gs pos="100000">
                    <a:srgbClr val="CECECE"/>
                  </a:gs>
                </a:gsLst>
                <a:lin ang="5400000" scaled="0"/>
              </a:gradFill>
              <a:ln cap="flat" cmpd="sng" w="12700">
                <a:solidFill>
                  <a:srgbClr val="364A7D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Shape 268"/>
              <p:cNvSpPr/>
              <p:nvPr/>
            </p:nvSpPr>
            <p:spPr>
              <a:xfrm>
                <a:off x="7468393" y="4463118"/>
                <a:ext cx="664530" cy="380721"/>
              </a:xfrm>
              <a:prstGeom prst="rect">
                <a:avLst/>
              </a:prstGeom>
              <a:gradFill>
                <a:gsLst>
                  <a:gs pos="0">
                    <a:schemeClr val="lt1"/>
                  </a:gs>
                  <a:gs pos="50000">
                    <a:srgbClr val="FAFAFA"/>
                  </a:gs>
                  <a:gs pos="100000">
                    <a:srgbClr val="CECECE"/>
                  </a:gs>
                </a:gsLst>
                <a:lin ang="5400000" scaled="0"/>
              </a:gradFill>
              <a:ln cap="flat" cmpd="sng" w="12700">
                <a:solidFill>
                  <a:srgbClr val="364A7D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Shape 269"/>
              <p:cNvSpPr/>
              <p:nvPr/>
            </p:nvSpPr>
            <p:spPr>
              <a:xfrm>
                <a:off x="8142525" y="4462514"/>
                <a:ext cx="670566" cy="380721"/>
              </a:xfrm>
              <a:prstGeom prst="rect">
                <a:avLst/>
              </a:prstGeom>
              <a:gradFill>
                <a:gsLst>
                  <a:gs pos="0">
                    <a:schemeClr val="lt1"/>
                  </a:gs>
                  <a:gs pos="50000">
                    <a:srgbClr val="FAFAFA"/>
                  </a:gs>
                  <a:gs pos="100000">
                    <a:srgbClr val="CECECE"/>
                  </a:gs>
                </a:gsLst>
                <a:lin ang="5400000" scaled="0"/>
              </a:gradFill>
              <a:ln cap="flat" cmpd="sng" w="12700">
                <a:solidFill>
                  <a:srgbClr val="364A7D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Shape 270"/>
              <p:cNvSpPr/>
              <p:nvPr/>
            </p:nvSpPr>
            <p:spPr>
              <a:xfrm>
                <a:off x="8820283" y="4462512"/>
                <a:ext cx="653489" cy="388800"/>
              </a:xfrm>
              <a:prstGeom prst="rect">
                <a:avLst/>
              </a:prstGeom>
              <a:gradFill>
                <a:gsLst>
                  <a:gs pos="0">
                    <a:schemeClr val="lt1"/>
                  </a:gs>
                  <a:gs pos="50000">
                    <a:srgbClr val="FAFAFA"/>
                  </a:gs>
                  <a:gs pos="100000">
                    <a:srgbClr val="CECECE"/>
                  </a:gs>
                </a:gsLst>
                <a:lin ang="5400000" scaled="0"/>
              </a:gradFill>
              <a:ln cap="flat" cmpd="sng" w="12700">
                <a:solidFill>
                  <a:srgbClr val="364A7D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71" name="Shape 271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7026385" y="4517625"/>
                <a:ext cx="213646" cy="213646"/>
              </a:xfrm>
              <a:prstGeom prst="rect">
                <a:avLst/>
              </a:prstGeom>
              <a:gradFill>
                <a:gsLst>
                  <a:gs pos="0">
                    <a:schemeClr val="lt1"/>
                  </a:gs>
                  <a:gs pos="50000">
                    <a:srgbClr val="FAFAFA"/>
                  </a:gs>
                  <a:gs pos="100000">
                    <a:srgbClr val="CECECE"/>
                  </a:gs>
                </a:gsLst>
                <a:lin ang="5400000" scaled="0"/>
              </a:gradFill>
              <a:ln>
                <a:noFill/>
              </a:ln>
            </p:spPr>
          </p:pic>
          <p:sp>
            <p:nvSpPr>
              <p:cNvPr id="272" name="Shape 272"/>
              <p:cNvSpPr txBox="1"/>
              <p:nvPr/>
            </p:nvSpPr>
            <p:spPr>
              <a:xfrm>
                <a:off x="6913439" y="4686324"/>
                <a:ext cx="458732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PROFILE</a:t>
                </a:r>
                <a:endParaRPr sz="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73" name="Shape 273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9090401" y="4530226"/>
                <a:ext cx="188235" cy="188235"/>
              </a:xfrm>
              <a:prstGeom prst="rect">
                <a:avLst/>
              </a:prstGeom>
              <a:gradFill>
                <a:gsLst>
                  <a:gs pos="0">
                    <a:schemeClr val="lt1"/>
                  </a:gs>
                  <a:gs pos="50000">
                    <a:srgbClr val="FAFAFA"/>
                  </a:gs>
                  <a:gs pos="100000">
                    <a:srgbClr val="CECECE"/>
                  </a:gs>
                </a:gsLst>
                <a:lin ang="5400000" scaled="0"/>
              </a:gradFill>
              <a:ln>
                <a:noFill/>
              </a:ln>
            </p:spPr>
          </p:pic>
          <p:sp>
            <p:nvSpPr>
              <p:cNvPr id="274" name="Shape 274"/>
              <p:cNvSpPr txBox="1"/>
              <p:nvPr/>
            </p:nvSpPr>
            <p:spPr>
              <a:xfrm>
                <a:off x="8993698" y="4678509"/>
                <a:ext cx="467787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MORE</a:t>
                </a:r>
                <a:endParaRPr sz="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75" name="Shape 275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6283638" y="5308012"/>
              <a:ext cx="149043" cy="174895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50000">
                  <a:srgbClr val="FAFAFA"/>
                </a:gs>
                <a:gs pos="100000">
                  <a:srgbClr val="CECECE"/>
                </a:gs>
              </a:gsLst>
              <a:lin ang="5400000" scaled="0"/>
            </a:gradFill>
            <a:ln>
              <a:noFill/>
            </a:ln>
          </p:spPr>
        </p:pic>
        <p:sp>
          <p:nvSpPr>
            <p:cNvPr id="276" name="Shape 276"/>
            <p:cNvSpPr txBox="1"/>
            <p:nvPr/>
          </p:nvSpPr>
          <p:spPr>
            <a:xfrm>
              <a:off x="5948532" y="5480948"/>
              <a:ext cx="846992" cy="1846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MESSAGE PARENT </a:t>
              </a:r>
              <a:endParaRPr sz="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Shape 277"/>
            <p:cNvSpPr txBox="1"/>
            <p:nvPr/>
          </p:nvSpPr>
          <p:spPr>
            <a:xfrm>
              <a:off x="5313961" y="5461410"/>
              <a:ext cx="732232" cy="1846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ACCEPT A JOB</a:t>
              </a:r>
              <a:endParaRPr sz="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78" name="Shape 278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5577789" y="5300526"/>
              <a:ext cx="166386" cy="182381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50000">
                  <a:srgbClr val="FAFAFA"/>
                </a:gs>
                <a:gs pos="100000">
                  <a:srgbClr val="CECECE"/>
                </a:gs>
              </a:gsLst>
              <a:lin ang="5400000" scaled="0"/>
            </a:gradFill>
            <a:ln>
              <a:noFill/>
            </a:ln>
          </p:spPr>
        </p:pic>
      </p:grpSp>
      <p:sp>
        <p:nvSpPr>
          <p:cNvPr id="279" name="Shape 279">
            <a:hlinkClick r:id="rId11"/>
          </p:cNvPr>
          <p:cNvSpPr/>
          <p:nvPr/>
        </p:nvSpPr>
        <p:spPr>
          <a:xfrm>
            <a:off x="851674" y="4696180"/>
            <a:ext cx="675231" cy="364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/>
        </p:nvSpPr>
        <p:spPr>
          <a:xfrm>
            <a:off x="1772039" y="352142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6" name="Shape 286"/>
          <p:cNvGrpSpPr/>
          <p:nvPr/>
        </p:nvGrpSpPr>
        <p:grpSpPr>
          <a:xfrm>
            <a:off x="477077" y="167311"/>
            <a:ext cx="4118679" cy="7072039"/>
            <a:chOff x="3949700" y="-190500"/>
            <a:chExt cx="4118679" cy="7072039"/>
          </a:xfrm>
        </p:grpSpPr>
        <p:pic>
          <p:nvPicPr>
            <p:cNvPr id="287" name="Shape 28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949700" y="-190500"/>
              <a:ext cx="4118679" cy="70720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8" name="Shape 288"/>
            <p:cNvPicPr preferRelativeResize="0"/>
            <p:nvPr/>
          </p:nvPicPr>
          <p:blipFill rotWithShape="1">
            <a:blip r:embed="rId4">
              <a:alphaModFix/>
            </a:blip>
            <a:srcRect b="29990" l="975" r="2534" t="19994"/>
            <a:stretch/>
          </p:blipFill>
          <p:spPr>
            <a:xfrm>
              <a:off x="4656112" y="1076515"/>
              <a:ext cx="2670100" cy="15286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9" name="Shape 289"/>
          <p:cNvGrpSpPr/>
          <p:nvPr/>
        </p:nvGrpSpPr>
        <p:grpSpPr>
          <a:xfrm>
            <a:off x="1183489" y="1595111"/>
            <a:ext cx="2667801" cy="4398150"/>
            <a:chOff x="4660498" y="1229387"/>
            <a:chExt cx="2667801" cy="4398150"/>
          </a:xfrm>
        </p:grpSpPr>
        <p:sp>
          <p:nvSpPr>
            <p:cNvPr id="290" name="Shape 290"/>
            <p:cNvSpPr/>
            <p:nvPr/>
          </p:nvSpPr>
          <p:spPr>
            <a:xfrm>
              <a:off x="4660498" y="1229388"/>
              <a:ext cx="2664000" cy="43863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Shape 291"/>
            <p:cNvSpPr/>
            <p:nvPr/>
          </p:nvSpPr>
          <p:spPr>
            <a:xfrm>
              <a:off x="4664299" y="1229387"/>
              <a:ext cx="2664000" cy="471076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50000">
                  <a:srgbClr val="FAFAFA"/>
                </a:gs>
                <a:gs pos="100000">
                  <a:srgbClr val="CECECE"/>
                </a:gs>
              </a:gsLst>
              <a:lin ang="5400000" scaled="0"/>
            </a:gradFill>
            <a:ln cap="flat" cmpd="sng" w="12700">
              <a:solidFill>
                <a:srgbClr val="364A7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Shape 292"/>
            <p:cNvSpPr/>
            <p:nvPr/>
          </p:nvSpPr>
          <p:spPr>
            <a:xfrm>
              <a:off x="4664299" y="5309936"/>
              <a:ext cx="2664000" cy="317601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50000">
                  <a:srgbClr val="FAFAFA"/>
                </a:gs>
                <a:gs pos="100000">
                  <a:srgbClr val="CECECE"/>
                </a:gs>
              </a:gsLst>
              <a:lin ang="5400000" scaled="0"/>
            </a:gradFill>
            <a:ln cap="flat" cmpd="sng" w="12700">
              <a:solidFill>
                <a:srgbClr val="364A7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Shape 293"/>
            <p:cNvSpPr/>
            <p:nvPr/>
          </p:nvSpPr>
          <p:spPr>
            <a:xfrm>
              <a:off x="4724400" y="5350042"/>
              <a:ext cx="2021306" cy="2160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lt1"/>
                </a:gs>
                <a:gs pos="50000">
                  <a:srgbClr val="FAFAFA"/>
                </a:gs>
                <a:gs pos="100000">
                  <a:srgbClr val="CECECE"/>
                </a:gs>
              </a:gsLst>
              <a:lin ang="5400000" scaled="0"/>
            </a:gra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Shape 294"/>
            <p:cNvSpPr/>
            <p:nvPr/>
          </p:nvSpPr>
          <p:spPr>
            <a:xfrm>
              <a:off x="6849979" y="5363414"/>
              <a:ext cx="401053" cy="1980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lt1"/>
                </a:gs>
                <a:gs pos="50000">
                  <a:srgbClr val="FAFAFA"/>
                </a:gs>
                <a:gs pos="100000">
                  <a:srgbClr val="CECECE"/>
                </a:gs>
              </a:gsLst>
              <a:lin ang="5400000" scaled="0"/>
            </a:gradFill>
            <a:ln cap="flat" cmpd="sng" w="12700">
              <a:solidFill>
                <a:srgbClr val="364A7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Send</a:t>
              </a:r>
              <a:endParaRPr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Shape 295"/>
            <p:cNvSpPr txBox="1"/>
            <p:nvPr/>
          </p:nvSpPr>
          <p:spPr>
            <a:xfrm>
              <a:off x="4710944" y="5342626"/>
              <a:ext cx="1187824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Message</a:t>
              </a:r>
              <a:endPara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6" name="Shape 296"/>
          <p:cNvSpPr/>
          <p:nvPr/>
        </p:nvSpPr>
        <p:spPr>
          <a:xfrm>
            <a:off x="1251777" y="1729535"/>
            <a:ext cx="258630" cy="170360"/>
          </a:xfrm>
          <a:prstGeom prst="leftArrow">
            <a:avLst>
              <a:gd fmla="val 50000" name="adj1"/>
              <a:gd fmla="val 50000" name="adj2"/>
            </a:avLst>
          </a:prstGeom>
          <a:gradFill>
            <a:gsLst>
              <a:gs pos="0">
                <a:schemeClr val="lt1"/>
              </a:gs>
              <a:gs pos="50000">
                <a:srgbClr val="FAFAFA"/>
              </a:gs>
              <a:gs pos="100000">
                <a:srgbClr val="CECECE"/>
              </a:gs>
            </a:gsLst>
            <a:lin ang="5400000" scaled="0"/>
          </a:gradFill>
          <a:ln cap="flat" cmpd="sng" w="12700">
            <a:solidFill>
              <a:srgbClr val="364A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Shape 297"/>
          <p:cNvSpPr/>
          <p:nvPr/>
        </p:nvSpPr>
        <p:spPr>
          <a:xfrm>
            <a:off x="2366703" y="1627304"/>
            <a:ext cx="338634" cy="280612"/>
          </a:xfrm>
          <a:prstGeom prst="ellipse">
            <a:avLst/>
          </a:prstGeom>
          <a:solidFill>
            <a:srgbClr val="8FA1CF"/>
          </a:solidFill>
          <a:ln cap="flat" cmpd="sng" w="12700">
            <a:solidFill>
              <a:srgbClr val="364A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Shape 298"/>
          <p:cNvSpPr txBox="1"/>
          <p:nvPr/>
        </p:nvSpPr>
        <p:spPr>
          <a:xfrm>
            <a:off x="2315526" y="1657055"/>
            <a:ext cx="518829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Picture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Shape 299"/>
          <p:cNvSpPr txBox="1"/>
          <p:nvPr/>
        </p:nvSpPr>
        <p:spPr>
          <a:xfrm>
            <a:off x="2226601" y="1894215"/>
            <a:ext cx="728236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Parents Name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0" name="Shape 30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 rot="10800000">
            <a:off x="3502435" y="1655523"/>
            <a:ext cx="260239" cy="284528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Shape 301"/>
          <p:cNvSpPr txBox="1"/>
          <p:nvPr/>
        </p:nvSpPr>
        <p:spPr>
          <a:xfrm>
            <a:off x="3446833" y="1901910"/>
            <a:ext cx="467415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</a:t>
            </a:r>
            <a:endParaRPr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Shape 302"/>
          <p:cNvSpPr txBox="1"/>
          <p:nvPr/>
        </p:nvSpPr>
        <p:spPr>
          <a:xfrm>
            <a:off x="1231195" y="1901910"/>
            <a:ext cx="431207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</a:t>
            </a:r>
            <a:endParaRPr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3" name="Shape 303"/>
          <p:cNvGrpSpPr/>
          <p:nvPr/>
        </p:nvGrpSpPr>
        <p:grpSpPr>
          <a:xfrm>
            <a:off x="1525695" y="2237113"/>
            <a:ext cx="1631978" cy="385663"/>
            <a:chOff x="5165993" y="1938376"/>
            <a:chExt cx="1637723" cy="547877"/>
          </a:xfrm>
        </p:grpSpPr>
        <p:sp>
          <p:nvSpPr>
            <p:cNvPr id="304" name="Shape 304"/>
            <p:cNvSpPr/>
            <p:nvPr/>
          </p:nvSpPr>
          <p:spPr>
            <a:xfrm>
              <a:off x="5255729" y="1938376"/>
              <a:ext cx="1547987" cy="422848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lt1"/>
                </a:gs>
                <a:gs pos="50000">
                  <a:srgbClr val="FAFAFA"/>
                </a:gs>
                <a:gs pos="100000">
                  <a:srgbClr val="CECEC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 rot="-10565510">
              <a:off x="5170097" y="2342634"/>
              <a:ext cx="342529" cy="13210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120000" y="0"/>
                  </a:lnTo>
                  <a:cubicBezTo>
                    <a:pt x="102863" y="36250"/>
                    <a:pt x="81596" y="68749"/>
                    <a:pt x="70655" y="108750"/>
                  </a:cubicBezTo>
                  <a:lnTo>
                    <a:pt x="0" y="12000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AFAFA"/>
                </a:gs>
                <a:gs pos="100000">
                  <a:srgbClr val="CECEC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6" name="Shape 306"/>
          <p:cNvGrpSpPr/>
          <p:nvPr/>
        </p:nvGrpSpPr>
        <p:grpSpPr>
          <a:xfrm>
            <a:off x="1179688" y="2329792"/>
            <a:ext cx="581207" cy="319974"/>
            <a:chOff x="4716354" y="2305902"/>
            <a:chExt cx="385414" cy="319974"/>
          </a:xfrm>
        </p:grpSpPr>
        <p:sp>
          <p:nvSpPr>
            <p:cNvPr id="307" name="Shape 307"/>
            <p:cNvSpPr/>
            <p:nvPr/>
          </p:nvSpPr>
          <p:spPr>
            <a:xfrm>
              <a:off x="4716354" y="2305902"/>
              <a:ext cx="266676" cy="262409"/>
            </a:xfrm>
            <a:prstGeom prst="ellipse">
              <a:avLst/>
            </a:prstGeom>
            <a:noFill/>
            <a:ln cap="flat" cmpd="sng" w="12700">
              <a:solidFill>
                <a:srgbClr val="364A7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Shape 308"/>
            <p:cNvSpPr txBox="1"/>
            <p:nvPr/>
          </p:nvSpPr>
          <p:spPr>
            <a:xfrm>
              <a:off x="4719620" y="2348877"/>
              <a:ext cx="38214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Parent</a:t>
              </a:r>
              <a:endParaRPr/>
            </a:p>
          </p:txBody>
        </p:sp>
      </p:grpSp>
      <p:grpSp>
        <p:nvGrpSpPr>
          <p:cNvPr id="309" name="Shape 309"/>
          <p:cNvGrpSpPr/>
          <p:nvPr/>
        </p:nvGrpSpPr>
        <p:grpSpPr>
          <a:xfrm flipH="1">
            <a:off x="2335230" y="2727971"/>
            <a:ext cx="1431030" cy="534753"/>
            <a:chOff x="5165993" y="1938376"/>
            <a:chExt cx="1637723" cy="547877"/>
          </a:xfrm>
        </p:grpSpPr>
        <p:sp>
          <p:nvSpPr>
            <p:cNvPr id="310" name="Shape 310"/>
            <p:cNvSpPr/>
            <p:nvPr/>
          </p:nvSpPr>
          <p:spPr>
            <a:xfrm>
              <a:off x="5255729" y="1938376"/>
              <a:ext cx="1547987" cy="422848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A6CDFC"/>
                </a:gs>
                <a:gs pos="50000">
                  <a:srgbClr val="A4C5F4"/>
                </a:gs>
                <a:gs pos="100000">
                  <a:srgbClr val="84A2C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 rot="-10565510">
              <a:off x="5170097" y="2342634"/>
              <a:ext cx="342529" cy="13210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120000" y="0"/>
                  </a:lnTo>
                  <a:cubicBezTo>
                    <a:pt x="102863" y="36250"/>
                    <a:pt x="81596" y="68749"/>
                    <a:pt x="70655" y="108750"/>
                  </a:cubicBezTo>
                  <a:lnTo>
                    <a:pt x="0" y="120000"/>
                  </a:lnTo>
                  <a:close/>
                </a:path>
              </a:pathLst>
            </a:custGeom>
            <a:gradFill>
              <a:gsLst>
                <a:gs pos="0">
                  <a:srgbClr val="A6CDFC"/>
                </a:gs>
                <a:gs pos="50000">
                  <a:srgbClr val="A4C5F4"/>
                </a:gs>
                <a:gs pos="100000">
                  <a:srgbClr val="84A2C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2" name="Shape 312"/>
          <p:cNvGrpSpPr/>
          <p:nvPr/>
        </p:nvGrpSpPr>
        <p:grpSpPr>
          <a:xfrm>
            <a:off x="1520187" y="3363103"/>
            <a:ext cx="1631978" cy="385663"/>
            <a:chOff x="5165993" y="1938376"/>
            <a:chExt cx="1637723" cy="547877"/>
          </a:xfrm>
        </p:grpSpPr>
        <p:sp>
          <p:nvSpPr>
            <p:cNvPr id="313" name="Shape 313"/>
            <p:cNvSpPr/>
            <p:nvPr/>
          </p:nvSpPr>
          <p:spPr>
            <a:xfrm>
              <a:off x="5255729" y="1938376"/>
              <a:ext cx="1547987" cy="422848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lt1"/>
                </a:gs>
                <a:gs pos="50000">
                  <a:srgbClr val="FAFAFA"/>
                </a:gs>
                <a:gs pos="100000">
                  <a:srgbClr val="CECEC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 rot="-10565510">
              <a:off x="5170097" y="2342634"/>
              <a:ext cx="342529" cy="13210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120000" y="0"/>
                  </a:lnTo>
                  <a:cubicBezTo>
                    <a:pt x="102863" y="36250"/>
                    <a:pt x="81596" y="68749"/>
                    <a:pt x="70655" y="108750"/>
                  </a:cubicBezTo>
                  <a:lnTo>
                    <a:pt x="0" y="12000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AFAFA"/>
                </a:gs>
                <a:gs pos="100000">
                  <a:srgbClr val="CECEC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5" name="Shape 315"/>
          <p:cNvGrpSpPr/>
          <p:nvPr/>
        </p:nvGrpSpPr>
        <p:grpSpPr>
          <a:xfrm flipH="1">
            <a:off x="2354883" y="3827512"/>
            <a:ext cx="1431030" cy="421038"/>
            <a:chOff x="5165993" y="1938376"/>
            <a:chExt cx="1637723" cy="547877"/>
          </a:xfrm>
        </p:grpSpPr>
        <p:sp>
          <p:nvSpPr>
            <p:cNvPr id="316" name="Shape 316"/>
            <p:cNvSpPr/>
            <p:nvPr/>
          </p:nvSpPr>
          <p:spPr>
            <a:xfrm>
              <a:off x="5255729" y="1938376"/>
              <a:ext cx="1547987" cy="422848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A6CDFC"/>
                </a:gs>
                <a:gs pos="50000">
                  <a:srgbClr val="A4C5F4"/>
                </a:gs>
                <a:gs pos="100000">
                  <a:srgbClr val="84A2C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 rot="-10565510">
              <a:off x="5170097" y="2342634"/>
              <a:ext cx="342529" cy="13210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120000" y="0"/>
                  </a:lnTo>
                  <a:cubicBezTo>
                    <a:pt x="102863" y="36250"/>
                    <a:pt x="81596" y="68749"/>
                    <a:pt x="70655" y="108750"/>
                  </a:cubicBezTo>
                  <a:lnTo>
                    <a:pt x="0" y="120000"/>
                  </a:lnTo>
                  <a:close/>
                </a:path>
              </a:pathLst>
            </a:custGeom>
            <a:gradFill>
              <a:gsLst>
                <a:gs pos="0">
                  <a:srgbClr val="A6CDFC"/>
                </a:gs>
                <a:gs pos="50000">
                  <a:srgbClr val="A4C5F4"/>
                </a:gs>
                <a:gs pos="100000">
                  <a:srgbClr val="84A2C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8" name="Shape 318"/>
          <p:cNvGrpSpPr/>
          <p:nvPr/>
        </p:nvGrpSpPr>
        <p:grpSpPr>
          <a:xfrm flipH="1">
            <a:off x="2357698" y="4321947"/>
            <a:ext cx="1431030" cy="384871"/>
            <a:chOff x="5165993" y="1938376"/>
            <a:chExt cx="1637723" cy="547877"/>
          </a:xfrm>
        </p:grpSpPr>
        <p:sp>
          <p:nvSpPr>
            <p:cNvPr id="319" name="Shape 319"/>
            <p:cNvSpPr/>
            <p:nvPr/>
          </p:nvSpPr>
          <p:spPr>
            <a:xfrm>
              <a:off x="5255729" y="1938376"/>
              <a:ext cx="1547987" cy="422848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A6CDFC"/>
                </a:gs>
                <a:gs pos="50000">
                  <a:srgbClr val="A4C5F4"/>
                </a:gs>
                <a:gs pos="100000">
                  <a:srgbClr val="84A2C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 rot="-10565510">
              <a:off x="5170097" y="2342634"/>
              <a:ext cx="342529" cy="13210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120000" y="0"/>
                  </a:lnTo>
                  <a:cubicBezTo>
                    <a:pt x="102863" y="36250"/>
                    <a:pt x="81596" y="68749"/>
                    <a:pt x="70655" y="108750"/>
                  </a:cubicBezTo>
                  <a:lnTo>
                    <a:pt x="0" y="120000"/>
                  </a:lnTo>
                  <a:close/>
                </a:path>
              </a:pathLst>
            </a:custGeom>
            <a:gradFill>
              <a:gsLst>
                <a:gs pos="0">
                  <a:srgbClr val="A6CDFC"/>
                </a:gs>
                <a:gs pos="50000">
                  <a:srgbClr val="A4C5F4"/>
                </a:gs>
                <a:gs pos="100000">
                  <a:srgbClr val="84A2C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1" name="Shape 321"/>
          <p:cNvGrpSpPr/>
          <p:nvPr/>
        </p:nvGrpSpPr>
        <p:grpSpPr>
          <a:xfrm>
            <a:off x="1524726" y="4808853"/>
            <a:ext cx="1631978" cy="385663"/>
            <a:chOff x="5165993" y="1938376"/>
            <a:chExt cx="1637723" cy="547877"/>
          </a:xfrm>
        </p:grpSpPr>
        <p:sp>
          <p:nvSpPr>
            <p:cNvPr id="322" name="Shape 322"/>
            <p:cNvSpPr/>
            <p:nvPr/>
          </p:nvSpPr>
          <p:spPr>
            <a:xfrm>
              <a:off x="5255729" y="1938376"/>
              <a:ext cx="1547987" cy="422848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lt1"/>
                </a:gs>
                <a:gs pos="50000">
                  <a:srgbClr val="FAFAFA"/>
                </a:gs>
                <a:gs pos="100000">
                  <a:srgbClr val="CECEC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Shape 323"/>
            <p:cNvSpPr/>
            <p:nvPr/>
          </p:nvSpPr>
          <p:spPr>
            <a:xfrm rot="-10565510">
              <a:off x="5170097" y="2342634"/>
              <a:ext cx="342529" cy="13210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120000" y="0"/>
                  </a:lnTo>
                  <a:cubicBezTo>
                    <a:pt x="102863" y="36250"/>
                    <a:pt x="81596" y="68749"/>
                    <a:pt x="70655" y="108750"/>
                  </a:cubicBezTo>
                  <a:lnTo>
                    <a:pt x="0" y="12000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AFAFA"/>
                </a:gs>
                <a:gs pos="100000">
                  <a:srgbClr val="CECEC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4" name="Shape 324"/>
          <p:cNvSpPr/>
          <p:nvPr/>
        </p:nvSpPr>
        <p:spPr>
          <a:xfrm>
            <a:off x="4703104" y="609826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Instant messaging between Parent and Tutor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5" name="Shape 325"/>
          <p:cNvGrpSpPr/>
          <p:nvPr/>
        </p:nvGrpSpPr>
        <p:grpSpPr>
          <a:xfrm>
            <a:off x="1156194" y="3463436"/>
            <a:ext cx="581207" cy="319974"/>
            <a:chOff x="4716354" y="2305902"/>
            <a:chExt cx="385414" cy="319974"/>
          </a:xfrm>
        </p:grpSpPr>
        <p:sp>
          <p:nvSpPr>
            <p:cNvPr id="326" name="Shape 326"/>
            <p:cNvSpPr/>
            <p:nvPr/>
          </p:nvSpPr>
          <p:spPr>
            <a:xfrm>
              <a:off x="4716354" y="2305902"/>
              <a:ext cx="266676" cy="262409"/>
            </a:xfrm>
            <a:prstGeom prst="ellipse">
              <a:avLst/>
            </a:prstGeom>
            <a:noFill/>
            <a:ln cap="flat" cmpd="sng" w="12700">
              <a:solidFill>
                <a:srgbClr val="364A7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Shape 327"/>
            <p:cNvSpPr txBox="1"/>
            <p:nvPr/>
          </p:nvSpPr>
          <p:spPr>
            <a:xfrm>
              <a:off x="4719620" y="2348877"/>
              <a:ext cx="38214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Parent</a:t>
              </a:r>
              <a:endParaRPr/>
            </a:p>
          </p:txBody>
        </p:sp>
      </p:grpSp>
      <p:grpSp>
        <p:nvGrpSpPr>
          <p:cNvPr id="328" name="Shape 328"/>
          <p:cNvGrpSpPr/>
          <p:nvPr/>
        </p:nvGrpSpPr>
        <p:grpSpPr>
          <a:xfrm>
            <a:off x="1190110" y="4864982"/>
            <a:ext cx="581207" cy="319974"/>
            <a:chOff x="4716354" y="2305902"/>
            <a:chExt cx="385414" cy="319974"/>
          </a:xfrm>
        </p:grpSpPr>
        <p:sp>
          <p:nvSpPr>
            <p:cNvPr id="329" name="Shape 329"/>
            <p:cNvSpPr/>
            <p:nvPr/>
          </p:nvSpPr>
          <p:spPr>
            <a:xfrm>
              <a:off x="4716354" y="2305902"/>
              <a:ext cx="266676" cy="262409"/>
            </a:xfrm>
            <a:prstGeom prst="ellipse">
              <a:avLst/>
            </a:prstGeom>
            <a:noFill/>
            <a:ln cap="flat" cmpd="sng" w="12700">
              <a:solidFill>
                <a:srgbClr val="364A7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Shape 330"/>
            <p:cNvSpPr txBox="1"/>
            <p:nvPr/>
          </p:nvSpPr>
          <p:spPr>
            <a:xfrm>
              <a:off x="4719620" y="2348877"/>
              <a:ext cx="38214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Parent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/>
        </p:nvSpPr>
        <p:spPr>
          <a:xfrm>
            <a:off x="1464922" y="335411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7" name="Shape 337"/>
          <p:cNvGrpSpPr/>
          <p:nvPr/>
        </p:nvGrpSpPr>
        <p:grpSpPr>
          <a:xfrm>
            <a:off x="163286" y="0"/>
            <a:ext cx="4118679" cy="7072039"/>
            <a:chOff x="3949700" y="-190500"/>
            <a:chExt cx="4118679" cy="7072039"/>
          </a:xfrm>
        </p:grpSpPr>
        <p:pic>
          <p:nvPicPr>
            <p:cNvPr id="338" name="Shape 33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949700" y="-190500"/>
              <a:ext cx="4118679" cy="70720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" name="Shape 339"/>
            <p:cNvPicPr preferRelativeResize="0"/>
            <p:nvPr/>
          </p:nvPicPr>
          <p:blipFill rotWithShape="1">
            <a:blip r:embed="rId4">
              <a:alphaModFix/>
            </a:blip>
            <a:srcRect b="29990" l="975" r="2534" t="19994"/>
            <a:stretch/>
          </p:blipFill>
          <p:spPr>
            <a:xfrm>
              <a:off x="4656112" y="1076515"/>
              <a:ext cx="2670100" cy="15286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0" name="Shape 340"/>
          <p:cNvSpPr/>
          <p:nvPr/>
        </p:nvSpPr>
        <p:spPr>
          <a:xfrm>
            <a:off x="879790" y="1412643"/>
            <a:ext cx="2664000" cy="4382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1" name="Shape 341"/>
          <p:cNvGrpSpPr/>
          <p:nvPr/>
        </p:nvGrpSpPr>
        <p:grpSpPr>
          <a:xfrm>
            <a:off x="887392" y="5435913"/>
            <a:ext cx="2656398" cy="420201"/>
            <a:chOff x="4667132" y="5245413"/>
            <a:chExt cx="2656398" cy="420201"/>
          </a:xfrm>
        </p:grpSpPr>
        <p:grpSp>
          <p:nvGrpSpPr>
            <p:cNvPr id="342" name="Shape 342"/>
            <p:cNvGrpSpPr/>
            <p:nvPr/>
          </p:nvGrpSpPr>
          <p:grpSpPr>
            <a:xfrm>
              <a:off x="4667132" y="5245413"/>
              <a:ext cx="2656398" cy="408478"/>
              <a:chOff x="6815262" y="4462512"/>
              <a:chExt cx="2658510" cy="408478"/>
            </a:xfrm>
          </p:grpSpPr>
          <p:sp>
            <p:nvSpPr>
              <p:cNvPr id="343" name="Shape 343"/>
              <p:cNvSpPr/>
              <p:nvPr/>
            </p:nvSpPr>
            <p:spPr>
              <a:xfrm>
                <a:off x="6815262" y="4463407"/>
                <a:ext cx="655086" cy="380721"/>
              </a:xfrm>
              <a:prstGeom prst="rect">
                <a:avLst/>
              </a:prstGeom>
              <a:gradFill>
                <a:gsLst>
                  <a:gs pos="0">
                    <a:schemeClr val="lt1"/>
                  </a:gs>
                  <a:gs pos="50000">
                    <a:srgbClr val="FAFAFA"/>
                  </a:gs>
                  <a:gs pos="100000">
                    <a:srgbClr val="CECECE"/>
                  </a:gs>
                </a:gsLst>
                <a:lin ang="5400000" scaled="0"/>
              </a:gradFill>
              <a:ln cap="flat" cmpd="sng" w="12700">
                <a:solidFill>
                  <a:srgbClr val="364A7D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Shape 344"/>
              <p:cNvSpPr/>
              <p:nvPr/>
            </p:nvSpPr>
            <p:spPr>
              <a:xfrm>
                <a:off x="7468393" y="4463118"/>
                <a:ext cx="664530" cy="380721"/>
              </a:xfrm>
              <a:prstGeom prst="rect">
                <a:avLst/>
              </a:prstGeom>
              <a:gradFill>
                <a:gsLst>
                  <a:gs pos="0">
                    <a:schemeClr val="lt1"/>
                  </a:gs>
                  <a:gs pos="50000">
                    <a:srgbClr val="FAFAFA"/>
                  </a:gs>
                  <a:gs pos="100000">
                    <a:srgbClr val="CECECE"/>
                  </a:gs>
                </a:gsLst>
                <a:lin ang="5400000" scaled="0"/>
              </a:gradFill>
              <a:ln cap="flat" cmpd="sng" w="12700">
                <a:solidFill>
                  <a:srgbClr val="364A7D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Shape 345"/>
              <p:cNvSpPr/>
              <p:nvPr/>
            </p:nvSpPr>
            <p:spPr>
              <a:xfrm>
                <a:off x="8142525" y="4462514"/>
                <a:ext cx="670566" cy="380721"/>
              </a:xfrm>
              <a:prstGeom prst="rect">
                <a:avLst/>
              </a:prstGeom>
              <a:gradFill>
                <a:gsLst>
                  <a:gs pos="0">
                    <a:schemeClr val="lt1"/>
                  </a:gs>
                  <a:gs pos="50000">
                    <a:srgbClr val="FAFAFA"/>
                  </a:gs>
                  <a:gs pos="100000">
                    <a:srgbClr val="CECECE"/>
                  </a:gs>
                </a:gsLst>
                <a:lin ang="5400000" scaled="0"/>
              </a:gradFill>
              <a:ln cap="flat" cmpd="sng" w="12700">
                <a:solidFill>
                  <a:srgbClr val="364A7D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Shape 346"/>
              <p:cNvSpPr/>
              <p:nvPr/>
            </p:nvSpPr>
            <p:spPr>
              <a:xfrm>
                <a:off x="8820283" y="4462512"/>
                <a:ext cx="653489" cy="388800"/>
              </a:xfrm>
              <a:prstGeom prst="rect">
                <a:avLst/>
              </a:prstGeom>
              <a:gradFill>
                <a:gsLst>
                  <a:gs pos="0">
                    <a:schemeClr val="lt1"/>
                  </a:gs>
                  <a:gs pos="50000">
                    <a:srgbClr val="FAFAFA"/>
                  </a:gs>
                  <a:gs pos="100000">
                    <a:srgbClr val="CECECE"/>
                  </a:gs>
                </a:gsLst>
                <a:lin ang="5400000" scaled="0"/>
              </a:gradFill>
              <a:ln cap="flat" cmpd="sng" w="12700">
                <a:solidFill>
                  <a:srgbClr val="364A7D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47" name="Shape 347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7026385" y="4517625"/>
                <a:ext cx="213646" cy="213646"/>
              </a:xfrm>
              <a:prstGeom prst="rect">
                <a:avLst/>
              </a:prstGeom>
              <a:gradFill>
                <a:gsLst>
                  <a:gs pos="0">
                    <a:schemeClr val="lt1"/>
                  </a:gs>
                  <a:gs pos="50000">
                    <a:srgbClr val="FAFAFA"/>
                  </a:gs>
                  <a:gs pos="100000">
                    <a:srgbClr val="CECECE"/>
                  </a:gs>
                </a:gsLst>
                <a:lin ang="5400000" scaled="0"/>
              </a:gradFill>
              <a:ln>
                <a:noFill/>
              </a:ln>
            </p:spPr>
          </p:pic>
          <p:sp>
            <p:nvSpPr>
              <p:cNvPr id="348" name="Shape 348"/>
              <p:cNvSpPr txBox="1"/>
              <p:nvPr/>
            </p:nvSpPr>
            <p:spPr>
              <a:xfrm>
                <a:off x="6913439" y="4686324"/>
                <a:ext cx="458732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PROFILE</a:t>
                </a:r>
                <a:endParaRPr sz="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49" name="Shape 349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9090401" y="4530226"/>
                <a:ext cx="188235" cy="188235"/>
              </a:xfrm>
              <a:prstGeom prst="rect">
                <a:avLst/>
              </a:prstGeom>
              <a:gradFill>
                <a:gsLst>
                  <a:gs pos="0">
                    <a:schemeClr val="lt1"/>
                  </a:gs>
                  <a:gs pos="50000">
                    <a:srgbClr val="FAFAFA"/>
                  </a:gs>
                  <a:gs pos="100000">
                    <a:srgbClr val="CECECE"/>
                  </a:gs>
                </a:gsLst>
                <a:lin ang="5400000" scaled="0"/>
              </a:gradFill>
              <a:ln>
                <a:noFill/>
              </a:ln>
            </p:spPr>
          </p:pic>
          <p:sp>
            <p:nvSpPr>
              <p:cNvPr id="350" name="Shape 350"/>
              <p:cNvSpPr txBox="1"/>
              <p:nvPr/>
            </p:nvSpPr>
            <p:spPr>
              <a:xfrm>
                <a:off x="8993698" y="4678509"/>
                <a:ext cx="467787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MORE</a:t>
                </a:r>
                <a:endParaRPr sz="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351" name="Shape 35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283638" y="5308012"/>
              <a:ext cx="149043" cy="174895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50000">
                  <a:srgbClr val="FAFAFA"/>
                </a:gs>
                <a:gs pos="100000">
                  <a:srgbClr val="CECECE"/>
                </a:gs>
              </a:gsLst>
              <a:lin ang="5400000" scaled="0"/>
            </a:gradFill>
            <a:ln>
              <a:noFill/>
            </a:ln>
          </p:spPr>
        </p:pic>
        <p:sp>
          <p:nvSpPr>
            <p:cNvPr id="352" name="Shape 352"/>
            <p:cNvSpPr txBox="1"/>
            <p:nvPr/>
          </p:nvSpPr>
          <p:spPr>
            <a:xfrm>
              <a:off x="5948532" y="5480948"/>
              <a:ext cx="846992" cy="1846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MESSAGE PARENT </a:t>
              </a:r>
              <a:endParaRPr sz="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Shape 353"/>
            <p:cNvSpPr txBox="1"/>
            <p:nvPr/>
          </p:nvSpPr>
          <p:spPr>
            <a:xfrm>
              <a:off x="5313961" y="5461410"/>
              <a:ext cx="732232" cy="1846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ACCEPT A JOB</a:t>
              </a:r>
              <a:endParaRPr sz="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54" name="Shape 35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577789" y="5300526"/>
              <a:ext cx="166386" cy="182381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50000">
                  <a:srgbClr val="FAFAFA"/>
                </a:gs>
                <a:gs pos="100000">
                  <a:srgbClr val="CECECE"/>
                </a:gs>
              </a:gsLst>
              <a:lin ang="5400000" scaled="0"/>
            </a:gradFill>
            <a:ln>
              <a:noFill/>
            </a:ln>
          </p:spPr>
        </p:pic>
      </p:grpSp>
      <p:sp>
        <p:nvSpPr>
          <p:cNvPr id="355" name="Shape 355"/>
          <p:cNvSpPr/>
          <p:nvPr/>
        </p:nvSpPr>
        <p:spPr>
          <a:xfrm>
            <a:off x="887462" y="1419653"/>
            <a:ext cx="2662623" cy="302250"/>
          </a:xfrm>
          <a:prstGeom prst="rect">
            <a:avLst/>
          </a:prstGeom>
          <a:gradFill>
            <a:gsLst>
              <a:gs pos="0">
                <a:schemeClr val="lt1"/>
              </a:gs>
              <a:gs pos="50000">
                <a:srgbClr val="FAFAFA"/>
              </a:gs>
              <a:gs pos="100000">
                <a:srgbClr val="CECECE"/>
              </a:gs>
            </a:gsLst>
            <a:lin ang="5400000" scaled="0"/>
          </a:gra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Feedback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6" name="Shape 356"/>
          <p:cNvGrpSpPr/>
          <p:nvPr/>
        </p:nvGrpSpPr>
        <p:grpSpPr>
          <a:xfrm>
            <a:off x="836251" y="1833271"/>
            <a:ext cx="2716412" cy="3481040"/>
            <a:chOff x="4591250" y="1352123"/>
            <a:chExt cx="2716412" cy="3746717"/>
          </a:xfrm>
        </p:grpSpPr>
        <p:sp>
          <p:nvSpPr>
            <p:cNvPr id="357" name="Shape 357"/>
            <p:cNvSpPr/>
            <p:nvPr/>
          </p:nvSpPr>
          <p:spPr>
            <a:xfrm>
              <a:off x="4637660" y="2111559"/>
              <a:ext cx="2669645" cy="2987281"/>
            </a:xfrm>
            <a:prstGeom prst="rect">
              <a:avLst/>
            </a:prstGeom>
            <a:noFill/>
            <a:ln cap="flat" cmpd="sng" w="12700">
              <a:solidFill>
                <a:srgbClr val="364A7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Shape 358"/>
            <p:cNvSpPr/>
            <p:nvPr/>
          </p:nvSpPr>
          <p:spPr>
            <a:xfrm>
              <a:off x="4636166" y="1352123"/>
              <a:ext cx="2662623" cy="3498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Your last session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Friday 10, 2017 18:00</a:t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Shape 359"/>
            <p:cNvSpPr/>
            <p:nvPr/>
          </p:nvSpPr>
          <p:spPr>
            <a:xfrm>
              <a:off x="4645038" y="2531859"/>
              <a:ext cx="2662624" cy="309132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50000">
                  <a:srgbClr val="FAFAFA"/>
                </a:gs>
                <a:gs pos="100000">
                  <a:srgbClr val="CECECE"/>
                </a:gs>
              </a:gsLst>
              <a:lin ang="5400000" scaled="0"/>
            </a:gra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Shape 360"/>
            <p:cNvSpPr/>
            <p:nvPr/>
          </p:nvSpPr>
          <p:spPr>
            <a:xfrm>
              <a:off x="4642840" y="3326020"/>
              <a:ext cx="2662623" cy="841377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50000">
                  <a:srgbClr val="FAFAFA"/>
                </a:gs>
                <a:gs pos="100000">
                  <a:srgbClr val="CECECE"/>
                </a:gs>
              </a:gsLst>
              <a:lin ang="5400000" scaled="0"/>
            </a:gra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Shape 361"/>
            <p:cNvSpPr txBox="1"/>
            <p:nvPr/>
          </p:nvSpPr>
          <p:spPr>
            <a:xfrm>
              <a:off x="4591250" y="2564987"/>
              <a:ext cx="2071507" cy="2484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Student Name:</a:t>
              </a:r>
              <a:endPara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Shape 362"/>
            <p:cNvSpPr txBox="1"/>
            <p:nvPr/>
          </p:nvSpPr>
          <p:spPr>
            <a:xfrm>
              <a:off x="4599780" y="3352048"/>
              <a:ext cx="2229538" cy="2229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Leave a comment</a:t>
              </a:r>
              <a:endPara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3" name="Shape 363"/>
            <p:cNvGrpSpPr/>
            <p:nvPr/>
          </p:nvGrpSpPr>
          <p:grpSpPr>
            <a:xfrm>
              <a:off x="5287609" y="4701692"/>
              <a:ext cx="1385023" cy="225631"/>
              <a:chOff x="5303218" y="3641846"/>
              <a:chExt cx="1385023" cy="225631"/>
            </a:xfrm>
          </p:grpSpPr>
          <p:sp>
            <p:nvSpPr>
              <p:cNvPr id="364" name="Shape 364"/>
              <p:cNvSpPr/>
              <p:nvPr/>
            </p:nvSpPr>
            <p:spPr>
              <a:xfrm>
                <a:off x="5303218" y="3641846"/>
                <a:ext cx="1385023" cy="225631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chemeClr val="lt1"/>
                  </a:gs>
                  <a:gs pos="50000">
                    <a:srgbClr val="FAFAFA"/>
                  </a:gs>
                  <a:gs pos="100000">
                    <a:srgbClr val="CECECE"/>
                  </a:gs>
                </a:gsLst>
                <a:lin ang="5400000" scaled="0"/>
              </a:gradFill>
              <a:ln cap="flat" cmpd="sng" w="12700">
                <a:solidFill>
                  <a:srgbClr val="364A7D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Shape 365"/>
              <p:cNvSpPr txBox="1"/>
              <p:nvPr/>
            </p:nvSpPr>
            <p:spPr>
              <a:xfrm>
                <a:off x="5788891" y="3666564"/>
                <a:ext cx="524430" cy="1932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7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Submit</a:t>
                </a:r>
                <a:endParaRPr b="1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6" name="Shape 366"/>
            <p:cNvSpPr/>
            <p:nvPr/>
          </p:nvSpPr>
          <p:spPr>
            <a:xfrm>
              <a:off x="6672632" y="1889284"/>
              <a:ext cx="156686" cy="158555"/>
            </a:xfrm>
            <a:prstGeom prst="ellipse">
              <a:avLst/>
            </a:prstGeom>
            <a:noFill/>
            <a:ln cap="flat" cmpd="sng" w="12700">
              <a:solidFill>
                <a:srgbClr val="364A7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lt1"/>
                  </a:solidFill>
                  <a:latin typeface="Cutive"/>
                  <a:ea typeface="Cutive"/>
                  <a:cs typeface="Cutive"/>
                  <a:sym typeface="Cutive"/>
                </a:rPr>
                <a:t>i</a:t>
              </a:r>
              <a:endParaRPr sz="1800">
                <a:solidFill>
                  <a:schemeClr val="lt1"/>
                </a:solidFill>
                <a:latin typeface="Cutive"/>
                <a:ea typeface="Cutive"/>
                <a:cs typeface="Cutive"/>
                <a:sym typeface="Cutive"/>
              </a:endParaRPr>
            </a:p>
          </p:txBody>
        </p:sp>
      </p:grpSp>
      <p:sp>
        <p:nvSpPr>
          <p:cNvPr id="367" name="Shape 367"/>
          <p:cNvSpPr/>
          <p:nvPr/>
        </p:nvSpPr>
        <p:spPr>
          <a:xfrm>
            <a:off x="887840" y="3301680"/>
            <a:ext cx="2662624" cy="287212"/>
          </a:xfrm>
          <a:prstGeom prst="rect">
            <a:avLst/>
          </a:prstGeom>
          <a:gradFill>
            <a:gsLst>
              <a:gs pos="0">
                <a:schemeClr val="lt1"/>
              </a:gs>
              <a:gs pos="50000">
                <a:srgbClr val="FAFAFA"/>
              </a:gs>
              <a:gs pos="100000">
                <a:srgbClr val="CECECE"/>
              </a:gs>
            </a:gsLst>
            <a:lin ang="5400000" scaled="0"/>
          </a:gra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8" name="Shape 368"/>
          <p:cNvGrpSpPr/>
          <p:nvPr/>
        </p:nvGrpSpPr>
        <p:grpSpPr>
          <a:xfrm>
            <a:off x="2018283" y="2562032"/>
            <a:ext cx="539463" cy="341141"/>
            <a:chOff x="4706526" y="2305902"/>
            <a:chExt cx="382148" cy="262409"/>
          </a:xfrm>
        </p:grpSpPr>
        <p:sp>
          <p:nvSpPr>
            <p:cNvPr id="369" name="Shape 369"/>
            <p:cNvSpPr/>
            <p:nvPr/>
          </p:nvSpPr>
          <p:spPr>
            <a:xfrm>
              <a:off x="4716354" y="2305902"/>
              <a:ext cx="266676" cy="262409"/>
            </a:xfrm>
            <a:prstGeom prst="ellipse">
              <a:avLst/>
            </a:prstGeom>
            <a:noFill/>
            <a:ln cap="flat" cmpd="sng" w="12700">
              <a:solidFill>
                <a:srgbClr val="364A7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Shape 370"/>
            <p:cNvSpPr txBox="1"/>
            <p:nvPr/>
          </p:nvSpPr>
          <p:spPr>
            <a:xfrm>
              <a:off x="4706526" y="2368328"/>
              <a:ext cx="382148" cy="1360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Picture</a:t>
              </a:r>
              <a:endParaRPr/>
            </a:p>
          </p:txBody>
        </p:sp>
      </p:grpSp>
      <p:sp>
        <p:nvSpPr>
          <p:cNvPr id="371" name="Shape 371"/>
          <p:cNvSpPr txBox="1"/>
          <p:nvPr/>
        </p:nvSpPr>
        <p:spPr>
          <a:xfrm>
            <a:off x="839051" y="3327252"/>
            <a:ext cx="2071507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Payment Received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2" name="Shape 372"/>
          <p:cNvGrpSpPr/>
          <p:nvPr/>
        </p:nvGrpSpPr>
        <p:grpSpPr>
          <a:xfrm>
            <a:off x="1477335" y="4540710"/>
            <a:ext cx="1462235" cy="293586"/>
            <a:chOff x="5126069" y="3535936"/>
            <a:chExt cx="1226492" cy="216376"/>
          </a:xfrm>
        </p:grpSpPr>
        <p:pic>
          <p:nvPicPr>
            <p:cNvPr id="373" name="Shape 37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126069" y="3541354"/>
              <a:ext cx="210958" cy="210958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50000">
                  <a:srgbClr val="FAFAFA"/>
                </a:gs>
                <a:gs pos="100000">
                  <a:srgbClr val="CECECE"/>
                </a:gs>
              </a:gsLst>
              <a:lin ang="5400000" scaled="0"/>
            </a:gradFill>
            <a:ln>
              <a:noFill/>
            </a:ln>
          </p:spPr>
        </p:pic>
        <p:pic>
          <p:nvPicPr>
            <p:cNvPr id="374" name="Shape 374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377766" y="3541354"/>
              <a:ext cx="210958" cy="210958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50000">
                  <a:srgbClr val="FAFAFA"/>
                </a:gs>
                <a:gs pos="100000">
                  <a:srgbClr val="CECECE"/>
                </a:gs>
              </a:gsLst>
              <a:lin ang="5400000" scaled="0"/>
            </a:gradFill>
            <a:ln>
              <a:noFill/>
            </a:ln>
          </p:spPr>
        </p:pic>
        <p:pic>
          <p:nvPicPr>
            <p:cNvPr id="375" name="Shape 375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633617" y="3541354"/>
              <a:ext cx="210958" cy="210958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50000">
                  <a:srgbClr val="FAFAFA"/>
                </a:gs>
                <a:gs pos="100000">
                  <a:srgbClr val="CECECE"/>
                </a:gs>
              </a:gsLst>
              <a:lin ang="5400000" scaled="0"/>
            </a:gradFill>
            <a:ln>
              <a:noFill/>
            </a:ln>
          </p:spPr>
        </p:pic>
        <p:pic>
          <p:nvPicPr>
            <p:cNvPr id="376" name="Shape 376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893034" y="3535936"/>
              <a:ext cx="210958" cy="210958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50000">
                  <a:srgbClr val="FAFAFA"/>
                </a:gs>
                <a:gs pos="100000">
                  <a:srgbClr val="CECECE"/>
                </a:gs>
              </a:gsLst>
              <a:lin ang="5400000" scaled="0"/>
            </a:gradFill>
            <a:ln>
              <a:noFill/>
            </a:ln>
          </p:spPr>
        </p:pic>
        <p:pic>
          <p:nvPicPr>
            <p:cNvPr id="377" name="Shape 37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6141603" y="3537493"/>
              <a:ext cx="210958" cy="210958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50000">
                  <a:srgbClr val="FAFAFA"/>
                </a:gs>
                <a:gs pos="100000">
                  <a:srgbClr val="CECECE"/>
                </a:gs>
              </a:gsLst>
              <a:lin ang="5400000" scaled="0"/>
            </a:gradFill>
            <a:ln>
              <a:noFill/>
            </a:ln>
          </p:spPr>
        </p:pic>
      </p:grpSp>
      <p:sp>
        <p:nvSpPr>
          <p:cNvPr id="378" name="Shape 378">
            <a:hlinkClick r:id="rId10"/>
          </p:cNvPr>
          <p:cNvSpPr/>
          <p:nvPr/>
        </p:nvSpPr>
        <p:spPr>
          <a:xfrm>
            <a:off x="851674" y="5430279"/>
            <a:ext cx="675231" cy="364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Shape 379">
            <a:hlinkClick r:id="rId11"/>
          </p:cNvPr>
          <p:cNvSpPr/>
          <p:nvPr/>
        </p:nvSpPr>
        <p:spPr>
          <a:xfrm>
            <a:off x="2963599" y="1383501"/>
            <a:ext cx="1140163" cy="341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Shape 380"/>
          <p:cNvSpPr/>
          <p:nvPr/>
        </p:nvSpPr>
        <p:spPr>
          <a:xfrm>
            <a:off x="4703104" y="609826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Tutor Feedback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/>
          <p:nvPr/>
        </p:nvSpPr>
        <p:spPr>
          <a:xfrm>
            <a:off x="3311656" y="635963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Logo choices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Blue Warm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