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utiv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utiv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(PARENT) CAN LEAVE A RATING ON THE SESSION AFTERWARDS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(PARENT) ENTERS IN THEIR LOGIN DETAILS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CAN CREATE AN ACCOUNT IF NOT REGISTERED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INCLUDE: PREFERRED LANGUAGE TAB?</a:t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A JOB FOR TUTORS TO HELP ON SUBJECT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MATCH BETWEEN THE TUTOR AND PARENT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USERS (PARENT &amp; STUDENT) INTERACTS USING THE BUILD-IN IM CHAT AND AGREE ON A MEET UP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(PARENT) CAN LEAVE A RATING ON THE SESSION AFTERWARDS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344453" y="2038390"/>
            <a:ext cx="92940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Market Research (Parents) - Poll	</a:t>
            </a:r>
            <a:endParaRPr b="1" i="0" sz="80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33C0B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1513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2220684" y="76200"/>
            <a:ext cx="7837800" cy="6858000"/>
          </a:xfrm>
          <a:custGeom>
            <a:pathLst>
              <a:path extrusionOk="0" h="120000" w="120000">
                <a:moveTo>
                  <a:pt x="34175" y="0"/>
                </a:moveTo>
                <a:lnTo>
                  <a:pt x="85824" y="0"/>
                </a:lnTo>
                <a:lnTo>
                  <a:pt x="86012" y="94"/>
                </a:lnTo>
                <a:cubicBezTo>
                  <a:pt x="106122" y="10827"/>
                  <a:pt x="120000" y="33618"/>
                  <a:pt x="120000" y="60000"/>
                </a:cubicBezTo>
                <a:cubicBezTo>
                  <a:pt x="120000" y="86381"/>
                  <a:pt x="106122" y="109172"/>
                  <a:pt x="86012" y="119905"/>
                </a:cubicBezTo>
                <a:lnTo>
                  <a:pt x="85824" y="120000"/>
                </a:lnTo>
                <a:lnTo>
                  <a:pt x="34175" y="120000"/>
                </a:lnTo>
                <a:lnTo>
                  <a:pt x="33987" y="119905"/>
                </a:lnTo>
                <a:cubicBezTo>
                  <a:pt x="13877" y="109172"/>
                  <a:pt x="0" y="86381"/>
                  <a:pt x="0" y="60000"/>
                </a:cubicBezTo>
                <a:cubicBezTo>
                  <a:pt x="0" y="33618"/>
                  <a:pt x="13877" y="10827"/>
                  <a:pt x="33987" y="94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5244662" y="31636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Shape 98"/>
          <p:cNvGrpSpPr/>
          <p:nvPr/>
        </p:nvGrpSpPr>
        <p:grpSpPr>
          <a:xfrm>
            <a:off x="3958844" y="-190500"/>
            <a:ext cx="4118679" cy="7072039"/>
            <a:chOff x="3958844" y="-190500"/>
            <a:chExt cx="4118679" cy="7072039"/>
          </a:xfrm>
        </p:grpSpPr>
        <p:pic>
          <p:nvPicPr>
            <p:cNvPr id="99" name="Shape 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58844" y="-190500"/>
              <a:ext cx="4118679" cy="7072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Shape 100"/>
            <p:cNvPicPr preferRelativeResize="0"/>
            <p:nvPr/>
          </p:nvPicPr>
          <p:blipFill rotWithShape="1">
            <a:blip r:embed="rId5">
              <a:alphaModFix/>
            </a:blip>
            <a:srcRect b="29990" l="975" r="2534" t="19994"/>
            <a:stretch/>
          </p:blipFill>
          <p:spPr>
            <a:xfrm>
              <a:off x="4669658" y="1076515"/>
              <a:ext cx="2670100" cy="1528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Shape 101"/>
          <p:cNvSpPr/>
          <p:nvPr/>
        </p:nvSpPr>
        <p:spPr>
          <a:xfrm>
            <a:off x="5991734" y="1226930"/>
            <a:ext cx="1350697" cy="439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663239" y="1226930"/>
            <a:ext cx="1331161" cy="439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248660" y="2397182"/>
            <a:ext cx="1645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Your Account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55037" y="3068190"/>
            <a:ext cx="613211" cy="61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11264" y="3046007"/>
            <a:ext cx="621322" cy="6213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Shape 106"/>
          <p:cNvGrpSpPr/>
          <p:nvPr/>
        </p:nvGrpSpPr>
        <p:grpSpPr>
          <a:xfrm>
            <a:off x="4987636" y="3714863"/>
            <a:ext cx="777480" cy="211510"/>
            <a:chOff x="4987636" y="3705765"/>
            <a:chExt cx="777480" cy="211510"/>
          </a:xfrm>
        </p:grpSpPr>
        <p:sp>
          <p:nvSpPr>
            <p:cNvPr id="107" name="Shape 107"/>
            <p:cNvSpPr/>
            <p:nvPr/>
          </p:nvSpPr>
          <p:spPr>
            <a:xfrm>
              <a:off x="4987636" y="3705805"/>
              <a:ext cx="777480" cy="211470"/>
            </a:xfrm>
            <a:prstGeom prst="roundRect">
              <a:avLst>
                <a:gd fmla="val 16667" name="adj"/>
              </a:avLst>
            </a:prstGeom>
            <a:solidFill>
              <a:srgbClr val="B3C6E7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5169848" y="3705765"/>
              <a:ext cx="402800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Tutor</a:t>
              </a:r>
              <a:endParaRPr b="1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6229924" y="3705808"/>
            <a:ext cx="777480" cy="211470"/>
            <a:chOff x="4987636" y="3705805"/>
            <a:chExt cx="777480" cy="211470"/>
          </a:xfrm>
        </p:grpSpPr>
        <p:sp>
          <p:nvSpPr>
            <p:cNvPr id="110" name="Shape 110"/>
            <p:cNvSpPr/>
            <p:nvPr/>
          </p:nvSpPr>
          <p:spPr>
            <a:xfrm>
              <a:off x="4987636" y="3705805"/>
              <a:ext cx="777480" cy="211470"/>
            </a:xfrm>
            <a:prstGeom prst="roundRect">
              <a:avLst>
                <a:gd fmla="val 16667" name="adj"/>
              </a:avLst>
            </a:prstGeom>
            <a:solidFill>
              <a:srgbClr val="B3C6E7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5153070" y="3715883"/>
              <a:ext cx="514884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Parent</a:t>
              </a:r>
              <a:endParaRPr b="1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5833682" y="3243405"/>
            <a:ext cx="33932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975134" y="4048694"/>
            <a:ext cx="87142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6182949" y="4051701"/>
            <a:ext cx="87142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bio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5608757" y="1574898"/>
            <a:ext cx="835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0F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1513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2144484" y="0"/>
            <a:ext cx="7837716" cy="6858000"/>
          </a:xfrm>
          <a:custGeom>
            <a:pathLst>
              <a:path extrusionOk="0" h="120000" w="120000">
                <a:moveTo>
                  <a:pt x="34175" y="0"/>
                </a:moveTo>
                <a:lnTo>
                  <a:pt x="85824" y="0"/>
                </a:lnTo>
                <a:lnTo>
                  <a:pt x="86012" y="94"/>
                </a:lnTo>
                <a:cubicBezTo>
                  <a:pt x="106122" y="10827"/>
                  <a:pt x="120000" y="33618"/>
                  <a:pt x="120000" y="60000"/>
                </a:cubicBezTo>
                <a:cubicBezTo>
                  <a:pt x="120000" y="86381"/>
                  <a:pt x="106122" y="109172"/>
                  <a:pt x="86012" y="119905"/>
                </a:cubicBezTo>
                <a:lnTo>
                  <a:pt x="85824" y="120000"/>
                </a:lnTo>
                <a:lnTo>
                  <a:pt x="34175" y="120000"/>
                </a:lnTo>
                <a:lnTo>
                  <a:pt x="33987" y="119905"/>
                </a:lnTo>
                <a:cubicBezTo>
                  <a:pt x="13877" y="109172"/>
                  <a:pt x="0" y="86381"/>
                  <a:pt x="0" y="60000"/>
                </a:cubicBezTo>
                <a:cubicBezTo>
                  <a:pt x="0" y="33618"/>
                  <a:pt x="13877" y="10827"/>
                  <a:pt x="33987" y="94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5244662" y="31636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3949700" y="-190500"/>
            <a:ext cx="4118679" cy="7072039"/>
            <a:chOff x="3949700" y="-190500"/>
            <a:chExt cx="4118679" cy="7072039"/>
          </a:xfrm>
        </p:grpSpPr>
        <p:grpSp>
          <p:nvGrpSpPr>
            <p:cNvPr id="126" name="Shape 126"/>
            <p:cNvGrpSpPr/>
            <p:nvPr/>
          </p:nvGrpSpPr>
          <p:grpSpPr>
            <a:xfrm>
              <a:off x="3949700" y="-190500"/>
              <a:ext cx="4118679" cy="7072039"/>
              <a:chOff x="3949700" y="-190500"/>
              <a:chExt cx="4118679" cy="7072039"/>
            </a:xfrm>
          </p:grpSpPr>
          <p:pic>
            <p:nvPicPr>
              <p:cNvPr id="127" name="Shape 1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949700" y="-190500"/>
                <a:ext cx="4118679" cy="70720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Shape 128"/>
              <p:cNvPicPr preferRelativeResize="0"/>
              <p:nvPr/>
            </p:nvPicPr>
            <p:blipFill rotWithShape="1">
              <a:blip r:embed="rId5">
                <a:alphaModFix/>
              </a:blip>
              <a:srcRect b="29990" l="975" r="2534" t="19994"/>
              <a:stretch/>
            </p:blipFill>
            <p:spPr>
              <a:xfrm>
                <a:off x="4656100" y="1029325"/>
                <a:ext cx="2670125" cy="200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9" name="Shape 129"/>
            <p:cNvSpPr/>
            <p:nvPr/>
          </p:nvSpPr>
          <p:spPr>
            <a:xfrm>
              <a:off x="4659530" y="1225978"/>
              <a:ext cx="2664000" cy="4392000"/>
            </a:xfrm>
            <a:prstGeom prst="rect">
              <a:avLst/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907150" y="2395728"/>
              <a:ext cx="2187489" cy="213272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5063555" y="2733291"/>
              <a:ext cx="1854025" cy="371960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5063554" y="3135378"/>
              <a:ext cx="1854025" cy="371960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5039904" y="2829347"/>
              <a:ext cx="18540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Email Address</a:t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5049736" y="3217038"/>
              <a:ext cx="18540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Password</a:t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303218" y="3641846"/>
              <a:ext cx="1385023" cy="225631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5788317" y="3649274"/>
              <a:ext cx="40449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 In</a:t>
              </a:r>
              <a:endParaRPr b="1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303218" y="3949992"/>
              <a:ext cx="1395351" cy="225631"/>
            </a:xfrm>
            <a:prstGeom prst="roundRect">
              <a:avLst>
                <a:gd fmla="val 16667" name="adj"/>
              </a:avLst>
            </a:prstGeom>
            <a:solidFill>
              <a:srgbClr val="B3C6E7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5626488" y="3968522"/>
              <a:ext cx="751879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Account</a:t>
              </a:r>
              <a:endParaRPr b="1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5504385" y="4241005"/>
              <a:ext cx="99920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Forgotten Password?</a:t>
              </a:r>
              <a:endParaRPr b="1" i="1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Shape 140"/>
          <p:cNvSpPr txBox="1"/>
          <p:nvPr/>
        </p:nvSpPr>
        <p:spPr>
          <a:xfrm>
            <a:off x="5583990" y="1614889"/>
            <a:ext cx="8714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1513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2144484" y="0"/>
            <a:ext cx="7837716" cy="6858000"/>
          </a:xfrm>
          <a:custGeom>
            <a:pathLst>
              <a:path extrusionOk="0" h="120000" w="120000">
                <a:moveTo>
                  <a:pt x="34175" y="0"/>
                </a:moveTo>
                <a:lnTo>
                  <a:pt x="85824" y="0"/>
                </a:lnTo>
                <a:lnTo>
                  <a:pt x="86012" y="94"/>
                </a:lnTo>
                <a:cubicBezTo>
                  <a:pt x="106122" y="10827"/>
                  <a:pt x="120000" y="33618"/>
                  <a:pt x="120000" y="60000"/>
                </a:cubicBezTo>
                <a:cubicBezTo>
                  <a:pt x="120000" y="86381"/>
                  <a:pt x="106122" y="109172"/>
                  <a:pt x="86012" y="119905"/>
                </a:cubicBezTo>
                <a:lnTo>
                  <a:pt x="85824" y="120000"/>
                </a:lnTo>
                <a:lnTo>
                  <a:pt x="34175" y="120000"/>
                </a:lnTo>
                <a:lnTo>
                  <a:pt x="33987" y="119905"/>
                </a:lnTo>
                <a:cubicBezTo>
                  <a:pt x="13877" y="109172"/>
                  <a:pt x="0" y="86381"/>
                  <a:pt x="0" y="60000"/>
                </a:cubicBezTo>
                <a:cubicBezTo>
                  <a:pt x="0" y="33618"/>
                  <a:pt x="13877" y="10827"/>
                  <a:pt x="33987" y="94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4664885" y="1231201"/>
            <a:ext cx="2664000" cy="4417020"/>
            <a:chOff x="4664885" y="1231201"/>
            <a:chExt cx="2664000" cy="4417020"/>
          </a:xfrm>
        </p:grpSpPr>
        <p:grpSp>
          <p:nvGrpSpPr>
            <p:cNvPr id="150" name="Shape 150"/>
            <p:cNvGrpSpPr/>
            <p:nvPr/>
          </p:nvGrpSpPr>
          <p:grpSpPr>
            <a:xfrm>
              <a:off x="4664885" y="1231201"/>
              <a:ext cx="2664000" cy="4417020"/>
              <a:chOff x="4664885" y="1231201"/>
              <a:chExt cx="2664000" cy="4417020"/>
            </a:xfrm>
          </p:grpSpPr>
          <p:grpSp>
            <p:nvGrpSpPr>
              <p:cNvPr id="151" name="Shape 151"/>
              <p:cNvGrpSpPr/>
              <p:nvPr/>
            </p:nvGrpSpPr>
            <p:grpSpPr>
              <a:xfrm>
                <a:off x="4664885" y="1231201"/>
                <a:ext cx="2664000" cy="4396643"/>
                <a:chOff x="4664885" y="1231201"/>
                <a:chExt cx="2664000" cy="4396643"/>
              </a:xfrm>
            </p:grpSpPr>
            <p:grpSp>
              <p:nvGrpSpPr>
                <p:cNvPr id="152" name="Shape 152"/>
                <p:cNvGrpSpPr/>
                <p:nvPr/>
              </p:nvGrpSpPr>
              <p:grpSpPr>
                <a:xfrm>
                  <a:off x="4664885" y="1231201"/>
                  <a:ext cx="2664000" cy="4396643"/>
                  <a:chOff x="4664885" y="1242924"/>
                  <a:chExt cx="2664000" cy="4396643"/>
                </a:xfrm>
              </p:grpSpPr>
              <p:sp>
                <p:nvSpPr>
                  <p:cNvPr id="153" name="Shape 153"/>
                  <p:cNvSpPr/>
                  <p:nvPr/>
                </p:nvSpPr>
                <p:spPr>
                  <a:xfrm>
                    <a:off x="4664885" y="1242924"/>
                    <a:ext cx="2664000" cy="4382367"/>
                  </a:xfrm>
                  <a:prstGeom prst="rect">
                    <a:avLst/>
                  </a:prstGeom>
                  <a:solidFill>
                    <a:srgbClr val="B3C6E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" name="Shape 154"/>
                  <p:cNvSpPr/>
                  <p:nvPr/>
                </p:nvSpPr>
                <p:spPr>
                  <a:xfrm>
                    <a:off x="4665090" y="5258846"/>
                    <a:ext cx="2663795" cy="380721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5" name="Shape 155"/>
                <p:cNvSpPr/>
                <p:nvPr/>
              </p:nvSpPr>
              <p:spPr>
                <a:xfrm>
                  <a:off x="5683109" y="5246274"/>
                  <a:ext cx="664530" cy="380721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6" name="Shape 156"/>
              <p:cNvSpPr txBox="1"/>
              <p:nvPr/>
            </p:nvSpPr>
            <p:spPr>
              <a:xfrm>
                <a:off x="5821571" y="5463555"/>
                <a:ext cx="45873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 IN</a:t>
                </a:r>
                <a:endParaRPr b="1"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57" name="Shape 1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08551" y="5284561"/>
              <a:ext cx="213646" cy="2136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" name="Shape 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9700" y="-190500"/>
            <a:ext cx="4118679" cy="707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6">
            <a:alphaModFix/>
          </a:blip>
          <a:srcRect b="29990" l="975" r="2534" t="19994"/>
          <a:stretch/>
        </p:blipFill>
        <p:spPr>
          <a:xfrm>
            <a:off x="4656112" y="1076515"/>
            <a:ext cx="2670100" cy="15286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4925955" y="2038498"/>
            <a:ext cx="2187489" cy="260707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5092686" y="2327585"/>
            <a:ext cx="1854025" cy="37196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5092685" y="2722898"/>
            <a:ext cx="1854025" cy="37196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5090156" y="3125201"/>
            <a:ext cx="1854025" cy="37196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5054446" y="2413274"/>
            <a:ext cx="185402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Name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059336" y="2812057"/>
            <a:ext cx="185402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Name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055357" y="3207032"/>
            <a:ext cx="185402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Address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089239" y="3521683"/>
            <a:ext cx="1854025" cy="37196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089239" y="3917422"/>
            <a:ext cx="1854025" cy="37196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064517" y="3605450"/>
            <a:ext cx="185402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5064516" y="4002954"/>
            <a:ext cx="185402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Number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5289630" y="4803273"/>
            <a:ext cx="1399573" cy="225631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5764344" y="4816060"/>
            <a:ext cx="49048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5580541" y="1559696"/>
            <a:ext cx="8714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5549274" y="2007529"/>
            <a:ext cx="1112809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Account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5949509" y="4407056"/>
            <a:ext cx="142533" cy="13705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utive"/>
                <a:ea typeface="Cutive"/>
                <a:cs typeface="Cutive"/>
                <a:sym typeface="Cutive"/>
              </a:rPr>
              <a:t>i</a:t>
            </a:r>
            <a:endParaRPr sz="1800">
              <a:solidFill>
                <a:schemeClr val="lt1"/>
              </a:solidFill>
              <a:latin typeface="Cutive"/>
              <a:ea typeface="Cutive"/>
              <a:cs typeface="Cutive"/>
              <a:sym typeface="Cutiv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15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2144484" y="0"/>
            <a:ext cx="7837716" cy="6858000"/>
          </a:xfrm>
          <a:custGeom>
            <a:pathLst>
              <a:path extrusionOk="0" h="120000" w="120000">
                <a:moveTo>
                  <a:pt x="34175" y="0"/>
                </a:moveTo>
                <a:lnTo>
                  <a:pt x="85824" y="0"/>
                </a:lnTo>
                <a:lnTo>
                  <a:pt x="86012" y="94"/>
                </a:lnTo>
                <a:cubicBezTo>
                  <a:pt x="106122" y="10827"/>
                  <a:pt x="120000" y="33618"/>
                  <a:pt x="120000" y="60000"/>
                </a:cubicBezTo>
                <a:cubicBezTo>
                  <a:pt x="120000" y="86381"/>
                  <a:pt x="106122" y="109172"/>
                  <a:pt x="86012" y="119905"/>
                </a:cubicBezTo>
                <a:lnTo>
                  <a:pt x="85824" y="120000"/>
                </a:lnTo>
                <a:lnTo>
                  <a:pt x="34175" y="120000"/>
                </a:lnTo>
                <a:lnTo>
                  <a:pt x="33987" y="119905"/>
                </a:lnTo>
                <a:cubicBezTo>
                  <a:pt x="13877" y="109172"/>
                  <a:pt x="0" y="86381"/>
                  <a:pt x="0" y="60000"/>
                </a:cubicBezTo>
                <a:cubicBezTo>
                  <a:pt x="0" y="33618"/>
                  <a:pt x="13877" y="10827"/>
                  <a:pt x="33987" y="94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5244662" y="31636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Shape 185"/>
          <p:cNvGrpSpPr/>
          <p:nvPr/>
        </p:nvGrpSpPr>
        <p:grpSpPr>
          <a:xfrm>
            <a:off x="3963846" y="-186963"/>
            <a:ext cx="4118679" cy="7072039"/>
            <a:chOff x="3949700" y="-190500"/>
            <a:chExt cx="4118679" cy="7072039"/>
          </a:xfrm>
        </p:grpSpPr>
        <p:pic>
          <p:nvPicPr>
            <p:cNvPr id="186" name="Shape 18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49700" y="-190500"/>
              <a:ext cx="4118679" cy="7072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Shape 187"/>
            <p:cNvPicPr preferRelativeResize="0"/>
            <p:nvPr/>
          </p:nvPicPr>
          <p:blipFill rotWithShape="1">
            <a:blip r:embed="rId5">
              <a:alphaModFix/>
            </a:blip>
            <a:srcRect b="29990" l="975" r="2534" t="19994"/>
            <a:stretch/>
          </p:blipFill>
          <p:spPr>
            <a:xfrm>
              <a:off x="4656112" y="1076515"/>
              <a:ext cx="2670100" cy="1528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Shape 188"/>
          <p:cNvSpPr/>
          <p:nvPr/>
        </p:nvSpPr>
        <p:spPr>
          <a:xfrm>
            <a:off x="4670186" y="1232924"/>
            <a:ext cx="2671200" cy="43992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Shape 189"/>
          <p:cNvGrpSpPr/>
          <p:nvPr/>
        </p:nvGrpSpPr>
        <p:grpSpPr>
          <a:xfrm>
            <a:off x="4659216" y="1864854"/>
            <a:ext cx="2676229" cy="3093147"/>
            <a:chOff x="4631371" y="2111559"/>
            <a:chExt cx="2676229" cy="2987281"/>
          </a:xfrm>
        </p:grpSpPr>
        <p:sp>
          <p:nvSpPr>
            <p:cNvPr id="190" name="Shape 190"/>
            <p:cNvSpPr/>
            <p:nvPr/>
          </p:nvSpPr>
          <p:spPr>
            <a:xfrm>
              <a:off x="4637660" y="2111559"/>
              <a:ext cx="2669645" cy="2987281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652834" y="2327023"/>
              <a:ext cx="2638407" cy="31108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4644813" y="2682543"/>
              <a:ext cx="2662623" cy="309132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644977" y="3024581"/>
              <a:ext cx="2662623" cy="309132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644813" y="3364091"/>
              <a:ext cx="2662624" cy="309132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644813" y="3720841"/>
              <a:ext cx="2662623" cy="841378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4647784" y="2694551"/>
              <a:ext cx="177381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Student’s Name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4637428" y="3041482"/>
              <a:ext cx="177381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Student’s School Year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4637428" y="2358871"/>
              <a:ext cx="177381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can we help</a:t>
              </a:r>
              <a:endPara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4631371" y="3381933"/>
              <a:ext cx="2071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Subject your child needs help with?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 flipH="1" rot="10800000">
              <a:off x="7144960" y="3489831"/>
              <a:ext cx="89649" cy="45719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4631371" y="3704237"/>
              <a:ext cx="2229538" cy="236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Job Description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7054139" y="2417386"/>
              <a:ext cx="156686" cy="158555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Cutive"/>
                  <a:ea typeface="Cutive"/>
                  <a:cs typeface="Cutive"/>
                  <a:sym typeface="Cutive"/>
                </a:rPr>
                <a:t>i</a:t>
              </a:r>
              <a:endParaRPr sz="1800">
                <a:solidFill>
                  <a:schemeClr val="lt1"/>
                </a:solidFill>
                <a:latin typeface="Cutive"/>
                <a:ea typeface="Cutive"/>
                <a:cs typeface="Cutive"/>
                <a:sym typeface="Cutive"/>
              </a:endParaRPr>
            </a:p>
          </p:txBody>
        </p:sp>
        <p:grpSp>
          <p:nvGrpSpPr>
            <p:cNvPr id="203" name="Shape 203"/>
            <p:cNvGrpSpPr/>
            <p:nvPr/>
          </p:nvGrpSpPr>
          <p:grpSpPr>
            <a:xfrm>
              <a:off x="5287609" y="4701692"/>
              <a:ext cx="1385023" cy="225631"/>
              <a:chOff x="5303218" y="3641846"/>
              <a:chExt cx="1385023" cy="225631"/>
            </a:xfrm>
          </p:grpSpPr>
          <p:sp>
            <p:nvSpPr>
              <p:cNvPr id="204" name="Shape 204"/>
              <p:cNvSpPr/>
              <p:nvPr/>
            </p:nvSpPr>
            <p:spPr>
              <a:xfrm>
                <a:off x="5303218" y="3641846"/>
                <a:ext cx="1385023" cy="225631"/>
              </a:xfrm>
              <a:prstGeom prst="roundRect">
                <a:avLst>
                  <a:gd fmla="val 16667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>
                <a:off x="5830762" y="3649691"/>
                <a:ext cx="404496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</a:t>
                </a:r>
                <a:endParaRPr b="1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6" name="Shape 206"/>
          <p:cNvGrpSpPr/>
          <p:nvPr/>
        </p:nvGrpSpPr>
        <p:grpSpPr>
          <a:xfrm>
            <a:off x="4681704" y="5245415"/>
            <a:ext cx="2659683" cy="408476"/>
            <a:chOff x="6815262" y="4462514"/>
            <a:chExt cx="2663794" cy="408476"/>
          </a:xfrm>
        </p:grpSpPr>
        <p:sp>
          <p:nvSpPr>
            <p:cNvPr id="207" name="Shape 207"/>
            <p:cNvSpPr/>
            <p:nvPr/>
          </p:nvSpPr>
          <p:spPr>
            <a:xfrm>
              <a:off x="6815262" y="4463407"/>
              <a:ext cx="655086" cy="38072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7468393" y="4463118"/>
              <a:ext cx="664530" cy="38072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42525" y="4462514"/>
              <a:ext cx="670566" cy="38072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8825567" y="4466339"/>
              <a:ext cx="653489" cy="38072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1" name="Shape 2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6385" y="4517625"/>
              <a:ext cx="213646" cy="213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Shape 212"/>
            <p:cNvSpPr txBox="1"/>
            <p:nvPr/>
          </p:nvSpPr>
          <p:spPr>
            <a:xfrm>
              <a:off x="6913439" y="4686324"/>
              <a:ext cx="4587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PROFILE</a:t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3" name="Shape 2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090401" y="4530226"/>
              <a:ext cx="188235" cy="1882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Shape 214"/>
            <p:cNvSpPr txBox="1"/>
            <p:nvPr/>
          </p:nvSpPr>
          <p:spPr>
            <a:xfrm>
              <a:off x="8993698" y="4678509"/>
              <a:ext cx="46778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</a:t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5" name="Shape 2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87135" y="5313127"/>
            <a:ext cx="182323" cy="16466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5354463" y="5463692"/>
            <a:ext cx="64688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TUTOR </a:t>
            </a:r>
            <a:endParaRPr b="1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91554" y="5308012"/>
            <a:ext cx="149043" cy="17489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5991605" y="5467650"/>
            <a:ext cx="78268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TUTOR </a:t>
            </a:r>
            <a:endParaRPr b="1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680550" y="1229153"/>
            <a:ext cx="2662623" cy="30225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 A Job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1513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2144484" y="0"/>
            <a:ext cx="7837716" cy="6858000"/>
          </a:xfrm>
          <a:custGeom>
            <a:pathLst>
              <a:path extrusionOk="0" h="120000" w="120000">
                <a:moveTo>
                  <a:pt x="34175" y="0"/>
                </a:moveTo>
                <a:lnTo>
                  <a:pt x="85824" y="0"/>
                </a:lnTo>
                <a:lnTo>
                  <a:pt x="86012" y="94"/>
                </a:lnTo>
                <a:cubicBezTo>
                  <a:pt x="106122" y="10827"/>
                  <a:pt x="120000" y="33618"/>
                  <a:pt x="120000" y="60000"/>
                </a:cubicBezTo>
                <a:cubicBezTo>
                  <a:pt x="120000" y="86381"/>
                  <a:pt x="106122" y="109172"/>
                  <a:pt x="86012" y="119905"/>
                </a:cubicBezTo>
                <a:lnTo>
                  <a:pt x="85824" y="120000"/>
                </a:lnTo>
                <a:lnTo>
                  <a:pt x="34175" y="120000"/>
                </a:lnTo>
                <a:lnTo>
                  <a:pt x="33987" y="119905"/>
                </a:lnTo>
                <a:cubicBezTo>
                  <a:pt x="13877" y="109172"/>
                  <a:pt x="0" y="86381"/>
                  <a:pt x="0" y="60000"/>
                </a:cubicBezTo>
                <a:cubicBezTo>
                  <a:pt x="0" y="33618"/>
                  <a:pt x="13877" y="10827"/>
                  <a:pt x="33987" y="94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5244662" y="31636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4659530" y="1227013"/>
            <a:ext cx="2664000" cy="43992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Shape 230"/>
          <p:cNvGrpSpPr/>
          <p:nvPr/>
        </p:nvGrpSpPr>
        <p:grpSpPr>
          <a:xfrm>
            <a:off x="3949700" y="-190500"/>
            <a:ext cx="4118679" cy="7072039"/>
            <a:chOff x="3949700" y="-190500"/>
            <a:chExt cx="4118679" cy="7072039"/>
          </a:xfrm>
        </p:grpSpPr>
        <p:pic>
          <p:nvPicPr>
            <p:cNvPr id="231" name="Shape 2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49700" y="-190500"/>
              <a:ext cx="4118679" cy="7072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Shape 232"/>
            <p:cNvPicPr preferRelativeResize="0"/>
            <p:nvPr/>
          </p:nvPicPr>
          <p:blipFill rotWithShape="1">
            <a:blip r:embed="rId5">
              <a:alphaModFix/>
            </a:blip>
            <a:srcRect b="29990" l="975" r="2534" t="19994"/>
            <a:stretch/>
          </p:blipFill>
          <p:spPr>
            <a:xfrm>
              <a:off x="4656112" y="1076515"/>
              <a:ext cx="2670100" cy="1528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" name="Shape 233"/>
          <p:cNvGrpSpPr/>
          <p:nvPr/>
        </p:nvGrpSpPr>
        <p:grpSpPr>
          <a:xfrm>
            <a:off x="4667132" y="5245413"/>
            <a:ext cx="2656398" cy="408478"/>
            <a:chOff x="4667132" y="5245413"/>
            <a:chExt cx="2656398" cy="408478"/>
          </a:xfrm>
        </p:grpSpPr>
        <p:grpSp>
          <p:nvGrpSpPr>
            <p:cNvPr id="234" name="Shape 234"/>
            <p:cNvGrpSpPr/>
            <p:nvPr/>
          </p:nvGrpSpPr>
          <p:grpSpPr>
            <a:xfrm>
              <a:off x="4667132" y="5245413"/>
              <a:ext cx="2656398" cy="408478"/>
              <a:chOff x="6815262" y="4462512"/>
              <a:chExt cx="2658510" cy="408478"/>
            </a:xfrm>
          </p:grpSpPr>
          <p:sp>
            <p:nvSpPr>
              <p:cNvPr id="235" name="Shape 235"/>
              <p:cNvSpPr/>
              <p:nvPr/>
            </p:nvSpPr>
            <p:spPr>
              <a:xfrm>
                <a:off x="6815262" y="4463407"/>
                <a:ext cx="655086" cy="38072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7468393" y="4463118"/>
                <a:ext cx="664530" cy="38072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8142525" y="4462514"/>
                <a:ext cx="670566" cy="38072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8820283" y="4462512"/>
                <a:ext cx="653489" cy="3888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9" name="Shape 23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026385" y="4517625"/>
                <a:ext cx="213646" cy="21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0" name="Shape 240"/>
              <p:cNvSpPr txBox="1"/>
              <p:nvPr/>
            </p:nvSpPr>
            <p:spPr>
              <a:xfrm>
                <a:off x="6913439" y="4686324"/>
                <a:ext cx="45873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PROFILE</a:t>
                </a:r>
                <a:endParaRPr b="1"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1" name="Shape 24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9090401" y="4530226"/>
                <a:ext cx="188235" cy="18823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2" name="Shape 242"/>
              <p:cNvSpPr txBox="1"/>
              <p:nvPr/>
            </p:nvSpPr>
            <p:spPr>
              <a:xfrm>
                <a:off x="9000281" y="4678509"/>
                <a:ext cx="467787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MORE</a:t>
                </a:r>
                <a:endParaRPr b="1"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43" name="Shape 24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83638" y="5308012"/>
              <a:ext cx="149043" cy="174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Shape 244"/>
            <p:cNvSpPr txBox="1"/>
            <p:nvPr/>
          </p:nvSpPr>
          <p:spPr>
            <a:xfrm>
              <a:off x="5982331" y="5467650"/>
              <a:ext cx="748638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MESSAGE TUTOR </a:t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5378356" y="5461410"/>
              <a:ext cx="6468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 A JOB</a:t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6" name="Shape 24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577789" y="5300526"/>
              <a:ext cx="166386" cy="1823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7" name="Shape 247"/>
          <p:cNvSpPr/>
          <p:nvPr/>
        </p:nvSpPr>
        <p:spPr>
          <a:xfrm>
            <a:off x="4861325" y="3227049"/>
            <a:ext cx="2244839" cy="1301996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4862779" y="3257048"/>
            <a:ext cx="222953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 Bio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41935" y="4577133"/>
            <a:ext cx="428625" cy="428625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250" name="Shape 25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67934" y="4584477"/>
            <a:ext cx="476241" cy="40882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51" name="Shape 251"/>
          <p:cNvSpPr/>
          <p:nvPr/>
        </p:nvSpPr>
        <p:spPr>
          <a:xfrm>
            <a:off x="5903988" y="4740443"/>
            <a:ext cx="156686" cy="1550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utive"/>
                <a:ea typeface="Cutive"/>
                <a:cs typeface="Cutive"/>
                <a:sym typeface="Cutive"/>
              </a:rPr>
              <a:t>i</a:t>
            </a:r>
            <a:endParaRPr sz="1800">
              <a:solidFill>
                <a:schemeClr val="lt1"/>
              </a:solidFill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252" name="Shape 252"/>
          <p:cNvSpPr/>
          <p:nvPr/>
        </p:nvSpPr>
        <p:spPr>
          <a:xfrm flipH="1" rot="10800000">
            <a:off x="6965035" y="4432800"/>
            <a:ext cx="89649" cy="4470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670040" y="1229153"/>
            <a:ext cx="2662623" cy="30225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/>
          </a:p>
        </p:txBody>
      </p:sp>
      <p:grpSp>
        <p:nvGrpSpPr>
          <p:cNvPr id="254" name="Shape 254"/>
          <p:cNvGrpSpPr/>
          <p:nvPr/>
        </p:nvGrpSpPr>
        <p:grpSpPr>
          <a:xfrm>
            <a:off x="4685123" y="1640651"/>
            <a:ext cx="2638407" cy="817889"/>
            <a:chOff x="4705371" y="2570176"/>
            <a:chExt cx="2638407" cy="817889"/>
          </a:xfrm>
        </p:grpSpPr>
        <p:sp>
          <p:nvSpPr>
            <p:cNvPr id="255" name="Shape 255"/>
            <p:cNvSpPr/>
            <p:nvPr/>
          </p:nvSpPr>
          <p:spPr>
            <a:xfrm>
              <a:off x="4705371" y="2570176"/>
              <a:ext cx="2638407" cy="81788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816409" y="2618419"/>
              <a:ext cx="761380" cy="731516"/>
            </a:xfrm>
            <a:prstGeom prst="ellipse">
              <a:avLst/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Shape 257"/>
          <p:cNvSpPr txBox="1"/>
          <p:nvPr/>
        </p:nvSpPr>
        <p:spPr>
          <a:xfrm>
            <a:off x="4910564" y="1931827"/>
            <a:ext cx="561947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5601444" y="1745667"/>
            <a:ext cx="1584710" cy="230208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5601444" y="2087133"/>
            <a:ext cx="1584710" cy="230208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5555720" y="1745043"/>
            <a:ext cx="8859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 Name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5557882" y="2095347"/>
            <a:ext cx="7951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Rating?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Shape 262"/>
          <p:cNvGrpSpPr/>
          <p:nvPr/>
        </p:nvGrpSpPr>
        <p:grpSpPr>
          <a:xfrm>
            <a:off x="4667130" y="2640197"/>
            <a:ext cx="2656399" cy="399819"/>
            <a:chOff x="6815261" y="4462871"/>
            <a:chExt cx="2660506" cy="399819"/>
          </a:xfrm>
        </p:grpSpPr>
        <p:sp>
          <p:nvSpPr>
            <p:cNvPr id="263" name="Shape 263"/>
            <p:cNvSpPr/>
            <p:nvPr/>
          </p:nvSpPr>
          <p:spPr>
            <a:xfrm>
              <a:off x="6815261" y="4463407"/>
              <a:ext cx="2660506" cy="38072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474916" y="4462871"/>
              <a:ext cx="664530" cy="380721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8133911" y="4463027"/>
              <a:ext cx="670566" cy="38072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7581882" y="4647246"/>
              <a:ext cx="4587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Bio</a:t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Shape 267"/>
          <p:cNvSpPr txBox="1"/>
          <p:nvPr/>
        </p:nvSpPr>
        <p:spPr>
          <a:xfrm>
            <a:off x="6008062" y="2823300"/>
            <a:ext cx="61830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67183" y="2686331"/>
            <a:ext cx="187598" cy="16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240735" y="2680565"/>
            <a:ext cx="178468" cy="178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1513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>
            <a:off x="2144484" y="0"/>
            <a:ext cx="7837716" cy="6858000"/>
          </a:xfrm>
          <a:custGeom>
            <a:pathLst>
              <a:path extrusionOk="0" h="120000" w="120000">
                <a:moveTo>
                  <a:pt x="34175" y="0"/>
                </a:moveTo>
                <a:lnTo>
                  <a:pt x="85824" y="0"/>
                </a:lnTo>
                <a:lnTo>
                  <a:pt x="86012" y="94"/>
                </a:lnTo>
                <a:cubicBezTo>
                  <a:pt x="106122" y="10827"/>
                  <a:pt x="120000" y="33618"/>
                  <a:pt x="120000" y="60000"/>
                </a:cubicBezTo>
                <a:cubicBezTo>
                  <a:pt x="120000" y="86381"/>
                  <a:pt x="106122" y="109172"/>
                  <a:pt x="86012" y="119905"/>
                </a:cubicBezTo>
                <a:lnTo>
                  <a:pt x="85824" y="120000"/>
                </a:lnTo>
                <a:lnTo>
                  <a:pt x="34175" y="120000"/>
                </a:lnTo>
                <a:lnTo>
                  <a:pt x="33987" y="119905"/>
                </a:lnTo>
                <a:cubicBezTo>
                  <a:pt x="13877" y="109172"/>
                  <a:pt x="0" y="86381"/>
                  <a:pt x="0" y="60000"/>
                </a:cubicBezTo>
                <a:cubicBezTo>
                  <a:pt x="0" y="33618"/>
                  <a:pt x="13877" y="10827"/>
                  <a:pt x="33987" y="94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5244662" y="31636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Shape 279"/>
          <p:cNvGrpSpPr/>
          <p:nvPr/>
        </p:nvGrpSpPr>
        <p:grpSpPr>
          <a:xfrm>
            <a:off x="3949700" y="-190500"/>
            <a:ext cx="4118679" cy="7072039"/>
            <a:chOff x="3949700" y="-190500"/>
            <a:chExt cx="4118679" cy="707203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49700" y="-190500"/>
              <a:ext cx="4118679" cy="7072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Shape 281"/>
            <p:cNvPicPr preferRelativeResize="0"/>
            <p:nvPr/>
          </p:nvPicPr>
          <p:blipFill rotWithShape="1">
            <a:blip r:embed="rId5">
              <a:alphaModFix/>
            </a:blip>
            <a:srcRect b="29990" l="975" r="2534" t="19994"/>
            <a:stretch/>
          </p:blipFill>
          <p:spPr>
            <a:xfrm>
              <a:off x="4656112" y="1076515"/>
              <a:ext cx="2670100" cy="1528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Shape 282"/>
          <p:cNvGrpSpPr/>
          <p:nvPr/>
        </p:nvGrpSpPr>
        <p:grpSpPr>
          <a:xfrm>
            <a:off x="4656112" y="1237300"/>
            <a:ext cx="2667801" cy="4398150"/>
            <a:chOff x="4660498" y="1229387"/>
            <a:chExt cx="2667801" cy="4398150"/>
          </a:xfrm>
        </p:grpSpPr>
        <p:sp>
          <p:nvSpPr>
            <p:cNvPr id="283" name="Shape 283"/>
            <p:cNvSpPr/>
            <p:nvPr/>
          </p:nvSpPr>
          <p:spPr>
            <a:xfrm>
              <a:off x="4660498" y="1229388"/>
              <a:ext cx="2664000" cy="4386392"/>
            </a:xfrm>
            <a:prstGeom prst="rect">
              <a:avLst/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664299" y="1229387"/>
              <a:ext cx="2664000" cy="47107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4664299" y="5309936"/>
              <a:ext cx="2664000" cy="31760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4724400" y="5350042"/>
              <a:ext cx="2021306" cy="216000"/>
            </a:xfrm>
            <a:prstGeom prst="roundRect">
              <a:avLst>
                <a:gd fmla="val 16667" name="adj"/>
              </a:avLst>
            </a:prstGeom>
            <a:solidFill>
              <a:srgbClr val="B3C6E7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6849979" y="5363414"/>
              <a:ext cx="401053" cy="198000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</a:t>
              </a:r>
              <a:endParaRPr sz="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4710944" y="5342626"/>
              <a:ext cx="118782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Message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Shape 289"/>
          <p:cNvSpPr/>
          <p:nvPr/>
        </p:nvSpPr>
        <p:spPr>
          <a:xfrm>
            <a:off x="4724400" y="1371724"/>
            <a:ext cx="258630" cy="17036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5839326" y="1269493"/>
            <a:ext cx="338634" cy="280612"/>
          </a:xfrm>
          <a:prstGeom prst="ellipse">
            <a:avLst/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5788149" y="1299244"/>
            <a:ext cx="51882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699224" y="1536404"/>
            <a:ext cx="72823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Tutor Name</a:t>
            </a:r>
            <a:endParaRPr sz="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6975058" y="1297712"/>
            <a:ext cx="260239" cy="28452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6919456" y="1544099"/>
            <a:ext cx="4674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703818" y="1544099"/>
            <a:ext cx="43120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Shape 296"/>
          <p:cNvGrpSpPr/>
          <p:nvPr/>
        </p:nvGrpSpPr>
        <p:grpSpPr>
          <a:xfrm>
            <a:off x="4998318" y="1879302"/>
            <a:ext cx="1631978" cy="385663"/>
            <a:chOff x="5165993" y="1938376"/>
            <a:chExt cx="1637723" cy="547877"/>
          </a:xfrm>
        </p:grpSpPr>
        <p:sp>
          <p:nvSpPr>
            <p:cNvPr id="297" name="Shape 297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4668380" y="2010258"/>
            <a:ext cx="382148" cy="262409"/>
            <a:chOff x="4668380" y="2305902"/>
            <a:chExt cx="382148" cy="262409"/>
          </a:xfrm>
        </p:grpSpPr>
        <p:sp>
          <p:nvSpPr>
            <p:cNvPr id="300" name="Shape 300"/>
            <p:cNvSpPr/>
            <p:nvPr/>
          </p:nvSpPr>
          <p:spPr>
            <a:xfrm>
              <a:off x="4716354" y="2305902"/>
              <a:ext cx="266676" cy="262409"/>
            </a:xfrm>
            <a:prstGeom prst="ellipse">
              <a:avLst/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4668380" y="2348877"/>
              <a:ext cx="382148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Tutor</a:t>
              </a:r>
              <a:endParaRPr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Shape 302"/>
          <p:cNvGrpSpPr/>
          <p:nvPr/>
        </p:nvGrpSpPr>
        <p:grpSpPr>
          <a:xfrm flipH="1">
            <a:off x="5807853" y="2370160"/>
            <a:ext cx="1431030" cy="534753"/>
            <a:chOff x="5165993" y="1938376"/>
            <a:chExt cx="1637723" cy="547877"/>
          </a:xfrm>
        </p:grpSpPr>
        <p:sp>
          <p:nvSpPr>
            <p:cNvPr id="303" name="Shape 303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Shape 305"/>
          <p:cNvGrpSpPr/>
          <p:nvPr/>
        </p:nvGrpSpPr>
        <p:grpSpPr>
          <a:xfrm>
            <a:off x="4671759" y="3123948"/>
            <a:ext cx="382148" cy="262409"/>
            <a:chOff x="4668380" y="3448097"/>
            <a:chExt cx="382148" cy="262409"/>
          </a:xfrm>
        </p:grpSpPr>
        <p:sp>
          <p:nvSpPr>
            <p:cNvPr id="306" name="Shape 306"/>
            <p:cNvSpPr/>
            <p:nvPr/>
          </p:nvSpPr>
          <p:spPr>
            <a:xfrm>
              <a:off x="4703818" y="3448097"/>
              <a:ext cx="266676" cy="262409"/>
            </a:xfrm>
            <a:prstGeom prst="ellipse">
              <a:avLst/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4668380" y="3486968"/>
              <a:ext cx="382148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Tutor</a:t>
              </a:r>
              <a:endParaRPr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4992810" y="3005292"/>
            <a:ext cx="1631978" cy="385663"/>
            <a:chOff x="5165993" y="1938376"/>
            <a:chExt cx="1637723" cy="547877"/>
          </a:xfrm>
        </p:grpSpPr>
        <p:sp>
          <p:nvSpPr>
            <p:cNvPr id="309" name="Shape 309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Shape 311"/>
          <p:cNvGrpSpPr/>
          <p:nvPr/>
        </p:nvGrpSpPr>
        <p:grpSpPr>
          <a:xfrm flipH="1">
            <a:off x="5827506" y="3469701"/>
            <a:ext cx="1431030" cy="421038"/>
            <a:chOff x="5165993" y="1938376"/>
            <a:chExt cx="1637723" cy="547877"/>
          </a:xfrm>
        </p:grpSpPr>
        <p:sp>
          <p:nvSpPr>
            <p:cNvPr id="312" name="Shape 312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Shape 314"/>
          <p:cNvGrpSpPr/>
          <p:nvPr/>
        </p:nvGrpSpPr>
        <p:grpSpPr>
          <a:xfrm flipH="1">
            <a:off x="5830321" y="3964136"/>
            <a:ext cx="1431030" cy="384871"/>
            <a:chOff x="5165993" y="1938376"/>
            <a:chExt cx="1637723" cy="547877"/>
          </a:xfrm>
        </p:grpSpPr>
        <p:sp>
          <p:nvSpPr>
            <p:cNvPr id="315" name="Shape 315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Shape 317"/>
          <p:cNvGrpSpPr/>
          <p:nvPr/>
        </p:nvGrpSpPr>
        <p:grpSpPr>
          <a:xfrm>
            <a:off x="4668380" y="4568795"/>
            <a:ext cx="382148" cy="262409"/>
            <a:chOff x="4668380" y="2305902"/>
            <a:chExt cx="382148" cy="262409"/>
          </a:xfrm>
        </p:grpSpPr>
        <p:sp>
          <p:nvSpPr>
            <p:cNvPr id="318" name="Shape 318"/>
            <p:cNvSpPr/>
            <p:nvPr/>
          </p:nvSpPr>
          <p:spPr>
            <a:xfrm>
              <a:off x="4716354" y="2305902"/>
              <a:ext cx="266676" cy="262409"/>
            </a:xfrm>
            <a:prstGeom prst="ellipse">
              <a:avLst/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4668380" y="2348877"/>
              <a:ext cx="382148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Tutor</a:t>
              </a:r>
              <a:endParaRPr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Shape 320"/>
          <p:cNvGrpSpPr/>
          <p:nvPr/>
        </p:nvGrpSpPr>
        <p:grpSpPr>
          <a:xfrm>
            <a:off x="4997349" y="4451042"/>
            <a:ext cx="1631978" cy="385663"/>
            <a:chOff x="5165993" y="1938376"/>
            <a:chExt cx="1637723" cy="547877"/>
          </a:xfrm>
        </p:grpSpPr>
        <p:sp>
          <p:nvSpPr>
            <p:cNvPr id="321" name="Shape 321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33C0B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1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/>
          <p:nvPr/>
        </p:nvSpPr>
        <p:spPr>
          <a:xfrm>
            <a:off x="2144484" y="0"/>
            <a:ext cx="7837716" cy="6858000"/>
          </a:xfrm>
          <a:custGeom>
            <a:pathLst>
              <a:path extrusionOk="0" h="120000" w="120000">
                <a:moveTo>
                  <a:pt x="34175" y="0"/>
                </a:moveTo>
                <a:lnTo>
                  <a:pt x="85824" y="0"/>
                </a:lnTo>
                <a:lnTo>
                  <a:pt x="86012" y="94"/>
                </a:lnTo>
                <a:cubicBezTo>
                  <a:pt x="106122" y="10827"/>
                  <a:pt x="120000" y="33618"/>
                  <a:pt x="120000" y="60000"/>
                </a:cubicBezTo>
                <a:cubicBezTo>
                  <a:pt x="120000" y="86381"/>
                  <a:pt x="106122" y="109172"/>
                  <a:pt x="86012" y="119905"/>
                </a:cubicBezTo>
                <a:lnTo>
                  <a:pt x="85824" y="120000"/>
                </a:lnTo>
                <a:lnTo>
                  <a:pt x="34175" y="120000"/>
                </a:lnTo>
                <a:lnTo>
                  <a:pt x="33987" y="119905"/>
                </a:lnTo>
                <a:cubicBezTo>
                  <a:pt x="13877" y="109172"/>
                  <a:pt x="0" y="86381"/>
                  <a:pt x="0" y="60000"/>
                </a:cubicBezTo>
                <a:cubicBezTo>
                  <a:pt x="0" y="33618"/>
                  <a:pt x="13877" y="10827"/>
                  <a:pt x="33987" y="94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5244662" y="31636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2" name="Shape 332"/>
          <p:cNvGrpSpPr/>
          <p:nvPr/>
        </p:nvGrpSpPr>
        <p:grpSpPr>
          <a:xfrm>
            <a:off x="3943026" y="-190500"/>
            <a:ext cx="4118679" cy="7072039"/>
            <a:chOff x="3949700" y="-190500"/>
            <a:chExt cx="4118679" cy="7072039"/>
          </a:xfrm>
        </p:grpSpPr>
        <p:pic>
          <p:nvPicPr>
            <p:cNvPr id="333" name="Shape 3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49700" y="-190500"/>
              <a:ext cx="4118679" cy="7072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Shape 334"/>
            <p:cNvPicPr preferRelativeResize="0"/>
            <p:nvPr/>
          </p:nvPicPr>
          <p:blipFill rotWithShape="1">
            <a:blip r:embed="rId5">
              <a:alphaModFix/>
            </a:blip>
            <a:srcRect b="29990" l="975" r="2534" t="19994"/>
            <a:stretch/>
          </p:blipFill>
          <p:spPr>
            <a:xfrm>
              <a:off x="4656112" y="1076515"/>
              <a:ext cx="2670100" cy="1528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5" name="Shape 335"/>
          <p:cNvSpPr/>
          <p:nvPr/>
        </p:nvSpPr>
        <p:spPr>
          <a:xfrm>
            <a:off x="4659530" y="1222143"/>
            <a:ext cx="2664000" cy="4382367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660907" y="2097410"/>
            <a:ext cx="2662623" cy="243344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leave a review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Shape 337"/>
          <p:cNvGrpSpPr/>
          <p:nvPr/>
        </p:nvGrpSpPr>
        <p:grpSpPr>
          <a:xfrm>
            <a:off x="4667132" y="5245413"/>
            <a:ext cx="2656398" cy="408478"/>
            <a:chOff x="4667132" y="5245413"/>
            <a:chExt cx="2656398" cy="408478"/>
          </a:xfrm>
        </p:grpSpPr>
        <p:grpSp>
          <p:nvGrpSpPr>
            <p:cNvPr id="338" name="Shape 338"/>
            <p:cNvGrpSpPr/>
            <p:nvPr/>
          </p:nvGrpSpPr>
          <p:grpSpPr>
            <a:xfrm>
              <a:off x="4667132" y="5245413"/>
              <a:ext cx="2656398" cy="408478"/>
              <a:chOff x="6815262" y="4462512"/>
              <a:chExt cx="2658510" cy="408478"/>
            </a:xfrm>
          </p:grpSpPr>
          <p:sp>
            <p:nvSpPr>
              <p:cNvPr id="339" name="Shape 339"/>
              <p:cNvSpPr/>
              <p:nvPr/>
            </p:nvSpPr>
            <p:spPr>
              <a:xfrm>
                <a:off x="6815262" y="4463407"/>
                <a:ext cx="655086" cy="38072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7468393" y="4463118"/>
                <a:ext cx="664530" cy="38072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8142525" y="4462514"/>
                <a:ext cx="670566" cy="38072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8820283" y="4462512"/>
                <a:ext cx="653489" cy="3888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3" name="Shape 34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026385" y="4517625"/>
                <a:ext cx="213646" cy="21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4" name="Shape 344"/>
              <p:cNvSpPr txBox="1"/>
              <p:nvPr/>
            </p:nvSpPr>
            <p:spPr>
              <a:xfrm>
                <a:off x="6913439" y="4686324"/>
                <a:ext cx="45873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PROFILE</a:t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5" name="Shape 34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9090401" y="4530226"/>
                <a:ext cx="188235" cy="18823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6" name="Shape 346"/>
              <p:cNvSpPr txBox="1"/>
              <p:nvPr/>
            </p:nvSpPr>
            <p:spPr>
              <a:xfrm>
                <a:off x="8993698" y="4678509"/>
                <a:ext cx="467787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MORE</a:t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47" name="Shape 34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83638" y="5308012"/>
              <a:ext cx="149043" cy="174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Shape 348"/>
            <p:cNvSpPr txBox="1"/>
            <p:nvPr/>
          </p:nvSpPr>
          <p:spPr>
            <a:xfrm>
              <a:off x="5996845" y="5467650"/>
              <a:ext cx="7167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MESSAGE TUTOR </a:t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 txBox="1"/>
            <p:nvPr/>
          </p:nvSpPr>
          <p:spPr>
            <a:xfrm>
              <a:off x="5378356" y="5461410"/>
              <a:ext cx="6468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 A JOB</a:t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0" name="Shape 35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577789" y="5300526"/>
              <a:ext cx="166386" cy="1823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1" name="Shape 351"/>
          <p:cNvSpPr/>
          <p:nvPr/>
        </p:nvSpPr>
        <p:spPr>
          <a:xfrm>
            <a:off x="4667202" y="1229153"/>
            <a:ext cx="2662623" cy="30225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Shape 352"/>
          <p:cNvGrpSpPr/>
          <p:nvPr/>
        </p:nvGrpSpPr>
        <p:grpSpPr>
          <a:xfrm>
            <a:off x="4615991" y="1642771"/>
            <a:ext cx="2716055" cy="3481040"/>
            <a:chOff x="4591250" y="1352123"/>
            <a:chExt cx="2716055" cy="3746717"/>
          </a:xfrm>
        </p:grpSpPr>
        <p:sp>
          <p:nvSpPr>
            <p:cNvPr id="353" name="Shape 353"/>
            <p:cNvSpPr/>
            <p:nvPr/>
          </p:nvSpPr>
          <p:spPr>
            <a:xfrm>
              <a:off x="4637660" y="2111559"/>
              <a:ext cx="2669645" cy="2987281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4636166" y="1352123"/>
              <a:ext cx="2662623" cy="349865"/>
            </a:xfrm>
            <a:prstGeom prst="rect">
              <a:avLst/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Your last session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Friday 10, 2017 18:00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4644681" y="2531859"/>
              <a:ext cx="2662624" cy="309132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4642840" y="3326020"/>
              <a:ext cx="2662623" cy="841377"/>
            </a:xfrm>
            <a:prstGeom prst="rect">
              <a:avLst/>
            </a:prstGeom>
            <a:solidFill>
              <a:srgbClr val="B3C6E7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4591250" y="2564987"/>
              <a:ext cx="2071507" cy="248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Tutor Name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4599780" y="3352048"/>
              <a:ext cx="2229538" cy="222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Leave a comment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9" name="Shape 359"/>
            <p:cNvGrpSpPr/>
            <p:nvPr/>
          </p:nvGrpSpPr>
          <p:grpSpPr>
            <a:xfrm>
              <a:off x="5287609" y="4701692"/>
              <a:ext cx="1385023" cy="225631"/>
              <a:chOff x="5303218" y="3641846"/>
              <a:chExt cx="1385023" cy="225631"/>
            </a:xfrm>
          </p:grpSpPr>
          <p:sp>
            <p:nvSpPr>
              <p:cNvPr id="360" name="Shape 360"/>
              <p:cNvSpPr/>
              <p:nvPr/>
            </p:nvSpPr>
            <p:spPr>
              <a:xfrm>
                <a:off x="5303218" y="3641846"/>
                <a:ext cx="1385023" cy="225631"/>
              </a:xfrm>
              <a:prstGeom prst="roundRect">
                <a:avLst>
                  <a:gd fmla="val 16667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Shape 361"/>
              <p:cNvSpPr txBox="1"/>
              <p:nvPr/>
            </p:nvSpPr>
            <p:spPr>
              <a:xfrm>
                <a:off x="5788891" y="3666564"/>
                <a:ext cx="524430" cy="193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Submit</a:t>
                </a:r>
                <a:endParaRPr b="1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2" name="Shape 362"/>
            <p:cNvSpPr/>
            <p:nvPr/>
          </p:nvSpPr>
          <p:spPr>
            <a:xfrm>
              <a:off x="6672632" y="1889284"/>
              <a:ext cx="156686" cy="158555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Cutive"/>
                  <a:ea typeface="Cutive"/>
                  <a:cs typeface="Cutive"/>
                  <a:sym typeface="Cutive"/>
                </a:rPr>
                <a:t>i</a:t>
              </a:r>
              <a:endParaRPr sz="1800">
                <a:solidFill>
                  <a:schemeClr val="lt1"/>
                </a:solidFill>
                <a:latin typeface="Cutive"/>
                <a:ea typeface="Cutive"/>
                <a:cs typeface="Cutive"/>
                <a:sym typeface="Cutive"/>
              </a:endParaRPr>
            </a:p>
          </p:txBody>
        </p:sp>
      </p:grpSp>
      <p:sp>
        <p:nvSpPr>
          <p:cNvPr id="363" name="Shape 363"/>
          <p:cNvSpPr/>
          <p:nvPr/>
        </p:nvSpPr>
        <p:spPr>
          <a:xfrm>
            <a:off x="4667580" y="3111180"/>
            <a:ext cx="2662624" cy="287212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4" name="Shape 364"/>
          <p:cNvGrpSpPr/>
          <p:nvPr/>
        </p:nvGrpSpPr>
        <p:grpSpPr>
          <a:xfrm>
            <a:off x="5798023" y="2371532"/>
            <a:ext cx="539463" cy="341141"/>
            <a:chOff x="4706526" y="2305902"/>
            <a:chExt cx="382148" cy="262409"/>
          </a:xfrm>
        </p:grpSpPr>
        <p:sp>
          <p:nvSpPr>
            <p:cNvPr id="365" name="Shape 365"/>
            <p:cNvSpPr/>
            <p:nvPr/>
          </p:nvSpPr>
          <p:spPr>
            <a:xfrm>
              <a:off x="4716354" y="2305902"/>
              <a:ext cx="266676" cy="262409"/>
            </a:xfrm>
            <a:prstGeom prst="ellipse">
              <a:avLst/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4706526" y="2368328"/>
              <a:ext cx="382148" cy="136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Picture</a:t>
              </a:r>
              <a:endParaRPr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Shape 367"/>
          <p:cNvSpPr txBox="1"/>
          <p:nvPr/>
        </p:nvSpPr>
        <p:spPr>
          <a:xfrm>
            <a:off x="4618791" y="3136752"/>
            <a:ext cx="207150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Amount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8" name="Shape 368"/>
          <p:cNvGrpSpPr/>
          <p:nvPr/>
        </p:nvGrpSpPr>
        <p:grpSpPr>
          <a:xfrm>
            <a:off x="5257075" y="4350210"/>
            <a:ext cx="1462235" cy="293586"/>
            <a:chOff x="5126069" y="3535936"/>
            <a:chExt cx="1226492" cy="216376"/>
          </a:xfrm>
        </p:grpSpPr>
        <p:pic>
          <p:nvPicPr>
            <p:cNvPr id="369" name="Shape 36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126069" y="3541354"/>
              <a:ext cx="210958" cy="2109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Shape 37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77766" y="3541354"/>
              <a:ext cx="210958" cy="2109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Shape 37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633617" y="3541354"/>
              <a:ext cx="210958" cy="2109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Shape 37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893034" y="3535936"/>
              <a:ext cx="210958" cy="2109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Shape 37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141603" y="3537493"/>
              <a:ext cx="210958" cy="2109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