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6" r:id="rId4"/>
    <p:sldId id="268" r:id="rId5"/>
    <p:sldId id="267" r:id="rId6"/>
    <p:sldId id="257" r:id="rId7"/>
    <p:sldId id="258" r:id="rId8"/>
    <p:sldId id="264" r:id="rId9"/>
    <p:sldId id="269" r:id="rId10"/>
    <p:sldId id="263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4"/>
    <p:restoredTop sz="94502"/>
  </p:normalViewPr>
  <p:slideViewPr>
    <p:cSldViewPr snapToGrid="0" snapToObjects="1">
      <p:cViewPr>
        <p:scale>
          <a:sx n="112" d="100"/>
          <a:sy n="112" d="100"/>
        </p:scale>
        <p:origin x="16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426C7-8DA9-9642-BC49-84711C4C3800}" type="doc">
      <dgm:prSet loTypeId="urn:microsoft.com/office/officeart/2005/8/layout/process1" loCatId="process" qsTypeId="urn:microsoft.com/office/officeart/2005/8/quickstyle/3D1" qsCatId="3D" csTypeId="urn:microsoft.com/office/officeart/2005/8/colors/accent2_2" csCatId="accent2" phldr="1"/>
      <dgm:spPr/>
    </dgm:pt>
    <dgm:pt modelId="{8E51111A-C55F-004A-BF33-F31EB212435D}">
      <dgm:prSet phldrT="[Text]" custT="1"/>
      <dgm:spPr/>
      <dgm:t>
        <a:bodyPr/>
        <a:lstStyle/>
        <a:p>
          <a:r>
            <a:rPr lang="en-US" sz="1200" dirty="0" smtClean="0"/>
            <a:t>About page (content about the site)</a:t>
          </a:r>
          <a:endParaRPr lang="en-US" sz="1200" dirty="0"/>
        </a:p>
      </dgm:t>
    </dgm:pt>
    <dgm:pt modelId="{8FBA617E-B2DC-4744-BFBF-168E4DFC8BC9}" type="parTrans" cxnId="{C5E7DAF1-CFB8-8445-8883-1D8F1AB465EE}">
      <dgm:prSet/>
      <dgm:spPr/>
      <dgm:t>
        <a:bodyPr/>
        <a:lstStyle/>
        <a:p>
          <a:endParaRPr lang="en-US"/>
        </a:p>
      </dgm:t>
    </dgm:pt>
    <dgm:pt modelId="{ACD18C76-6409-7443-9155-10701DFE68B6}" type="sibTrans" cxnId="{C5E7DAF1-CFB8-8445-8883-1D8F1AB465EE}">
      <dgm:prSet/>
      <dgm:spPr/>
      <dgm:t>
        <a:bodyPr/>
        <a:lstStyle/>
        <a:p>
          <a:endParaRPr lang="en-US"/>
        </a:p>
      </dgm:t>
    </dgm:pt>
    <dgm:pt modelId="{990EACD7-C07A-4B45-A00C-B957EDB8CA37}">
      <dgm:prSet phldrT="[Text]" custT="1"/>
      <dgm:spPr/>
      <dgm:t>
        <a:bodyPr/>
        <a:lstStyle/>
        <a:p>
          <a:r>
            <a:rPr lang="en-US" sz="1200" dirty="0" smtClean="0"/>
            <a:t>Services (will this have drop downs)</a:t>
          </a:r>
          <a:endParaRPr lang="en-US" sz="1200" dirty="0"/>
        </a:p>
      </dgm:t>
    </dgm:pt>
    <dgm:pt modelId="{AC68FB3C-5541-3840-A96D-954D83E5D133}" type="parTrans" cxnId="{EA6709C0-5AFA-A14A-ABF6-D2D4C0F61742}">
      <dgm:prSet/>
      <dgm:spPr/>
      <dgm:t>
        <a:bodyPr/>
        <a:lstStyle/>
        <a:p>
          <a:endParaRPr lang="en-US"/>
        </a:p>
      </dgm:t>
    </dgm:pt>
    <dgm:pt modelId="{B1374F9D-2F33-1841-AB46-9FA85F258692}" type="sibTrans" cxnId="{EA6709C0-5AFA-A14A-ABF6-D2D4C0F61742}">
      <dgm:prSet/>
      <dgm:spPr/>
      <dgm:t>
        <a:bodyPr/>
        <a:lstStyle/>
        <a:p>
          <a:endParaRPr lang="en-US"/>
        </a:p>
      </dgm:t>
    </dgm:pt>
    <dgm:pt modelId="{1309CB7B-8B53-1140-85E0-03607983F87D}">
      <dgm:prSet phldrT="[Text]" custT="1"/>
      <dgm:spPr/>
      <dgm:t>
        <a:bodyPr/>
        <a:lstStyle/>
        <a:p>
          <a:r>
            <a:rPr lang="en-US" sz="1200" dirty="0" err="1" smtClean="0"/>
            <a:t>Index.html</a:t>
          </a:r>
          <a:r>
            <a:rPr lang="en-US" sz="1200" dirty="0" smtClean="0"/>
            <a:t> (landing page)</a:t>
          </a:r>
          <a:endParaRPr lang="en-US" sz="1200" dirty="0"/>
        </a:p>
      </dgm:t>
    </dgm:pt>
    <dgm:pt modelId="{62579AED-5C2D-3D4C-A7E1-B9A5559209DF}" type="sibTrans" cxnId="{D98EA0C5-D4AC-A549-8B81-EFD8D0E4225E}">
      <dgm:prSet/>
      <dgm:spPr/>
      <dgm:t>
        <a:bodyPr/>
        <a:lstStyle/>
        <a:p>
          <a:endParaRPr lang="en-US"/>
        </a:p>
      </dgm:t>
    </dgm:pt>
    <dgm:pt modelId="{4E1AC0BB-7DD1-3C4D-BF1F-628126F0ED02}" type="parTrans" cxnId="{D98EA0C5-D4AC-A549-8B81-EFD8D0E4225E}">
      <dgm:prSet/>
      <dgm:spPr/>
      <dgm:t>
        <a:bodyPr/>
        <a:lstStyle/>
        <a:p>
          <a:endParaRPr lang="en-US"/>
        </a:p>
      </dgm:t>
    </dgm:pt>
    <dgm:pt modelId="{4F0C354E-7389-7943-BCD3-35B9E5C71868}">
      <dgm:prSet custT="1"/>
      <dgm:spPr/>
      <dgm:t>
        <a:bodyPr/>
        <a:lstStyle/>
        <a:p>
          <a:r>
            <a:rPr lang="en-US" sz="1200" dirty="0" smtClean="0"/>
            <a:t>Contact page </a:t>
          </a:r>
          <a:endParaRPr lang="en-US" sz="1200" dirty="0"/>
        </a:p>
      </dgm:t>
    </dgm:pt>
    <dgm:pt modelId="{F1B6F0F4-8FB2-F442-9BF2-9E9AC242BFC0}" type="parTrans" cxnId="{621E5F0A-37AF-BD48-A15B-D4CDF37D6D80}">
      <dgm:prSet/>
      <dgm:spPr/>
      <dgm:t>
        <a:bodyPr/>
        <a:lstStyle/>
        <a:p>
          <a:endParaRPr lang="en-US"/>
        </a:p>
      </dgm:t>
    </dgm:pt>
    <dgm:pt modelId="{07BBFD72-C691-AF41-B123-5ED05788EC7D}" type="sibTrans" cxnId="{621E5F0A-37AF-BD48-A15B-D4CDF37D6D80}">
      <dgm:prSet/>
      <dgm:spPr/>
      <dgm:t>
        <a:bodyPr/>
        <a:lstStyle/>
        <a:p>
          <a:endParaRPr lang="en-US"/>
        </a:p>
      </dgm:t>
    </dgm:pt>
    <dgm:pt modelId="{CF49F45E-FD90-DB4B-9DE2-EABF893FC6A8}">
      <dgm:prSet custT="1"/>
      <dgm:spPr/>
      <dgm:t>
        <a:bodyPr/>
        <a:lstStyle/>
        <a:p>
          <a:r>
            <a:rPr lang="en-US" sz="1200" dirty="0" smtClean="0"/>
            <a:t>Sign-up (this will link up with registration pages)</a:t>
          </a:r>
          <a:endParaRPr lang="en-US" sz="1200" dirty="0"/>
        </a:p>
      </dgm:t>
    </dgm:pt>
    <dgm:pt modelId="{DDF4F477-238B-7745-9FE7-26B1BB54065A}" type="parTrans" cxnId="{F3621ED5-1DD2-DE46-9161-89BBC36C594B}">
      <dgm:prSet/>
      <dgm:spPr/>
      <dgm:t>
        <a:bodyPr/>
        <a:lstStyle/>
        <a:p>
          <a:endParaRPr lang="en-US"/>
        </a:p>
      </dgm:t>
    </dgm:pt>
    <dgm:pt modelId="{4F3C6D94-3109-B844-9D70-CCE809580957}" type="sibTrans" cxnId="{F3621ED5-1DD2-DE46-9161-89BBC36C594B}">
      <dgm:prSet/>
      <dgm:spPr/>
      <dgm:t>
        <a:bodyPr/>
        <a:lstStyle/>
        <a:p>
          <a:endParaRPr lang="en-US"/>
        </a:p>
      </dgm:t>
    </dgm:pt>
    <dgm:pt modelId="{A93B16BF-DD6B-8543-9EFB-AED3B69053BD}" type="pres">
      <dgm:prSet presAssocID="{6F5426C7-8DA9-9642-BC49-84711C4C3800}" presName="Name0" presStyleCnt="0">
        <dgm:presLayoutVars>
          <dgm:dir/>
          <dgm:resizeHandles val="exact"/>
        </dgm:presLayoutVars>
      </dgm:prSet>
      <dgm:spPr/>
    </dgm:pt>
    <dgm:pt modelId="{E1FEF931-7A9B-A044-ABAD-E13463F0D7E9}" type="pres">
      <dgm:prSet presAssocID="{1309CB7B-8B53-1140-85E0-03607983F87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2CA65-85A8-DB45-AA42-051545F6994E}" type="pres">
      <dgm:prSet presAssocID="{62579AED-5C2D-3D4C-A7E1-B9A5559209D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CEB657A-F676-6243-B692-D4E166B61D03}" type="pres">
      <dgm:prSet presAssocID="{62579AED-5C2D-3D4C-A7E1-B9A5559209D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02E9B97-3632-C94A-A91D-EE2A4781FCC8}" type="pres">
      <dgm:prSet presAssocID="{8E51111A-C55F-004A-BF33-F31EB212435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36E4B-3ABE-014D-9774-6DEA6BFCE9F2}" type="pres">
      <dgm:prSet presAssocID="{ACD18C76-6409-7443-9155-10701DFE68B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617A365-4CE8-874C-AFC0-B1B5D57F3EB5}" type="pres">
      <dgm:prSet presAssocID="{ACD18C76-6409-7443-9155-10701DFE68B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FC62724-402E-6B44-941B-93554FC2D57C}" type="pres">
      <dgm:prSet presAssocID="{990EACD7-C07A-4B45-A00C-B957EDB8CA3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B4E6D-D850-E544-A0BC-476E945F8412}" type="pres">
      <dgm:prSet presAssocID="{B1374F9D-2F33-1841-AB46-9FA85F25869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5FD8DDEB-EB88-2543-89AE-35F177D57F7A}" type="pres">
      <dgm:prSet presAssocID="{B1374F9D-2F33-1841-AB46-9FA85F25869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DCD8A44-7E7B-8F4E-9453-7467C08A8E94}" type="pres">
      <dgm:prSet presAssocID="{4F0C354E-7389-7943-BCD3-35B9E5C7186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3288-39CB-8843-93B3-C755DCFBA7C9}" type="pres">
      <dgm:prSet presAssocID="{07BBFD72-C691-AF41-B123-5ED05788EC7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0A06B92-BA3F-0643-AC6D-87B23E57BD01}" type="pres">
      <dgm:prSet presAssocID="{07BBFD72-C691-AF41-B123-5ED05788EC7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B25114E-ADAF-D84A-9517-1F6A92DCBBB4}" type="pres">
      <dgm:prSet presAssocID="{CF49F45E-FD90-DB4B-9DE2-EABF893FC6A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6709C0-5AFA-A14A-ABF6-D2D4C0F61742}" srcId="{6F5426C7-8DA9-9642-BC49-84711C4C3800}" destId="{990EACD7-C07A-4B45-A00C-B957EDB8CA37}" srcOrd="2" destOrd="0" parTransId="{AC68FB3C-5541-3840-A96D-954D83E5D133}" sibTransId="{B1374F9D-2F33-1841-AB46-9FA85F258692}"/>
    <dgm:cxn modelId="{2827FEA0-8214-B547-BCA0-FC84D040C719}" type="presOf" srcId="{1309CB7B-8B53-1140-85E0-03607983F87D}" destId="{E1FEF931-7A9B-A044-ABAD-E13463F0D7E9}" srcOrd="0" destOrd="0" presId="urn:microsoft.com/office/officeart/2005/8/layout/process1"/>
    <dgm:cxn modelId="{625BE4EC-35E4-3844-9458-3AC3FD4A7B50}" type="presOf" srcId="{ACD18C76-6409-7443-9155-10701DFE68B6}" destId="{2617A365-4CE8-874C-AFC0-B1B5D57F3EB5}" srcOrd="1" destOrd="0" presId="urn:microsoft.com/office/officeart/2005/8/layout/process1"/>
    <dgm:cxn modelId="{51563A51-D61A-2B4E-8184-B87B221E5307}" type="presOf" srcId="{07BBFD72-C691-AF41-B123-5ED05788EC7D}" destId="{D0A06B92-BA3F-0643-AC6D-87B23E57BD01}" srcOrd="1" destOrd="0" presId="urn:microsoft.com/office/officeart/2005/8/layout/process1"/>
    <dgm:cxn modelId="{08788B53-A3C8-BA46-B4E0-F63480519543}" type="presOf" srcId="{4F0C354E-7389-7943-BCD3-35B9E5C71868}" destId="{9DCD8A44-7E7B-8F4E-9453-7467C08A8E94}" srcOrd="0" destOrd="0" presId="urn:microsoft.com/office/officeart/2005/8/layout/process1"/>
    <dgm:cxn modelId="{C73770B8-F2E6-FF41-B116-DC87DF0B8EE0}" type="presOf" srcId="{6F5426C7-8DA9-9642-BC49-84711C4C3800}" destId="{A93B16BF-DD6B-8543-9EFB-AED3B69053BD}" srcOrd="0" destOrd="0" presId="urn:microsoft.com/office/officeart/2005/8/layout/process1"/>
    <dgm:cxn modelId="{728D11DB-1E0B-A54B-8541-CAE178DC1406}" type="presOf" srcId="{990EACD7-C07A-4B45-A00C-B957EDB8CA37}" destId="{9FC62724-402E-6B44-941B-93554FC2D57C}" srcOrd="0" destOrd="0" presId="urn:microsoft.com/office/officeart/2005/8/layout/process1"/>
    <dgm:cxn modelId="{DBE18D72-E729-EF42-B59A-C698DC538EB5}" type="presOf" srcId="{62579AED-5C2D-3D4C-A7E1-B9A5559209DF}" destId="{9CEB657A-F676-6243-B692-D4E166B61D03}" srcOrd="1" destOrd="0" presId="urn:microsoft.com/office/officeart/2005/8/layout/process1"/>
    <dgm:cxn modelId="{ACBC54A0-178F-BC42-BA77-EFFEE1F312C9}" type="presOf" srcId="{62579AED-5C2D-3D4C-A7E1-B9A5559209DF}" destId="{0E02CA65-85A8-DB45-AA42-051545F6994E}" srcOrd="0" destOrd="0" presId="urn:microsoft.com/office/officeart/2005/8/layout/process1"/>
    <dgm:cxn modelId="{C5E7DAF1-CFB8-8445-8883-1D8F1AB465EE}" srcId="{6F5426C7-8DA9-9642-BC49-84711C4C3800}" destId="{8E51111A-C55F-004A-BF33-F31EB212435D}" srcOrd="1" destOrd="0" parTransId="{8FBA617E-B2DC-4744-BFBF-168E4DFC8BC9}" sibTransId="{ACD18C76-6409-7443-9155-10701DFE68B6}"/>
    <dgm:cxn modelId="{2498284C-F642-8B43-AE14-8CF7314C9A5B}" type="presOf" srcId="{B1374F9D-2F33-1841-AB46-9FA85F258692}" destId="{53CB4E6D-D850-E544-A0BC-476E945F8412}" srcOrd="0" destOrd="0" presId="urn:microsoft.com/office/officeart/2005/8/layout/process1"/>
    <dgm:cxn modelId="{621E5F0A-37AF-BD48-A15B-D4CDF37D6D80}" srcId="{6F5426C7-8DA9-9642-BC49-84711C4C3800}" destId="{4F0C354E-7389-7943-BCD3-35B9E5C71868}" srcOrd="3" destOrd="0" parTransId="{F1B6F0F4-8FB2-F442-9BF2-9E9AC242BFC0}" sibTransId="{07BBFD72-C691-AF41-B123-5ED05788EC7D}"/>
    <dgm:cxn modelId="{F3621ED5-1DD2-DE46-9161-89BBC36C594B}" srcId="{6F5426C7-8DA9-9642-BC49-84711C4C3800}" destId="{CF49F45E-FD90-DB4B-9DE2-EABF893FC6A8}" srcOrd="4" destOrd="0" parTransId="{DDF4F477-238B-7745-9FE7-26B1BB54065A}" sibTransId="{4F3C6D94-3109-B844-9D70-CCE809580957}"/>
    <dgm:cxn modelId="{B991C194-8A4E-C544-9CEE-71DC6EE96313}" type="presOf" srcId="{ACD18C76-6409-7443-9155-10701DFE68B6}" destId="{0BC36E4B-3ABE-014D-9774-6DEA6BFCE9F2}" srcOrd="0" destOrd="0" presId="urn:microsoft.com/office/officeart/2005/8/layout/process1"/>
    <dgm:cxn modelId="{023DA887-D2F1-EC43-84C6-87956509665B}" type="presOf" srcId="{CF49F45E-FD90-DB4B-9DE2-EABF893FC6A8}" destId="{0B25114E-ADAF-D84A-9517-1F6A92DCBBB4}" srcOrd="0" destOrd="0" presId="urn:microsoft.com/office/officeart/2005/8/layout/process1"/>
    <dgm:cxn modelId="{9F24FE76-3125-EF47-BD7A-C55ACC56C186}" type="presOf" srcId="{B1374F9D-2F33-1841-AB46-9FA85F258692}" destId="{5FD8DDEB-EB88-2543-89AE-35F177D57F7A}" srcOrd="1" destOrd="0" presId="urn:microsoft.com/office/officeart/2005/8/layout/process1"/>
    <dgm:cxn modelId="{11933572-F277-FE46-86AC-2289C9498BDF}" type="presOf" srcId="{8E51111A-C55F-004A-BF33-F31EB212435D}" destId="{102E9B97-3632-C94A-A91D-EE2A4781FCC8}" srcOrd="0" destOrd="0" presId="urn:microsoft.com/office/officeart/2005/8/layout/process1"/>
    <dgm:cxn modelId="{BDC022D0-7A03-EA45-AB16-3D18177092DA}" type="presOf" srcId="{07BBFD72-C691-AF41-B123-5ED05788EC7D}" destId="{D0863288-39CB-8843-93B3-C755DCFBA7C9}" srcOrd="0" destOrd="0" presId="urn:microsoft.com/office/officeart/2005/8/layout/process1"/>
    <dgm:cxn modelId="{D98EA0C5-D4AC-A549-8B81-EFD8D0E4225E}" srcId="{6F5426C7-8DA9-9642-BC49-84711C4C3800}" destId="{1309CB7B-8B53-1140-85E0-03607983F87D}" srcOrd="0" destOrd="0" parTransId="{4E1AC0BB-7DD1-3C4D-BF1F-628126F0ED02}" sibTransId="{62579AED-5C2D-3D4C-A7E1-B9A5559209DF}"/>
    <dgm:cxn modelId="{247D8ADC-E3A0-4348-B894-0186574FCFE8}" type="presParOf" srcId="{A93B16BF-DD6B-8543-9EFB-AED3B69053BD}" destId="{E1FEF931-7A9B-A044-ABAD-E13463F0D7E9}" srcOrd="0" destOrd="0" presId="urn:microsoft.com/office/officeart/2005/8/layout/process1"/>
    <dgm:cxn modelId="{B968B594-3511-BB4C-93B1-20C4966149D3}" type="presParOf" srcId="{A93B16BF-DD6B-8543-9EFB-AED3B69053BD}" destId="{0E02CA65-85A8-DB45-AA42-051545F6994E}" srcOrd="1" destOrd="0" presId="urn:microsoft.com/office/officeart/2005/8/layout/process1"/>
    <dgm:cxn modelId="{7D1677FB-EFC3-F14C-AA57-F20AF7B5A71D}" type="presParOf" srcId="{0E02CA65-85A8-DB45-AA42-051545F6994E}" destId="{9CEB657A-F676-6243-B692-D4E166B61D03}" srcOrd="0" destOrd="0" presId="urn:microsoft.com/office/officeart/2005/8/layout/process1"/>
    <dgm:cxn modelId="{28B3D698-149D-B942-8EBD-F11B195DCBC5}" type="presParOf" srcId="{A93B16BF-DD6B-8543-9EFB-AED3B69053BD}" destId="{102E9B97-3632-C94A-A91D-EE2A4781FCC8}" srcOrd="2" destOrd="0" presId="urn:microsoft.com/office/officeart/2005/8/layout/process1"/>
    <dgm:cxn modelId="{886033BE-BD02-4E4D-BD9B-4D63303712FE}" type="presParOf" srcId="{A93B16BF-DD6B-8543-9EFB-AED3B69053BD}" destId="{0BC36E4B-3ABE-014D-9774-6DEA6BFCE9F2}" srcOrd="3" destOrd="0" presId="urn:microsoft.com/office/officeart/2005/8/layout/process1"/>
    <dgm:cxn modelId="{500786CB-3B5B-AA41-85AB-FB2A53CF51F2}" type="presParOf" srcId="{0BC36E4B-3ABE-014D-9774-6DEA6BFCE9F2}" destId="{2617A365-4CE8-874C-AFC0-B1B5D57F3EB5}" srcOrd="0" destOrd="0" presId="urn:microsoft.com/office/officeart/2005/8/layout/process1"/>
    <dgm:cxn modelId="{70F6BC88-0E77-2642-B310-F7384376EB5B}" type="presParOf" srcId="{A93B16BF-DD6B-8543-9EFB-AED3B69053BD}" destId="{9FC62724-402E-6B44-941B-93554FC2D57C}" srcOrd="4" destOrd="0" presId="urn:microsoft.com/office/officeart/2005/8/layout/process1"/>
    <dgm:cxn modelId="{CF34D58F-04C4-B240-A62F-0817029CA417}" type="presParOf" srcId="{A93B16BF-DD6B-8543-9EFB-AED3B69053BD}" destId="{53CB4E6D-D850-E544-A0BC-476E945F8412}" srcOrd="5" destOrd="0" presId="urn:microsoft.com/office/officeart/2005/8/layout/process1"/>
    <dgm:cxn modelId="{1176C442-0AB6-EA46-9E7A-820F6B0C27AF}" type="presParOf" srcId="{53CB4E6D-D850-E544-A0BC-476E945F8412}" destId="{5FD8DDEB-EB88-2543-89AE-35F177D57F7A}" srcOrd="0" destOrd="0" presId="urn:microsoft.com/office/officeart/2005/8/layout/process1"/>
    <dgm:cxn modelId="{8E2375E2-09C7-DA41-B8D5-670958BC7231}" type="presParOf" srcId="{A93B16BF-DD6B-8543-9EFB-AED3B69053BD}" destId="{9DCD8A44-7E7B-8F4E-9453-7467C08A8E94}" srcOrd="6" destOrd="0" presId="urn:microsoft.com/office/officeart/2005/8/layout/process1"/>
    <dgm:cxn modelId="{F4A51A75-7019-C745-89AE-397A5FFFBC13}" type="presParOf" srcId="{A93B16BF-DD6B-8543-9EFB-AED3B69053BD}" destId="{D0863288-39CB-8843-93B3-C755DCFBA7C9}" srcOrd="7" destOrd="0" presId="urn:microsoft.com/office/officeart/2005/8/layout/process1"/>
    <dgm:cxn modelId="{41B529D4-2D45-9F41-855D-19160F2889E1}" type="presParOf" srcId="{D0863288-39CB-8843-93B3-C755DCFBA7C9}" destId="{D0A06B92-BA3F-0643-AC6D-87B23E57BD01}" srcOrd="0" destOrd="0" presId="urn:microsoft.com/office/officeart/2005/8/layout/process1"/>
    <dgm:cxn modelId="{835771B0-A522-2E43-B606-32241AD11EB7}" type="presParOf" srcId="{A93B16BF-DD6B-8543-9EFB-AED3B69053BD}" destId="{0B25114E-ADAF-D84A-9517-1F6A92DCBB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426C7-8DA9-9642-BC49-84711C4C3800}" type="doc">
      <dgm:prSet loTypeId="urn:microsoft.com/office/officeart/2005/8/layout/process1" loCatId="process" qsTypeId="urn:microsoft.com/office/officeart/2005/8/quickstyle/3D1" qsCatId="3D" csTypeId="urn:microsoft.com/office/officeart/2005/8/colors/accent2_2" csCatId="accent2" phldr="1"/>
      <dgm:spPr/>
    </dgm:pt>
    <dgm:pt modelId="{8E51111A-C55F-004A-BF33-F31EB212435D}">
      <dgm:prSet phldrT="[Text]" custT="1"/>
      <dgm:spPr/>
      <dgm:t>
        <a:bodyPr/>
        <a:lstStyle/>
        <a:p>
          <a:r>
            <a:rPr lang="en-US" sz="1200" dirty="0" smtClean="0"/>
            <a:t>{TBC}</a:t>
          </a:r>
          <a:endParaRPr lang="en-US" sz="1200" dirty="0"/>
        </a:p>
      </dgm:t>
    </dgm:pt>
    <dgm:pt modelId="{8FBA617E-B2DC-4744-BFBF-168E4DFC8BC9}" type="parTrans" cxnId="{C5E7DAF1-CFB8-8445-8883-1D8F1AB465EE}">
      <dgm:prSet/>
      <dgm:spPr/>
      <dgm:t>
        <a:bodyPr/>
        <a:lstStyle/>
        <a:p>
          <a:endParaRPr lang="en-US"/>
        </a:p>
      </dgm:t>
    </dgm:pt>
    <dgm:pt modelId="{ACD18C76-6409-7443-9155-10701DFE68B6}" type="sibTrans" cxnId="{C5E7DAF1-CFB8-8445-8883-1D8F1AB465EE}">
      <dgm:prSet/>
      <dgm:spPr/>
      <dgm:t>
        <a:bodyPr/>
        <a:lstStyle/>
        <a:p>
          <a:endParaRPr lang="en-US"/>
        </a:p>
      </dgm:t>
    </dgm:pt>
    <dgm:pt modelId="{990EACD7-C07A-4B45-A00C-B957EDB8CA37}">
      <dgm:prSet phldrT="[Text]" custT="1"/>
      <dgm:spPr/>
      <dgm:t>
        <a:bodyPr/>
        <a:lstStyle/>
        <a:p>
          <a:r>
            <a:rPr lang="en-US" sz="1200" dirty="0" smtClean="0"/>
            <a:t>{TBC}</a:t>
          </a:r>
          <a:endParaRPr lang="en-US" sz="1200" dirty="0"/>
        </a:p>
      </dgm:t>
    </dgm:pt>
    <dgm:pt modelId="{AC68FB3C-5541-3840-A96D-954D83E5D133}" type="parTrans" cxnId="{EA6709C0-5AFA-A14A-ABF6-D2D4C0F61742}">
      <dgm:prSet/>
      <dgm:spPr/>
      <dgm:t>
        <a:bodyPr/>
        <a:lstStyle/>
        <a:p>
          <a:endParaRPr lang="en-US"/>
        </a:p>
      </dgm:t>
    </dgm:pt>
    <dgm:pt modelId="{B1374F9D-2F33-1841-AB46-9FA85F258692}" type="sibTrans" cxnId="{EA6709C0-5AFA-A14A-ABF6-D2D4C0F61742}">
      <dgm:prSet/>
      <dgm:spPr/>
      <dgm:t>
        <a:bodyPr/>
        <a:lstStyle/>
        <a:p>
          <a:endParaRPr lang="en-US"/>
        </a:p>
      </dgm:t>
    </dgm:pt>
    <dgm:pt modelId="{1309CB7B-8B53-1140-85E0-03607983F87D}">
      <dgm:prSet phldrT="[Text]" custT="1"/>
      <dgm:spPr/>
      <dgm:t>
        <a:bodyPr/>
        <a:lstStyle/>
        <a:p>
          <a:r>
            <a:rPr lang="en-US" sz="1200" dirty="0" smtClean="0"/>
            <a:t>{TBC}	</a:t>
          </a:r>
          <a:endParaRPr lang="en-US" sz="1200" dirty="0"/>
        </a:p>
      </dgm:t>
    </dgm:pt>
    <dgm:pt modelId="{62579AED-5C2D-3D4C-A7E1-B9A5559209DF}" type="sibTrans" cxnId="{D98EA0C5-D4AC-A549-8B81-EFD8D0E4225E}">
      <dgm:prSet/>
      <dgm:spPr/>
      <dgm:t>
        <a:bodyPr/>
        <a:lstStyle/>
        <a:p>
          <a:endParaRPr lang="en-US"/>
        </a:p>
      </dgm:t>
    </dgm:pt>
    <dgm:pt modelId="{4E1AC0BB-7DD1-3C4D-BF1F-628126F0ED02}" type="parTrans" cxnId="{D98EA0C5-D4AC-A549-8B81-EFD8D0E4225E}">
      <dgm:prSet/>
      <dgm:spPr/>
      <dgm:t>
        <a:bodyPr/>
        <a:lstStyle/>
        <a:p>
          <a:endParaRPr lang="en-US"/>
        </a:p>
      </dgm:t>
    </dgm:pt>
    <dgm:pt modelId="{4F0C354E-7389-7943-BCD3-35B9E5C71868}">
      <dgm:prSet custT="1"/>
      <dgm:spPr/>
      <dgm:t>
        <a:bodyPr/>
        <a:lstStyle/>
        <a:p>
          <a:r>
            <a:rPr lang="en-US" sz="1200" dirty="0" smtClean="0"/>
            <a:t>{TBC}</a:t>
          </a:r>
          <a:endParaRPr lang="en-US" sz="1200" dirty="0"/>
        </a:p>
      </dgm:t>
    </dgm:pt>
    <dgm:pt modelId="{F1B6F0F4-8FB2-F442-9BF2-9E9AC242BFC0}" type="parTrans" cxnId="{621E5F0A-37AF-BD48-A15B-D4CDF37D6D80}">
      <dgm:prSet/>
      <dgm:spPr/>
      <dgm:t>
        <a:bodyPr/>
        <a:lstStyle/>
        <a:p>
          <a:endParaRPr lang="en-US"/>
        </a:p>
      </dgm:t>
    </dgm:pt>
    <dgm:pt modelId="{07BBFD72-C691-AF41-B123-5ED05788EC7D}" type="sibTrans" cxnId="{621E5F0A-37AF-BD48-A15B-D4CDF37D6D80}">
      <dgm:prSet/>
      <dgm:spPr/>
      <dgm:t>
        <a:bodyPr/>
        <a:lstStyle/>
        <a:p>
          <a:endParaRPr lang="en-US"/>
        </a:p>
      </dgm:t>
    </dgm:pt>
    <dgm:pt modelId="{CF49F45E-FD90-DB4B-9DE2-EABF893FC6A8}">
      <dgm:prSet custT="1"/>
      <dgm:spPr/>
      <dgm:t>
        <a:bodyPr/>
        <a:lstStyle/>
        <a:p>
          <a:r>
            <a:rPr lang="en-US" sz="1200" dirty="0" smtClean="0"/>
            <a:t>{TBC}</a:t>
          </a:r>
          <a:endParaRPr lang="en-US" sz="1200" dirty="0"/>
        </a:p>
      </dgm:t>
    </dgm:pt>
    <dgm:pt modelId="{DDF4F477-238B-7745-9FE7-26B1BB54065A}" type="parTrans" cxnId="{F3621ED5-1DD2-DE46-9161-89BBC36C594B}">
      <dgm:prSet/>
      <dgm:spPr/>
      <dgm:t>
        <a:bodyPr/>
        <a:lstStyle/>
        <a:p>
          <a:endParaRPr lang="en-US"/>
        </a:p>
      </dgm:t>
    </dgm:pt>
    <dgm:pt modelId="{4F3C6D94-3109-B844-9D70-CCE809580957}" type="sibTrans" cxnId="{F3621ED5-1DD2-DE46-9161-89BBC36C594B}">
      <dgm:prSet/>
      <dgm:spPr/>
      <dgm:t>
        <a:bodyPr/>
        <a:lstStyle/>
        <a:p>
          <a:endParaRPr lang="en-US"/>
        </a:p>
      </dgm:t>
    </dgm:pt>
    <dgm:pt modelId="{A93B16BF-DD6B-8543-9EFB-AED3B69053BD}" type="pres">
      <dgm:prSet presAssocID="{6F5426C7-8DA9-9642-BC49-84711C4C3800}" presName="Name0" presStyleCnt="0">
        <dgm:presLayoutVars>
          <dgm:dir/>
          <dgm:resizeHandles val="exact"/>
        </dgm:presLayoutVars>
      </dgm:prSet>
      <dgm:spPr/>
    </dgm:pt>
    <dgm:pt modelId="{E1FEF931-7A9B-A044-ABAD-E13463F0D7E9}" type="pres">
      <dgm:prSet presAssocID="{1309CB7B-8B53-1140-85E0-03607983F87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2CA65-85A8-DB45-AA42-051545F6994E}" type="pres">
      <dgm:prSet presAssocID="{62579AED-5C2D-3D4C-A7E1-B9A5559209D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CEB657A-F676-6243-B692-D4E166B61D03}" type="pres">
      <dgm:prSet presAssocID="{62579AED-5C2D-3D4C-A7E1-B9A5559209D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02E9B97-3632-C94A-A91D-EE2A4781FCC8}" type="pres">
      <dgm:prSet presAssocID="{8E51111A-C55F-004A-BF33-F31EB212435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36E4B-3ABE-014D-9774-6DEA6BFCE9F2}" type="pres">
      <dgm:prSet presAssocID="{ACD18C76-6409-7443-9155-10701DFE68B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617A365-4CE8-874C-AFC0-B1B5D57F3EB5}" type="pres">
      <dgm:prSet presAssocID="{ACD18C76-6409-7443-9155-10701DFE68B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FC62724-402E-6B44-941B-93554FC2D57C}" type="pres">
      <dgm:prSet presAssocID="{990EACD7-C07A-4B45-A00C-B957EDB8CA3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B4E6D-D850-E544-A0BC-476E945F8412}" type="pres">
      <dgm:prSet presAssocID="{B1374F9D-2F33-1841-AB46-9FA85F25869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5FD8DDEB-EB88-2543-89AE-35F177D57F7A}" type="pres">
      <dgm:prSet presAssocID="{B1374F9D-2F33-1841-AB46-9FA85F25869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DCD8A44-7E7B-8F4E-9453-7467C08A8E94}" type="pres">
      <dgm:prSet presAssocID="{4F0C354E-7389-7943-BCD3-35B9E5C7186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3288-39CB-8843-93B3-C755DCFBA7C9}" type="pres">
      <dgm:prSet presAssocID="{07BBFD72-C691-AF41-B123-5ED05788EC7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0A06B92-BA3F-0643-AC6D-87B23E57BD01}" type="pres">
      <dgm:prSet presAssocID="{07BBFD72-C691-AF41-B123-5ED05788EC7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B25114E-ADAF-D84A-9517-1F6A92DCBBB4}" type="pres">
      <dgm:prSet presAssocID="{CF49F45E-FD90-DB4B-9DE2-EABF893FC6A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6709C0-5AFA-A14A-ABF6-D2D4C0F61742}" srcId="{6F5426C7-8DA9-9642-BC49-84711C4C3800}" destId="{990EACD7-C07A-4B45-A00C-B957EDB8CA37}" srcOrd="2" destOrd="0" parTransId="{AC68FB3C-5541-3840-A96D-954D83E5D133}" sibTransId="{B1374F9D-2F33-1841-AB46-9FA85F258692}"/>
    <dgm:cxn modelId="{57107945-ED0A-CF4C-8CC7-EA995B9D46F3}" type="presOf" srcId="{4F0C354E-7389-7943-BCD3-35B9E5C71868}" destId="{9DCD8A44-7E7B-8F4E-9453-7467C08A8E94}" srcOrd="0" destOrd="0" presId="urn:microsoft.com/office/officeart/2005/8/layout/process1"/>
    <dgm:cxn modelId="{309DA130-3FA7-1541-A555-8C18A968A208}" type="presOf" srcId="{ACD18C76-6409-7443-9155-10701DFE68B6}" destId="{2617A365-4CE8-874C-AFC0-B1B5D57F3EB5}" srcOrd="1" destOrd="0" presId="urn:microsoft.com/office/officeart/2005/8/layout/process1"/>
    <dgm:cxn modelId="{C5E7DAF1-CFB8-8445-8883-1D8F1AB465EE}" srcId="{6F5426C7-8DA9-9642-BC49-84711C4C3800}" destId="{8E51111A-C55F-004A-BF33-F31EB212435D}" srcOrd="1" destOrd="0" parTransId="{8FBA617E-B2DC-4744-BFBF-168E4DFC8BC9}" sibTransId="{ACD18C76-6409-7443-9155-10701DFE68B6}"/>
    <dgm:cxn modelId="{9EAF2F1D-557A-084E-A32E-9CA0632DD932}" type="presOf" srcId="{1309CB7B-8B53-1140-85E0-03607983F87D}" destId="{E1FEF931-7A9B-A044-ABAD-E13463F0D7E9}" srcOrd="0" destOrd="0" presId="urn:microsoft.com/office/officeart/2005/8/layout/process1"/>
    <dgm:cxn modelId="{621E5F0A-37AF-BD48-A15B-D4CDF37D6D80}" srcId="{6F5426C7-8DA9-9642-BC49-84711C4C3800}" destId="{4F0C354E-7389-7943-BCD3-35B9E5C71868}" srcOrd="3" destOrd="0" parTransId="{F1B6F0F4-8FB2-F442-9BF2-9E9AC242BFC0}" sibTransId="{07BBFD72-C691-AF41-B123-5ED05788EC7D}"/>
    <dgm:cxn modelId="{F3621ED5-1DD2-DE46-9161-89BBC36C594B}" srcId="{6F5426C7-8DA9-9642-BC49-84711C4C3800}" destId="{CF49F45E-FD90-DB4B-9DE2-EABF893FC6A8}" srcOrd="4" destOrd="0" parTransId="{DDF4F477-238B-7745-9FE7-26B1BB54065A}" sibTransId="{4F3C6D94-3109-B844-9D70-CCE809580957}"/>
    <dgm:cxn modelId="{FB09A5D9-1F8D-4647-AC05-63031262046B}" type="presOf" srcId="{990EACD7-C07A-4B45-A00C-B957EDB8CA37}" destId="{9FC62724-402E-6B44-941B-93554FC2D57C}" srcOrd="0" destOrd="0" presId="urn:microsoft.com/office/officeart/2005/8/layout/process1"/>
    <dgm:cxn modelId="{C066E740-0A37-2248-9C97-830BF4FC25AF}" type="presOf" srcId="{B1374F9D-2F33-1841-AB46-9FA85F258692}" destId="{5FD8DDEB-EB88-2543-89AE-35F177D57F7A}" srcOrd="1" destOrd="0" presId="urn:microsoft.com/office/officeart/2005/8/layout/process1"/>
    <dgm:cxn modelId="{79FAE699-5207-7D45-ADEB-B171193C6DFF}" type="presOf" srcId="{07BBFD72-C691-AF41-B123-5ED05788EC7D}" destId="{D0863288-39CB-8843-93B3-C755DCFBA7C9}" srcOrd="0" destOrd="0" presId="urn:microsoft.com/office/officeart/2005/8/layout/process1"/>
    <dgm:cxn modelId="{A3A32ACC-CEFF-0C4D-ABC7-D48442A89E01}" type="presOf" srcId="{8E51111A-C55F-004A-BF33-F31EB212435D}" destId="{102E9B97-3632-C94A-A91D-EE2A4781FCC8}" srcOrd="0" destOrd="0" presId="urn:microsoft.com/office/officeart/2005/8/layout/process1"/>
    <dgm:cxn modelId="{735DB9D9-31F9-7E4F-A398-72AEF1877E96}" type="presOf" srcId="{07BBFD72-C691-AF41-B123-5ED05788EC7D}" destId="{D0A06B92-BA3F-0643-AC6D-87B23E57BD01}" srcOrd="1" destOrd="0" presId="urn:microsoft.com/office/officeart/2005/8/layout/process1"/>
    <dgm:cxn modelId="{1EF507CF-BC89-8A47-AEEB-DD74B9AD5F03}" type="presOf" srcId="{62579AED-5C2D-3D4C-A7E1-B9A5559209DF}" destId="{0E02CA65-85A8-DB45-AA42-051545F6994E}" srcOrd="0" destOrd="0" presId="urn:microsoft.com/office/officeart/2005/8/layout/process1"/>
    <dgm:cxn modelId="{EF7B13F2-B0F1-4345-B60B-E3CF4034E54C}" type="presOf" srcId="{62579AED-5C2D-3D4C-A7E1-B9A5559209DF}" destId="{9CEB657A-F676-6243-B692-D4E166B61D03}" srcOrd="1" destOrd="0" presId="urn:microsoft.com/office/officeart/2005/8/layout/process1"/>
    <dgm:cxn modelId="{383C2915-CDA4-224C-814D-0806DEBE0585}" type="presOf" srcId="{ACD18C76-6409-7443-9155-10701DFE68B6}" destId="{0BC36E4B-3ABE-014D-9774-6DEA6BFCE9F2}" srcOrd="0" destOrd="0" presId="urn:microsoft.com/office/officeart/2005/8/layout/process1"/>
    <dgm:cxn modelId="{233A2F84-4F75-6C4A-AACB-0007CCF704AA}" type="presOf" srcId="{B1374F9D-2F33-1841-AB46-9FA85F258692}" destId="{53CB4E6D-D850-E544-A0BC-476E945F8412}" srcOrd="0" destOrd="0" presId="urn:microsoft.com/office/officeart/2005/8/layout/process1"/>
    <dgm:cxn modelId="{7BA2492B-697F-E34C-A40D-BEB93C81AB2D}" type="presOf" srcId="{CF49F45E-FD90-DB4B-9DE2-EABF893FC6A8}" destId="{0B25114E-ADAF-D84A-9517-1F6A92DCBBB4}" srcOrd="0" destOrd="0" presId="urn:microsoft.com/office/officeart/2005/8/layout/process1"/>
    <dgm:cxn modelId="{33C4A627-B1CB-C14E-9C96-6A80D61843A1}" type="presOf" srcId="{6F5426C7-8DA9-9642-BC49-84711C4C3800}" destId="{A93B16BF-DD6B-8543-9EFB-AED3B69053BD}" srcOrd="0" destOrd="0" presId="urn:microsoft.com/office/officeart/2005/8/layout/process1"/>
    <dgm:cxn modelId="{D98EA0C5-D4AC-A549-8B81-EFD8D0E4225E}" srcId="{6F5426C7-8DA9-9642-BC49-84711C4C3800}" destId="{1309CB7B-8B53-1140-85E0-03607983F87D}" srcOrd="0" destOrd="0" parTransId="{4E1AC0BB-7DD1-3C4D-BF1F-628126F0ED02}" sibTransId="{62579AED-5C2D-3D4C-A7E1-B9A5559209DF}"/>
    <dgm:cxn modelId="{8E8B4B00-C5E2-0843-B4CF-97723B37F143}" type="presParOf" srcId="{A93B16BF-DD6B-8543-9EFB-AED3B69053BD}" destId="{E1FEF931-7A9B-A044-ABAD-E13463F0D7E9}" srcOrd="0" destOrd="0" presId="urn:microsoft.com/office/officeart/2005/8/layout/process1"/>
    <dgm:cxn modelId="{1A579437-63BE-0F4F-8564-B1A73D84F203}" type="presParOf" srcId="{A93B16BF-DD6B-8543-9EFB-AED3B69053BD}" destId="{0E02CA65-85A8-DB45-AA42-051545F6994E}" srcOrd="1" destOrd="0" presId="urn:microsoft.com/office/officeart/2005/8/layout/process1"/>
    <dgm:cxn modelId="{51386BAE-C0BB-4C42-9849-FB2A12E90635}" type="presParOf" srcId="{0E02CA65-85A8-DB45-AA42-051545F6994E}" destId="{9CEB657A-F676-6243-B692-D4E166B61D03}" srcOrd="0" destOrd="0" presId="urn:microsoft.com/office/officeart/2005/8/layout/process1"/>
    <dgm:cxn modelId="{BD459F50-C9A5-A44C-B305-F6C25DBA3A8E}" type="presParOf" srcId="{A93B16BF-DD6B-8543-9EFB-AED3B69053BD}" destId="{102E9B97-3632-C94A-A91D-EE2A4781FCC8}" srcOrd="2" destOrd="0" presId="urn:microsoft.com/office/officeart/2005/8/layout/process1"/>
    <dgm:cxn modelId="{9BE607A1-F1A6-5747-A155-EA0CAF82CF1A}" type="presParOf" srcId="{A93B16BF-DD6B-8543-9EFB-AED3B69053BD}" destId="{0BC36E4B-3ABE-014D-9774-6DEA6BFCE9F2}" srcOrd="3" destOrd="0" presId="urn:microsoft.com/office/officeart/2005/8/layout/process1"/>
    <dgm:cxn modelId="{ED13B836-89BA-874E-B0F0-93E6E90BBB05}" type="presParOf" srcId="{0BC36E4B-3ABE-014D-9774-6DEA6BFCE9F2}" destId="{2617A365-4CE8-874C-AFC0-B1B5D57F3EB5}" srcOrd="0" destOrd="0" presId="urn:microsoft.com/office/officeart/2005/8/layout/process1"/>
    <dgm:cxn modelId="{742D2749-095B-FA43-B086-C68B3295D2A8}" type="presParOf" srcId="{A93B16BF-DD6B-8543-9EFB-AED3B69053BD}" destId="{9FC62724-402E-6B44-941B-93554FC2D57C}" srcOrd="4" destOrd="0" presId="urn:microsoft.com/office/officeart/2005/8/layout/process1"/>
    <dgm:cxn modelId="{A4926F24-8F1C-8341-BAAB-245148F722D3}" type="presParOf" srcId="{A93B16BF-DD6B-8543-9EFB-AED3B69053BD}" destId="{53CB4E6D-D850-E544-A0BC-476E945F8412}" srcOrd="5" destOrd="0" presId="urn:microsoft.com/office/officeart/2005/8/layout/process1"/>
    <dgm:cxn modelId="{A5BAA929-3B7A-FE4B-8D47-63D6D0CA46FF}" type="presParOf" srcId="{53CB4E6D-D850-E544-A0BC-476E945F8412}" destId="{5FD8DDEB-EB88-2543-89AE-35F177D57F7A}" srcOrd="0" destOrd="0" presId="urn:microsoft.com/office/officeart/2005/8/layout/process1"/>
    <dgm:cxn modelId="{D033EED5-6904-6947-B0D5-1CFD07979C44}" type="presParOf" srcId="{A93B16BF-DD6B-8543-9EFB-AED3B69053BD}" destId="{9DCD8A44-7E7B-8F4E-9453-7467C08A8E94}" srcOrd="6" destOrd="0" presId="urn:microsoft.com/office/officeart/2005/8/layout/process1"/>
    <dgm:cxn modelId="{33123304-4D66-EA44-B50E-B205E10F89A0}" type="presParOf" srcId="{A93B16BF-DD6B-8543-9EFB-AED3B69053BD}" destId="{D0863288-39CB-8843-93B3-C755DCFBA7C9}" srcOrd="7" destOrd="0" presId="urn:microsoft.com/office/officeart/2005/8/layout/process1"/>
    <dgm:cxn modelId="{545C3F42-5F40-9949-BEA6-14EC6F6C2F9C}" type="presParOf" srcId="{D0863288-39CB-8843-93B3-C755DCFBA7C9}" destId="{D0A06B92-BA3F-0643-AC6D-87B23E57BD01}" srcOrd="0" destOrd="0" presId="urn:microsoft.com/office/officeart/2005/8/layout/process1"/>
    <dgm:cxn modelId="{8DFA68C0-91DA-614C-B3B7-F197BAF5B47E}" type="presParOf" srcId="{A93B16BF-DD6B-8543-9EFB-AED3B69053BD}" destId="{0B25114E-ADAF-D84A-9517-1F6A92DCBB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5426C7-8DA9-9642-BC49-84711C4C3800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8E51111A-C55F-004A-BF33-F31EB212435D}">
      <dgm:prSet phldrT="[Text]" custT="1"/>
      <dgm:spPr/>
      <dgm:t>
        <a:bodyPr/>
        <a:lstStyle/>
        <a:p>
          <a:r>
            <a:rPr lang="en-US" sz="1200" dirty="0" smtClean="0"/>
            <a:t>Login page</a:t>
          </a:r>
          <a:endParaRPr lang="en-US" sz="1200" dirty="0"/>
        </a:p>
      </dgm:t>
    </dgm:pt>
    <dgm:pt modelId="{8FBA617E-B2DC-4744-BFBF-168E4DFC8BC9}" type="parTrans" cxnId="{C5E7DAF1-CFB8-8445-8883-1D8F1AB465EE}">
      <dgm:prSet/>
      <dgm:spPr/>
      <dgm:t>
        <a:bodyPr/>
        <a:lstStyle/>
        <a:p>
          <a:endParaRPr lang="en-US"/>
        </a:p>
      </dgm:t>
    </dgm:pt>
    <dgm:pt modelId="{ACD18C76-6409-7443-9155-10701DFE68B6}" type="sibTrans" cxnId="{C5E7DAF1-CFB8-8445-8883-1D8F1AB465EE}">
      <dgm:prSet/>
      <dgm:spPr/>
      <dgm:t>
        <a:bodyPr/>
        <a:lstStyle/>
        <a:p>
          <a:endParaRPr lang="en-US"/>
        </a:p>
      </dgm:t>
    </dgm:pt>
    <dgm:pt modelId="{1309CB7B-8B53-1140-85E0-03607983F87D}">
      <dgm:prSet phldrT="[Text]" custT="1"/>
      <dgm:spPr/>
      <dgm:t>
        <a:bodyPr/>
        <a:lstStyle/>
        <a:p>
          <a:r>
            <a:rPr lang="en-US" sz="1200" dirty="0" smtClean="0"/>
            <a:t>Signup/Login</a:t>
          </a:r>
          <a:endParaRPr lang="en-US" sz="1200" dirty="0"/>
        </a:p>
      </dgm:t>
    </dgm:pt>
    <dgm:pt modelId="{62579AED-5C2D-3D4C-A7E1-B9A5559209DF}" type="sibTrans" cxnId="{D98EA0C5-D4AC-A549-8B81-EFD8D0E4225E}">
      <dgm:prSet/>
      <dgm:spPr/>
      <dgm:t>
        <a:bodyPr/>
        <a:lstStyle/>
        <a:p>
          <a:endParaRPr lang="en-US"/>
        </a:p>
      </dgm:t>
    </dgm:pt>
    <dgm:pt modelId="{4E1AC0BB-7DD1-3C4D-BF1F-628126F0ED02}" type="parTrans" cxnId="{D98EA0C5-D4AC-A549-8B81-EFD8D0E4225E}">
      <dgm:prSet/>
      <dgm:spPr/>
      <dgm:t>
        <a:bodyPr/>
        <a:lstStyle/>
        <a:p>
          <a:endParaRPr lang="en-US"/>
        </a:p>
      </dgm:t>
    </dgm:pt>
    <dgm:pt modelId="{4F0C354E-7389-7943-BCD3-35B9E5C71868}">
      <dgm:prSet custT="1"/>
      <dgm:spPr/>
      <dgm:t>
        <a:bodyPr/>
        <a:lstStyle/>
        <a:p>
          <a:r>
            <a:rPr lang="en-US" sz="1200" dirty="0" smtClean="0"/>
            <a:t>Dashboard page</a:t>
          </a:r>
          <a:endParaRPr lang="en-US" sz="1200" dirty="0"/>
        </a:p>
      </dgm:t>
    </dgm:pt>
    <dgm:pt modelId="{F1B6F0F4-8FB2-F442-9BF2-9E9AC242BFC0}" type="parTrans" cxnId="{621E5F0A-37AF-BD48-A15B-D4CDF37D6D80}">
      <dgm:prSet/>
      <dgm:spPr/>
      <dgm:t>
        <a:bodyPr/>
        <a:lstStyle/>
        <a:p>
          <a:endParaRPr lang="en-US"/>
        </a:p>
      </dgm:t>
    </dgm:pt>
    <dgm:pt modelId="{07BBFD72-C691-AF41-B123-5ED05788EC7D}" type="sibTrans" cxnId="{621E5F0A-37AF-BD48-A15B-D4CDF37D6D80}">
      <dgm:prSet/>
      <dgm:spPr/>
      <dgm:t>
        <a:bodyPr/>
        <a:lstStyle/>
        <a:p>
          <a:endParaRPr lang="en-US"/>
        </a:p>
      </dgm:t>
    </dgm:pt>
    <dgm:pt modelId="{A93B16BF-DD6B-8543-9EFB-AED3B69053BD}" type="pres">
      <dgm:prSet presAssocID="{6F5426C7-8DA9-9642-BC49-84711C4C3800}" presName="Name0" presStyleCnt="0">
        <dgm:presLayoutVars>
          <dgm:dir/>
          <dgm:resizeHandles val="exact"/>
        </dgm:presLayoutVars>
      </dgm:prSet>
      <dgm:spPr/>
    </dgm:pt>
    <dgm:pt modelId="{E1FEF931-7A9B-A044-ABAD-E13463F0D7E9}" type="pres">
      <dgm:prSet presAssocID="{1309CB7B-8B53-1140-85E0-03607983F87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2CA65-85A8-DB45-AA42-051545F6994E}" type="pres">
      <dgm:prSet presAssocID="{62579AED-5C2D-3D4C-A7E1-B9A5559209D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CEB657A-F676-6243-B692-D4E166B61D03}" type="pres">
      <dgm:prSet presAssocID="{62579AED-5C2D-3D4C-A7E1-B9A5559209D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02E9B97-3632-C94A-A91D-EE2A4781FCC8}" type="pres">
      <dgm:prSet presAssocID="{8E51111A-C55F-004A-BF33-F31EB212435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36E4B-3ABE-014D-9774-6DEA6BFCE9F2}" type="pres">
      <dgm:prSet presAssocID="{ACD18C76-6409-7443-9155-10701DFE68B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617A365-4CE8-874C-AFC0-B1B5D57F3EB5}" type="pres">
      <dgm:prSet presAssocID="{ACD18C76-6409-7443-9155-10701DFE68B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DCD8A44-7E7B-8F4E-9453-7467C08A8E94}" type="pres">
      <dgm:prSet presAssocID="{4F0C354E-7389-7943-BCD3-35B9E5C7186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B43367-2460-3F43-B364-AE2BDA8CB1B3}" type="presOf" srcId="{ACD18C76-6409-7443-9155-10701DFE68B6}" destId="{2617A365-4CE8-874C-AFC0-B1B5D57F3EB5}" srcOrd="1" destOrd="0" presId="urn:microsoft.com/office/officeart/2005/8/layout/process1"/>
    <dgm:cxn modelId="{C5E7DAF1-CFB8-8445-8883-1D8F1AB465EE}" srcId="{6F5426C7-8DA9-9642-BC49-84711C4C3800}" destId="{8E51111A-C55F-004A-BF33-F31EB212435D}" srcOrd="1" destOrd="0" parTransId="{8FBA617E-B2DC-4744-BFBF-168E4DFC8BC9}" sibTransId="{ACD18C76-6409-7443-9155-10701DFE68B6}"/>
    <dgm:cxn modelId="{1C60ED3A-0259-DF4F-9DB2-7E2B28915B48}" type="presOf" srcId="{6F5426C7-8DA9-9642-BC49-84711C4C3800}" destId="{A93B16BF-DD6B-8543-9EFB-AED3B69053BD}" srcOrd="0" destOrd="0" presId="urn:microsoft.com/office/officeart/2005/8/layout/process1"/>
    <dgm:cxn modelId="{C1C128EE-FC38-584F-9CE2-CFB0741FC451}" type="presOf" srcId="{62579AED-5C2D-3D4C-A7E1-B9A5559209DF}" destId="{9CEB657A-F676-6243-B692-D4E166B61D03}" srcOrd="1" destOrd="0" presId="urn:microsoft.com/office/officeart/2005/8/layout/process1"/>
    <dgm:cxn modelId="{621E5F0A-37AF-BD48-A15B-D4CDF37D6D80}" srcId="{6F5426C7-8DA9-9642-BC49-84711C4C3800}" destId="{4F0C354E-7389-7943-BCD3-35B9E5C71868}" srcOrd="2" destOrd="0" parTransId="{F1B6F0F4-8FB2-F442-9BF2-9E9AC242BFC0}" sibTransId="{07BBFD72-C691-AF41-B123-5ED05788EC7D}"/>
    <dgm:cxn modelId="{9E4E5664-EC78-3949-BBF2-778809FC78E0}" type="presOf" srcId="{8E51111A-C55F-004A-BF33-F31EB212435D}" destId="{102E9B97-3632-C94A-A91D-EE2A4781FCC8}" srcOrd="0" destOrd="0" presId="urn:microsoft.com/office/officeart/2005/8/layout/process1"/>
    <dgm:cxn modelId="{D98EA0C5-D4AC-A549-8B81-EFD8D0E4225E}" srcId="{6F5426C7-8DA9-9642-BC49-84711C4C3800}" destId="{1309CB7B-8B53-1140-85E0-03607983F87D}" srcOrd="0" destOrd="0" parTransId="{4E1AC0BB-7DD1-3C4D-BF1F-628126F0ED02}" sibTransId="{62579AED-5C2D-3D4C-A7E1-B9A5559209DF}"/>
    <dgm:cxn modelId="{09A4DBE0-6DF5-2043-B495-413BBE3984E1}" type="presOf" srcId="{62579AED-5C2D-3D4C-A7E1-B9A5559209DF}" destId="{0E02CA65-85A8-DB45-AA42-051545F6994E}" srcOrd="0" destOrd="0" presId="urn:microsoft.com/office/officeart/2005/8/layout/process1"/>
    <dgm:cxn modelId="{6DB31126-30DA-9F46-809E-B855128FDCBC}" type="presOf" srcId="{1309CB7B-8B53-1140-85E0-03607983F87D}" destId="{E1FEF931-7A9B-A044-ABAD-E13463F0D7E9}" srcOrd="0" destOrd="0" presId="urn:microsoft.com/office/officeart/2005/8/layout/process1"/>
    <dgm:cxn modelId="{58634969-91D5-C24D-9D7F-83E65D704529}" type="presOf" srcId="{4F0C354E-7389-7943-BCD3-35B9E5C71868}" destId="{9DCD8A44-7E7B-8F4E-9453-7467C08A8E94}" srcOrd="0" destOrd="0" presId="urn:microsoft.com/office/officeart/2005/8/layout/process1"/>
    <dgm:cxn modelId="{7C4DDF3D-B9C3-3145-909A-EA2E8B6CAE42}" type="presOf" srcId="{ACD18C76-6409-7443-9155-10701DFE68B6}" destId="{0BC36E4B-3ABE-014D-9774-6DEA6BFCE9F2}" srcOrd="0" destOrd="0" presId="urn:microsoft.com/office/officeart/2005/8/layout/process1"/>
    <dgm:cxn modelId="{DAA9643C-3920-924E-92A5-B888942B6CE3}" type="presParOf" srcId="{A93B16BF-DD6B-8543-9EFB-AED3B69053BD}" destId="{E1FEF931-7A9B-A044-ABAD-E13463F0D7E9}" srcOrd="0" destOrd="0" presId="urn:microsoft.com/office/officeart/2005/8/layout/process1"/>
    <dgm:cxn modelId="{BEB22CFC-0C2C-084B-8160-75AF51C52A96}" type="presParOf" srcId="{A93B16BF-DD6B-8543-9EFB-AED3B69053BD}" destId="{0E02CA65-85A8-DB45-AA42-051545F6994E}" srcOrd="1" destOrd="0" presId="urn:microsoft.com/office/officeart/2005/8/layout/process1"/>
    <dgm:cxn modelId="{A436DB8F-0D25-2648-A485-E56871406B6E}" type="presParOf" srcId="{0E02CA65-85A8-DB45-AA42-051545F6994E}" destId="{9CEB657A-F676-6243-B692-D4E166B61D03}" srcOrd="0" destOrd="0" presId="urn:microsoft.com/office/officeart/2005/8/layout/process1"/>
    <dgm:cxn modelId="{61F0CAE0-1148-294A-9C02-45B7230D488B}" type="presParOf" srcId="{A93B16BF-DD6B-8543-9EFB-AED3B69053BD}" destId="{102E9B97-3632-C94A-A91D-EE2A4781FCC8}" srcOrd="2" destOrd="0" presId="urn:microsoft.com/office/officeart/2005/8/layout/process1"/>
    <dgm:cxn modelId="{C46308B4-F1F9-0647-8F23-0A8262090CFF}" type="presParOf" srcId="{A93B16BF-DD6B-8543-9EFB-AED3B69053BD}" destId="{0BC36E4B-3ABE-014D-9774-6DEA6BFCE9F2}" srcOrd="3" destOrd="0" presId="urn:microsoft.com/office/officeart/2005/8/layout/process1"/>
    <dgm:cxn modelId="{9EF5C5F5-59C1-4E4E-860C-047B030EC296}" type="presParOf" srcId="{0BC36E4B-3ABE-014D-9774-6DEA6BFCE9F2}" destId="{2617A365-4CE8-874C-AFC0-B1B5D57F3EB5}" srcOrd="0" destOrd="0" presId="urn:microsoft.com/office/officeart/2005/8/layout/process1"/>
    <dgm:cxn modelId="{88AA7F40-44E9-9A45-96E0-0639F34A8062}" type="presParOf" srcId="{A93B16BF-DD6B-8543-9EFB-AED3B69053BD}" destId="{9DCD8A44-7E7B-8F4E-9453-7467C08A8E9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5426C7-8DA9-9642-BC49-84711C4C3800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8E51111A-C55F-004A-BF33-F31EB212435D}">
      <dgm:prSet phldrT="[Text]" custT="1"/>
      <dgm:spPr/>
      <dgm:t>
        <a:bodyPr/>
        <a:lstStyle/>
        <a:p>
          <a:r>
            <a:rPr lang="en-US" sz="1200" dirty="0" smtClean="0"/>
            <a:t>Enter a username</a:t>
          </a:r>
          <a:endParaRPr lang="en-US" sz="1200" dirty="0"/>
        </a:p>
      </dgm:t>
    </dgm:pt>
    <dgm:pt modelId="{8FBA617E-B2DC-4744-BFBF-168E4DFC8BC9}" type="parTrans" cxnId="{C5E7DAF1-CFB8-8445-8883-1D8F1AB465EE}">
      <dgm:prSet/>
      <dgm:spPr/>
      <dgm:t>
        <a:bodyPr/>
        <a:lstStyle/>
        <a:p>
          <a:endParaRPr lang="en-US"/>
        </a:p>
      </dgm:t>
    </dgm:pt>
    <dgm:pt modelId="{ACD18C76-6409-7443-9155-10701DFE68B6}" type="sibTrans" cxnId="{C5E7DAF1-CFB8-8445-8883-1D8F1AB465EE}">
      <dgm:prSet/>
      <dgm:spPr/>
      <dgm:t>
        <a:bodyPr/>
        <a:lstStyle/>
        <a:p>
          <a:endParaRPr lang="en-US"/>
        </a:p>
      </dgm:t>
    </dgm:pt>
    <dgm:pt modelId="{990EACD7-C07A-4B45-A00C-B957EDB8CA37}">
      <dgm:prSet phldrT="[Text]" custT="1"/>
      <dgm:spPr/>
      <dgm:t>
        <a:bodyPr/>
        <a:lstStyle/>
        <a:p>
          <a:r>
            <a:rPr lang="en-US" sz="1200" dirty="0" smtClean="0"/>
            <a:t>Enter email address</a:t>
          </a:r>
          <a:endParaRPr lang="en-US" sz="1200" dirty="0"/>
        </a:p>
      </dgm:t>
    </dgm:pt>
    <dgm:pt modelId="{AC68FB3C-5541-3840-A96D-954D83E5D133}" type="parTrans" cxnId="{EA6709C0-5AFA-A14A-ABF6-D2D4C0F61742}">
      <dgm:prSet/>
      <dgm:spPr/>
      <dgm:t>
        <a:bodyPr/>
        <a:lstStyle/>
        <a:p>
          <a:endParaRPr lang="en-US"/>
        </a:p>
      </dgm:t>
    </dgm:pt>
    <dgm:pt modelId="{B1374F9D-2F33-1841-AB46-9FA85F258692}" type="sibTrans" cxnId="{EA6709C0-5AFA-A14A-ABF6-D2D4C0F61742}">
      <dgm:prSet/>
      <dgm:spPr/>
      <dgm:t>
        <a:bodyPr/>
        <a:lstStyle/>
        <a:p>
          <a:endParaRPr lang="en-US"/>
        </a:p>
      </dgm:t>
    </dgm:pt>
    <dgm:pt modelId="{1309CB7B-8B53-1140-85E0-03607983F87D}">
      <dgm:prSet phldrT="[Text]" custT="1"/>
      <dgm:spPr/>
      <dgm:t>
        <a:bodyPr/>
        <a:lstStyle/>
        <a:p>
          <a:r>
            <a:rPr lang="en-US" sz="1200" dirty="0" smtClean="0"/>
            <a:t>Enter Account Type select from dropdown (Parent)</a:t>
          </a:r>
          <a:endParaRPr lang="en-US" sz="1200" dirty="0"/>
        </a:p>
      </dgm:t>
    </dgm:pt>
    <dgm:pt modelId="{62579AED-5C2D-3D4C-A7E1-B9A5559209DF}" type="sibTrans" cxnId="{D98EA0C5-D4AC-A549-8B81-EFD8D0E4225E}">
      <dgm:prSet/>
      <dgm:spPr/>
      <dgm:t>
        <a:bodyPr/>
        <a:lstStyle/>
        <a:p>
          <a:endParaRPr lang="en-US"/>
        </a:p>
      </dgm:t>
    </dgm:pt>
    <dgm:pt modelId="{4E1AC0BB-7DD1-3C4D-BF1F-628126F0ED02}" type="parTrans" cxnId="{D98EA0C5-D4AC-A549-8B81-EFD8D0E4225E}">
      <dgm:prSet/>
      <dgm:spPr/>
      <dgm:t>
        <a:bodyPr/>
        <a:lstStyle/>
        <a:p>
          <a:endParaRPr lang="en-US"/>
        </a:p>
      </dgm:t>
    </dgm:pt>
    <dgm:pt modelId="{4F0C354E-7389-7943-BCD3-35B9E5C71868}">
      <dgm:prSet custT="1"/>
      <dgm:spPr/>
      <dgm:t>
        <a:bodyPr/>
        <a:lstStyle/>
        <a:p>
          <a:r>
            <a:rPr lang="en-US" sz="1200" dirty="0" smtClean="0"/>
            <a:t>Enter password</a:t>
          </a:r>
          <a:endParaRPr lang="en-US" sz="1200" dirty="0"/>
        </a:p>
      </dgm:t>
    </dgm:pt>
    <dgm:pt modelId="{F1B6F0F4-8FB2-F442-9BF2-9E9AC242BFC0}" type="parTrans" cxnId="{621E5F0A-37AF-BD48-A15B-D4CDF37D6D80}">
      <dgm:prSet/>
      <dgm:spPr/>
      <dgm:t>
        <a:bodyPr/>
        <a:lstStyle/>
        <a:p>
          <a:endParaRPr lang="en-US"/>
        </a:p>
      </dgm:t>
    </dgm:pt>
    <dgm:pt modelId="{07BBFD72-C691-AF41-B123-5ED05788EC7D}" type="sibTrans" cxnId="{621E5F0A-37AF-BD48-A15B-D4CDF37D6D80}">
      <dgm:prSet/>
      <dgm:spPr/>
      <dgm:t>
        <a:bodyPr/>
        <a:lstStyle/>
        <a:p>
          <a:endParaRPr lang="en-US"/>
        </a:p>
      </dgm:t>
    </dgm:pt>
    <dgm:pt modelId="{CF49F45E-FD90-DB4B-9DE2-EABF893FC6A8}">
      <dgm:prSet custT="1"/>
      <dgm:spPr/>
      <dgm:t>
        <a:bodyPr/>
        <a:lstStyle/>
        <a:p>
          <a:r>
            <a:rPr lang="en-US" sz="1200" dirty="0" smtClean="0"/>
            <a:t>Confirm Password</a:t>
          </a:r>
          <a:endParaRPr lang="en-US" sz="1200" dirty="0"/>
        </a:p>
      </dgm:t>
    </dgm:pt>
    <dgm:pt modelId="{DDF4F477-238B-7745-9FE7-26B1BB54065A}" type="parTrans" cxnId="{F3621ED5-1DD2-DE46-9161-89BBC36C594B}">
      <dgm:prSet/>
      <dgm:spPr/>
      <dgm:t>
        <a:bodyPr/>
        <a:lstStyle/>
        <a:p>
          <a:endParaRPr lang="en-US"/>
        </a:p>
      </dgm:t>
    </dgm:pt>
    <dgm:pt modelId="{4F3C6D94-3109-B844-9D70-CCE809580957}" type="sibTrans" cxnId="{F3621ED5-1DD2-DE46-9161-89BBC36C594B}">
      <dgm:prSet/>
      <dgm:spPr/>
      <dgm:t>
        <a:bodyPr/>
        <a:lstStyle/>
        <a:p>
          <a:endParaRPr lang="en-US"/>
        </a:p>
      </dgm:t>
    </dgm:pt>
    <dgm:pt modelId="{00103EAA-89A3-584B-8505-1B756524161E}">
      <dgm:prSet custT="1"/>
      <dgm:spPr/>
      <dgm:t>
        <a:bodyPr/>
        <a:lstStyle/>
        <a:p>
          <a:r>
            <a:rPr lang="en-US" sz="1200" dirty="0" smtClean="0"/>
            <a:t>Agree to terms and conditions</a:t>
          </a:r>
          <a:endParaRPr lang="en-US" sz="1200" dirty="0"/>
        </a:p>
      </dgm:t>
    </dgm:pt>
    <dgm:pt modelId="{39C66727-1C45-E84B-ACB1-A10BC4665572}" type="parTrans" cxnId="{8418268B-6329-3F41-9C7E-AC2648D18D41}">
      <dgm:prSet/>
      <dgm:spPr/>
      <dgm:t>
        <a:bodyPr/>
        <a:lstStyle/>
        <a:p>
          <a:endParaRPr lang="en-US"/>
        </a:p>
      </dgm:t>
    </dgm:pt>
    <dgm:pt modelId="{EBFE6A52-FF8C-AD46-94FA-81636C766141}" type="sibTrans" cxnId="{8418268B-6329-3F41-9C7E-AC2648D18D41}">
      <dgm:prSet/>
      <dgm:spPr/>
      <dgm:t>
        <a:bodyPr/>
        <a:lstStyle/>
        <a:p>
          <a:endParaRPr lang="en-US"/>
        </a:p>
      </dgm:t>
    </dgm:pt>
    <dgm:pt modelId="{221D94E3-E13B-C54A-9E98-64DFB7BBA66B}">
      <dgm:prSet custT="1"/>
      <dgm:spPr/>
      <dgm:t>
        <a:bodyPr/>
        <a:lstStyle/>
        <a:p>
          <a:r>
            <a:rPr lang="en-US" sz="1200" dirty="0" smtClean="0"/>
            <a:t>Continue</a:t>
          </a:r>
          <a:endParaRPr lang="en-US" sz="1200" dirty="0"/>
        </a:p>
      </dgm:t>
    </dgm:pt>
    <dgm:pt modelId="{C72C0200-1827-F646-8A58-8C6BFDA7B72F}" type="parTrans" cxnId="{A4614CB9-1A4E-094C-BCAD-6F7188D9A6A9}">
      <dgm:prSet/>
      <dgm:spPr/>
      <dgm:t>
        <a:bodyPr/>
        <a:lstStyle/>
        <a:p>
          <a:endParaRPr lang="en-US"/>
        </a:p>
      </dgm:t>
    </dgm:pt>
    <dgm:pt modelId="{F04A8B2B-7B57-1144-AABF-2F1BB69842FA}" type="sibTrans" cxnId="{A4614CB9-1A4E-094C-BCAD-6F7188D9A6A9}">
      <dgm:prSet/>
      <dgm:spPr/>
      <dgm:t>
        <a:bodyPr/>
        <a:lstStyle/>
        <a:p>
          <a:endParaRPr lang="en-US"/>
        </a:p>
      </dgm:t>
    </dgm:pt>
    <dgm:pt modelId="{A93B16BF-DD6B-8543-9EFB-AED3B69053BD}" type="pres">
      <dgm:prSet presAssocID="{6F5426C7-8DA9-9642-BC49-84711C4C3800}" presName="Name0" presStyleCnt="0">
        <dgm:presLayoutVars>
          <dgm:dir/>
          <dgm:resizeHandles val="exact"/>
        </dgm:presLayoutVars>
      </dgm:prSet>
      <dgm:spPr/>
    </dgm:pt>
    <dgm:pt modelId="{E1FEF931-7A9B-A044-ABAD-E13463F0D7E9}" type="pres">
      <dgm:prSet presAssocID="{1309CB7B-8B53-1140-85E0-03607983F87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2CA65-85A8-DB45-AA42-051545F6994E}" type="pres">
      <dgm:prSet presAssocID="{62579AED-5C2D-3D4C-A7E1-B9A5559209DF}" presName="sibTrans" presStyleLbl="sibTrans2D1" presStyleIdx="0" presStyleCnt="6"/>
      <dgm:spPr/>
      <dgm:t>
        <a:bodyPr/>
        <a:lstStyle/>
        <a:p>
          <a:endParaRPr lang="en-US"/>
        </a:p>
      </dgm:t>
    </dgm:pt>
    <dgm:pt modelId="{9CEB657A-F676-6243-B692-D4E166B61D03}" type="pres">
      <dgm:prSet presAssocID="{62579AED-5C2D-3D4C-A7E1-B9A5559209DF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02E9B97-3632-C94A-A91D-EE2A4781FCC8}" type="pres">
      <dgm:prSet presAssocID="{8E51111A-C55F-004A-BF33-F31EB212435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36E4B-3ABE-014D-9774-6DEA6BFCE9F2}" type="pres">
      <dgm:prSet presAssocID="{ACD18C76-6409-7443-9155-10701DFE68B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2617A365-4CE8-874C-AFC0-B1B5D57F3EB5}" type="pres">
      <dgm:prSet presAssocID="{ACD18C76-6409-7443-9155-10701DFE68B6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FC62724-402E-6B44-941B-93554FC2D57C}" type="pres">
      <dgm:prSet presAssocID="{990EACD7-C07A-4B45-A00C-B957EDB8CA3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B4E6D-D850-E544-A0BC-476E945F8412}" type="pres">
      <dgm:prSet presAssocID="{B1374F9D-2F33-1841-AB46-9FA85F258692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FD8DDEB-EB88-2543-89AE-35F177D57F7A}" type="pres">
      <dgm:prSet presAssocID="{B1374F9D-2F33-1841-AB46-9FA85F258692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9DCD8A44-7E7B-8F4E-9453-7467C08A8E94}" type="pres">
      <dgm:prSet presAssocID="{4F0C354E-7389-7943-BCD3-35B9E5C7186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3288-39CB-8843-93B3-C755DCFBA7C9}" type="pres">
      <dgm:prSet presAssocID="{07BBFD72-C691-AF41-B123-5ED05788EC7D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0A06B92-BA3F-0643-AC6D-87B23E57BD01}" type="pres">
      <dgm:prSet presAssocID="{07BBFD72-C691-AF41-B123-5ED05788EC7D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0B25114E-ADAF-D84A-9517-1F6A92DCBBB4}" type="pres">
      <dgm:prSet presAssocID="{CF49F45E-FD90-DB4B-9DE2-EABF893FC6A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76BD8-633C-794A-B69E-79E21E892882}" type="pres">
      <dgm:prSet presAssocID="{4F3C6D94-3109-B844-9D70-CCE80958095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8E65618-4075-C74C-971E-A1236EFC3762}" type="pres">
      <dgm:prSet presAssocID="{4F3C6D94-3109-B844-9D70-CCE80958095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1D3BAB85-9434-1644-8A78-5F1DF786104B}" type="pres">
      <dgm:prSet presAssocID="{00103EAA-89A3-584B-8505-1B756524161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EA73A-EDCF-3043-A50C-64A6E0B2C8CE}" type="pres">
      <dgm:prSet presAssocID="{EBFE6A52-FF8C-AD46-94FA-81636C76614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DEF9C21B-043D-7F48-99A3-E09CC3E6CD53}" type="pres">
      <dgm:prSet presAssocID="{EBFE6A52-FF8C-AD46-94FA-81636C766141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22A8374E-8642-A047-B39A-27F96D5DC27D}" type="pres">
      <dgm:prSet presAssocID="{221D94E3-E13B-C54A-9E98-64DFB7BBA66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1E5F0A-37AF-BD48-A15B-D4CDF37D6D80}" srcId="{6F5426C7-8DA9-9642-BC49-84711C4C3800}" destId="{4F0C354E-7389-7943-BCD3-35B9E5C71868}" srcOrd="3" destOrd="0" parTransId="{F1B6F0F4-8FB2-F442-9BF2-9E9AC242BFC0}" sibTransId="{07BBFD72-C691-AF41-B123-5ED05788EC7D}"/>
    <dgm:cxn modelId="{9B719E41-12AB-9F46-9D15-DB71C3F6E308}" type="presOf" srcId="{4F3C6D94-3109-B844-9D70-CCE809580957}" destId="{78E65618-4075-C74C-971E-A1236EFC3762}" srcOrd="1" destOrd="0" presId="urn:microsoft.com/office/officeart/2005/8/layout/process1"/>
    <dgm:cxn modelId="{238FFE6F-D376-454B-9A27-836484F7F341}" type="presOf" srcId="{8E51111A-C55F-004A-BF33-F31EB212435D}" destId="{102E9B97-3632-C94A-A91D-EE2A4781FCC8}" srcOrd="0" destOrd="0" presId="urn:microsoft.com/office/officeart/2005/8/layout/process1"/>
    <dgm:cxn modelId="{99D10059-7631-FF47-9852-0DC9CC66F5EE}" type="presOf" srcId="{221D94E3-E13B-C54A-9E98-64DFB7BBA66B}" destId="{22A8374E-8642-A047-B39A-27F96D5DC27D}" srcOrd="0" destOrd="0" presId="urn:microsoft.com/office/officeart/2005/8/layout/process1"/>
    <dgm:cxn modelId="{7B18F7D4-A69D-0047-A3BD-613780B1616B}" type="presOf" srcId="{B1374F9D-2F33-1841-AB46-9FA85F258692}" destId="{5FD8DDEB-EB88-2543-89AE-35F177D57F7A}" srcOrd="1" destOrd="0" presId="urn:microsoft.com/office/officeart/2005/8/layout/process1"/>
    <dgm:cxn modelId="{C5E7DAF1-CFB8-8445-8883-1D8F1AB465EE}" srcId="{6F5426C7-8DA9-9642-BC49-84711C4C3800}" destId="{8E51111A-C55F-004A-BF33-F31EB212435D}" srcOrd="1" destOrd="0" parTransId="{8FBA617E-B2DC-4744-BFBF-168E4DFC8BC9}" sibTransId="{ACD18C76-6409-7443-9155-10701DFE68B6}"/>
    <dgm:cxn modelId="{E01433AC-C76A-FA4C-8BFD-867F94C84853}" type="presOf" srcId="{4F3C6D94-3109-B844-9D70-CCE809580957}" destId="{C8176BD8-633C-794A-B69E-79E21E892882}" srcOrd="0" destOrd="0" presId="urn:microsoft.com/office/officeart/2005/8/layout/process1"/>
    <dgm:cxn modelId="{80ED80DB-2EC0-6442-9193-39A869CA68F4}" type="presOf" srcId="{62579AED-5C2D-3D4C-A7E1-B9A5559209DF}" destId="{9CEB657A-F676-6243-B692-D4E166B61D03}" srcOrd="1" destOrd="0" presId="urn:microsoft.com/office/officeart/2005/8/layout/process1"/>
    <dgm:cxn modelId="{A9E8DC09-1FDE-0A4D-9A8F-78F098DD0B6C}" type="presOf" srcId="{B1374F9D-2F33-1841-AB46-9FA85F258692}" destId="{53CB4E6D-D850-E544-A0BC-476E945F8412}" srcOrd="0" destOrd="0" presId="urn:microsoft.com/office/officeart/2005/8/layout/process1"/>
    <dgm:cxn modelId="{66CF3A03-F34E-FE4E-940D-E5A2E7093629}" type="presOf" srcId="{CF49F45E-FD90-DB4B-9DE2-EABF893FC6A8}" destId="{0B25114E-ADAF-D84A-9517-1F6A92DCBBB4}" srcOrd="0" destOrd="0" presId="urn:microsoft.com/office/officeart/2005/8/layout/process1"/>
    <dgm:cxn modelId="{B60B4442-BEF6-8D4E-8BE3-2C059F562830}" type="presOf" srcId="{EBFE6A52-FF8C-AD46-94FA-81636C766141}" destId="{AF2EA73A-EDCF-3043-A50C-64A6E0B2C8CE}" srcOrd="0" destOrd="0" presId="urn:microsoft.com/office/officeart/2005/8/layout/process1"/>
    <dgm:cxn modelId="{EA4A8407-B8F8-944E-A057-D558C0C85F47}" type="presOf" srcId="{6F5426C7-8DA9-9642-BC49-84711C4C3800}" destId="{A93B16BF-DD6B-8543-9EFB-AED3B69053BD}" srcOrd="0" destOrd="0" presId="urn:microsoft.com/office/officeart/2005/8/layout/process1"/>
    <dgm:cxn modelId="{8B819E36-A515-6A42-AA6C-EAEE775208DD}" type="presOf" srcId="{ACD18C76-6409-7443-9155-10701DFE68B6}" destId="{0BC36E4B-3ABE-014D-9774-6DEA6BFCE9F2}" srcOrd="0" destOrd="0" presId="urn:microsoft.com/office/officeart/2005/8/layout/process1"/>
    <dgm:cxn modelId="{B3B0C99A-B268-FA4A-9EE2-20BD7CFB4C78}" type="presOf" srcId="{1309CB7B-8B53-1140-85E0-03607983F87D}" destId="{E1FEF931-7A9B-A044-ABAD-E13463F0D7E9}" srcOrd="0" destOrd="0" presId="urn:microsoft.com/office/officeart/2005/8/layout/process1"/>
    <dgm:cxn modelId="{BC6EC592-4C48-FB4E-BD5B-8B68DDCEE4EF}" type="presOf" srcId="{62579AED-5C2D-3D4C-A7E1-B9A5559209DF}" destId="{0E02CA65-85A8-DB45-AA42-051545F6994E}" srcOrd="0" destOrd="0" presId="urn:microsoft.com/office/officeart/2005/8/layout/process1"/>
    <dgm:cxn modelId="{EA6709C0-5AFA-A14A-ABF6-D2D4C0F61742}" srcId="{6F5426C7-8DA9-9642-BC49-84711C4C3800}" destId="{990EACD7-C07A-4B45-A00C-B957EDB8CA37}" srcOrd="2" destOrd="0" parTransId="{AC68FB3C-5541-3840-A96D-954D83E5D133}" sibTransId="{B1374F9D-2F33-1841-AB46-9FA85F258692}"/>
    <dgm:cxn modelId="{44C43461-3F07-8F4A-ABBC-13E447543ADA}" type="presOf" srcId="{07BBFD72-C691-AF41-B123-5ED05788EC7D}" destId="{D0A06B92-BA3F-0643-AC6D-87B23E57BD01}" srcOrd="1" destOrd="0" presId="urn:microsoft.com/office/officeart/2005/8/layout/process1"/>
    <dgm:cxn modelId="{FF856C19-01B9-5B4D-A295-025F069FE1D2}" type="presOf" srcId="{07BBFD72-C691-AF41-B123-5ED05788EC7D}" destId="{D0863288-39CB-8843-93B3-C755DCFBA7C9}" srcOrd="0" destOrd="0" presId="urn:microsoft.com/office/officeart/2005/8/layout/process1"/>
    <dgm:cxn modelId="{A4614CB9-1A4E-094C-BCAD-6F7188D9A6A9}" srcId="{6F5426C7-8DA9-9642-BC49-84711C4C3800}" destId="{221D94E3-E13B-C54A-9E98-64DFB7BBA66B}" srcOrd="6" destOrd="0" parTransId="{C72C0200-1827-F646-8A58-8C6BFDA7B72F}" sibTransId="{F04A8B2B-7B57-1144-AABF-2F1BB69842FA}"/>
    <dgm:cxn modelId="{6BFE5431-EBF5-BD49-A894-0F691D07620D}" type="presOf" srcId="{4F0C354E-7389-7943-BCD3-35B9E5C71868}" destId="{9DCD8A44-7E7B-8F4E-9453-7467C08A8E94}" srcOrd="0" destOrd="0" presId="urn:microsoft.com/office/officeart/2005/8/layout/process1"/>
    <dgm:cxn modelId="{8418268B-6329-3F41-9C7E-AC2648D18D41}" srcId="{6F5426C7-8DA9-9642-BC49-84711C4C3800}" destId="{00103EAA-89A3-584B-8505-1B756524161E}" srcOrd="5" destOrd="0" parTransId="{39C66727-1C45-E84B-ACB1-A10BC4665572}" sibTransId="{EBFE6A52-FF8C-AD46-94FA-81636C766141}"/>
    <dgm:cxn modelId="{F3621ED5-1DD2-DE46-9161-89BBC36C594B}" srcId="{6F5426C7-8DA9-9642-BC49-84711C4C3800}" destId="{CF49F45E-FD90-DB4B-9DE2-EABF893FC6A8}" srcOrd="4" destOrd="0" parTransId="{DDF4F477-238B-7745-9FE7-26B1BB54065A}" sibTransId="{4F3C6D94-3109-B844-9D70-CCE809580957}"/>
    <dgm:cxn modelId="{737066A8-E02E-944B-8264-3BCF5BDE959A}" type="presOf" srcId="{990EACD7-C07A-4B45-A00C-B957EDB8CA37}" destId="{9FC62724-402E-6B44-941B-93554FC2D57C}" srcOrd="0" destOrd="0" presId="urn:microsoft.com/office/officeart/2005/8/layout/process1"/>
    <dgm:cxn modelId="{4CB0503D-C832-584D-8C43-EDB65E847383}" type="presOf" srcId="{EBFE6A52-FF8C-AD46-94FA-81636C766141}" destId="{DEF9C21B-043D-7F48-99A3-E09CC3E6CD53}" srcOrd="1" destOrd="0" presId="urn:microsoft.com/office/officeart/2005/8/layout/process1"/>
    <dgm:cxn modelId="{F0830ECB-8350-6542-9F60-F5821CB443F2}" type="presOf" srcId="{ACD18C76-6409-7443-9155-10701DFE68B6}" destId="{2617A365-4CE8-874C-AFC0-B1B5D57F3EB5}" srcOrd="1" destOrd="0" presId="urn:microsoft.com/office/officeart/2005/8/layout/process1"/>
    <dgm:cxn modelId="{D98EA0C5-D4AC-A549-8B81-EFD8D0E4225E}" srcId="{6F5426C7-8DA9-9642-BC49-84711C4C3800}" destId="{1309CB7B-8B53-1140-85E0-03607983F87D}" srcOrd="0" destOrd="0" parTransId="{4E1AC0BB-7DD1-3C4D-BF1F-628126F0ED02}" sibTransId="{62579AED-5C2D-3D4C-A7E1-B9A5559209DF}"/>
    <dgm:cxn modelId="{D093A541-6F05-A14F-8813-EA8A7E886F8E}" type="presOf" srcId="{00103EAA-89A3-584B-8505-1B756524161E}" destId="{1D3BAB85-9434-1644-8A78-5F1DF786104B}" srcOrd="0" destOrd="0" presId="urn:microsoft.com/office/officeart/2005/8/layout/process1"/>
    <dgm:cxn modelId="{988F6F1B-1460-2C46-BFBC-3C9E5B254432}" type="presParOf" srcId="{A93B16BF-DD6B-8543-9EFB-AED3B69053BD}" destId="{E1FEF931-7A9B-A044-ABAD-E13463F0D7E9}" srcOrd="0" destOrd="0" presId="urn:microsoft.com/office/officeart/2005/8/layout/process1"/>
    <dgm:cxn modelId="{64A083DE-9E74-864C-9868-D395304B5AF3}" type="presParOf" srcId="{A93B16BF-DD6B-8543-9EFB-AED3B69053BD}" destId="{0E02CA65-85A8-DB45-AA42-051545F6994E}" srcOrd="1" destOrd="0" presId="urn:microsoft.com/office/officeart/2005/8/layout/process1"/>
    <dgm:cxn modelId="{38102FAB-1DF7-B445-A8B5-0496EB2829C1}" type="presParOf" srcId="{0E02CA65-85A8-DB45-AA42-051545F6994E}" destId="{9CEB657A-F676-6243-B692-D4E166B61D03}" srcOrd="0" destOrd="0" presId="urn:microsoft.com/office/officeart/2005/8/layout/process1"/>
    <dgm:cxn modelId="{4BA366AF-8D44-7B48-AE4C-F5A9998AFF3E}" type="presParOf" srcId="{A93B16BF-DD6B-8543-9EFB-AED3B69053BD}" destId="{102E9B97-3632-C94A-A91D-EE2A4781FCC8}" srcOrd="2" destOrd="0" presId="urn:microsoft.com/office/officeart/2005/8/layout/process1"/>
    <dgm:cxn modelId="{5F6B7480-9418-614A-9FEF-2B6D0876F9AA}" type="presParOf" srcId="{A93B16BF-DD6B-8543-9EFB-AED3B69053BD}" destId="{0BC36E4B-3ABE-014D-9774-6DEA6BFCE9F2}" srcOrd="3" destOrd="0" presId="urn:microsoft.com/office/officeart/2005/8/layout/process1"/>
    <dgm:cxn modelId="{E3EBA6DA-4311-7D45-B950-A1AFEAFDB861}" type="presParOf" srcId="{0BC36E4B-3ABE-014D-9774-6DEA6BFCE9F2}" destId="{2617A365-4CE8-874C-AFC0-B1B5D57F3EB5}" srcOrd="0" destOrd="0" presId="urn:microsoft.com/office/officeart/2005/8/layout/process1"/>
    <dgm:cxn modelId="{055526CE-7513-D140-A349-10D385F8FA22}" type="presParOf" srcId="{A93B16BF-DD6B-8543-9EFB-AED3B69053BD}" destId="{9FC62724-402E-6B44-941B-93554FC2D57C}" srcOrd="4" destOrd="0" presId="urn:microsoft.com/office/officeart/2005/8/layout/process1"/>
    <dgm:cxn modelId="{77F12B46-632F-2748-9639-4D84B1DD0D19}" type="presParOf" srcId="{A93B16BF-DD6B-8543-9EFB-AED3B69053BD}" destId="{53CB4E6D-D850-E544-A0BC-476E945F8412}" srcOrd="5" destOrd="0" presId="urn:microsoft.com/office/officeart/2005/8/layout/process1"/>
    <dgm:cxn modelId="{2C7B03BB-4A5F-7548-B2EC-9C12FDFD1370}" type="presParOf" srcId="{53CB4E6D-D850-E544-A0BC-476E945F8412}" destId="{5FD8DDEB-EB88-2543-89AE-35F177D57F7A}" srcOrd="0" destOrd="0" presId="urn:microsoft.com/office/officeart/2005/8/layout/process1"/>
    <dgm:cxn modelId="{DCC4E67E-FFF2-6740-839A-F9A0350FC9DF}" type="presParOf" srcId="{A93B16BF-DD6B-8543-9EFB-AED3B69053BD}" destId="{9DCD8A44-7E7B-8F4E-9453-7467C08A8E94}" srcOrd="6" destOrd="0" presId="urn:microsoft.com/office/officeart/2005/8/layout/process1"/>
    <dgm:cxn modelId="{24A9720D-A129-054F-816C-326C362A7DEC}" type="presParOf" srcId="{A93B16BF-DD6B-8543-9EFB-AED3B69053BD}" destId="{D0863288-39CB-8843-93B3-C755DCFBA7C9}" srcOrd="7" destOrd="0" presId="urn:microsoft.com/office/officeart/2005/8/layout/process1"/>
    <dgm:cxn modelId="{4A4FE884-79A7-D14E-815E-5D20DE94DA37}" type="presParOf" srcId="{D0863288-39CB-8843-93B3-C755DCFBA7C9}" destId="{D0A06B92-BA3F-0643-AC6D-87B23E57BD01}" srcOrd="0" destOrd="0" presId="urn:microsoft.com/office/officeart/2005/8/layout/process1"/>
    <dgm:cxn modelId="{17AC9961-1FC3-384D-8988-260A852418DB}" type="presParOf" srcId="{A93B16BF-DD6B-8543-9EFB-AED3B69053BD}" destId="{0B25114E-ADAF-D84A-9517-1F6A92DCBBB4}" srcOrd="8" destOrd="0" presId="urn:microsoft.com/office/officeart/2005/8/layout/process1"/>
    <dgm:cxn modelId="{5338F39F-CD79-3548-9511-A862B9FF8870}" type="presParOf" srcId="{A93B16BF-DD6B-8543-9EFB-AED3B69053BD}" destId="{C8176BD8-633C-794A-B69E-79E21E892882}" srcOrd="9" destOrd="0" presId="urn:microsoft.com/office/officeart/2005/8/layout/process1"/>
    <dgm:cxn modelId="{63222494-DFB4-6544-BA37-7DB001E88F1F}" type="presParOf" srcId="{C8176BD8-633C-794A-B69E-79E21E892882}" destId="{78E65618-4075-C74C-971E-A1236EFC3762}" srcOrd="0" destOrd="0" presId="urn:microsoft.com/office/officeart/2005/8/layout/process1"/>
    <dgm:cxn modelId="{C8C39AC4-48B9-014B-8EB9-5BE4E8CF2A03}" type="presParOf" srcId="{A93B16BF-DD6B-8543-9EFB-AED3B69053BD}" destId="{1D3BAB85-9434-1644-8A78-5F1DF786104B}" srcOrd="10" destOrd="0" presId="urn:microsoft.com/office/officeart/2005/8/layout/process1"/>
    <dgm:cxn modelId="{BF5B1EAC-AA3A-1244-A001-7273F375BA94}" type="presParOf" srcId="{A93B16BF-DD6B-8543-9EFB-AED3B69053BD}" destId="{AF2EA73A-EDCF-3043-A50C-64A6E0B2C8CE}" srcOrd="11" destOrd="0" presId="urn:microsoft.com/office/officeart/2005/8/layout/process1"/>
    <dgm:cxn modelId="{472D5F4D-0821-6541-9C4A-6627239C0CFA}" type="presParOf" srcId="{AF2EA73A-EDCF-3043-A50C-64A6E0B2C8CE}" destId="{DEF9C21B-043D-7F48-99A3-E09CC3E6CD53}" srcOrd="0" destOrd="0" presId="urn:microsoft.com/office/officeart/2005/8/layout/process1"/>
    <dgm:cxn modelId="{B4F49659-ECA1-0744-8774-D9B7600F4254}" type="presParOf" srcId="{A93B16BF-DD6B-8543-9EFB-AED3B69053BD}" destId="{22A8374E-8642-A047-B39A-27F96D5DC27D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5426C7-8DA9-9642-BC49-84711C4C3800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1111A-C55F-004A-BF33-F31EB212435D}">
      <dgm:prSet phldrT="[Text]" custT="1"/>
      <dgm:spPr/>
      <dgm:t>
        <a:bodyPr/>
        <a:lstStyle/>
        <a:p>
          <a:r>
            <a:rPr lang="en-US" sz="1200" dirty="0" smtClean="0"/>
            <a:t>Enter First Name and Surname</a:t>
          </a:r>
          <a:endParaRPr lang="en-US" sz="1200" dirty="0"/>
        </a:p>
      </dgm:t>
    </dgm:pt>
    <dgm:pt modelId="{8FBA617E-B2DC-4744-BFBF-168E4DFC8BC9}" type="parTrans" cxnId="{C5E7DAF1-CFB8-8445-8883-1D8F1AB465EE}">
      <dgm:prSet/>
      <dgm:spPr/>
      <dgm:t>
        <a:bodyPr/>
        <a:lstStyle/>
        <a:p>
          <a:endParaRPr lang="en-US"/>
        </a:p>
      </dgm:t>
    </dgm:pt>
    <dgm:pt modelId="{ACD18C76-6409-7443-9155-10701DFE68B6}" type="sibTrans" cxnId="{C5E7DAF1-CFB8-8445-8883-1D8F1AB465EE}">
      <dgm:prSet/>
      <dgm:spPr/>
      <dgm:t>
        <a:bodyPr/>
        <a:lstStyle/>
        <a:p>
          <a:endParaRPr lang="en-US"/>
        </a:p>
      </dgm:t>
    </dgm:pt>
    <dgm:pt modelId="{990EACD7-C07A-4B45-A00C-B957EDB8CA37}">
      <dgm:prSet phldrT="[Text]" custT="1"/>
      <dgm:spPr/>
      <dgm:t>
        <a:bodyPr/>
        <a:lstStyle/>
        <a:p>
          <a:r>
            <a:rPr lang="en-US" sz="1200" dirty="0" smtClean="0"/>
            <a:t>Enter Address 1</a:t>
          </a:r>
          <a:endParaRPr lang="en-US" sz="1200" dirty="0"/>
        </a:p>
      </dgm:t>
    </dgm:pt>
    <dgm:pt modelId="{AC68FB3C-5541-3840-A96D-954D83E5D133}" type="parTrans" cxnId="{EA6709C0-5AFA-A14A-ABF6-D2D4C0F61742}">
      <dgm:prSet/>
      <dgm:spPr/>
      <dgm:t>
        <a:bodyPr/>
        <a:lstStyle/>
        <a:p>
          <a:endParaRPr lang="en-US"/>
        </a:p>
      </dgm:t>
    </dgm:pt>
    <dgm:pt modelId="{B1374F9D-2F33-1841-AB46-9FA85F258692}" type="sibTrans" cxnId="{EA6709C0-5AFA-A14A-ABF6-D2D4C0F61742}">
      <dgm:prSet/>
      <dgm:spPr/>
      <dgm:t>
        <a:bodyPr/>
        <a:lstStyle/>
        <a:p>
          <a:endParaRPr lang="en-US"/>
        </a:p>
      </dgm:t>
    </dgm:pt>
    <dgm:pt modelId="{1309CB7B-8B53-1140-85E0-03607983F87D}">
      <dgm:prSet phldrT="[Text]" custT="1"/>
      <dgm:spPr/>
      <dgm:t>
        <a:bodyPr/>
        <a:lstStyle/>
        <a:p>
          <a:r>
            <a:rPr lang="en-US" sz="1200" dirty="0" smtClean="0"/>
            <a:t>Enter Title dropdown</a:t>
          </a:r>
          <a:endParaRPr lang="en-US" sz="1200" dirty="0"/>
        </a:p>
      </dgm:t>
    </dgm:pt>
    <dgm:pt modelId="{62579AED-5C2D-3D4C-A7E1-B9A5559209DF}" type="sibTrans" cxnId="{D98EA0C5-D4AC-A549-8B81-EFD8D0E4225E}">
      <dgm:prSet/>
      <dgm:spPr/>
      <dgm:t>
        <a:bodyPr/>
        <a:lstStyle/>
        <a:p>
          <a:endParaRPr lang="en-US"/>
        </a:p>
      </dgm:t>
    </dgm:pt>
    <dgm:pt modelId="{4E1AC0BB-7DD1-3C4D-BF1F-628126F0ED02}" type="parTrans" cxnId="{D98EA0C5-D4AC-A549-8B81-EFD8D0E4225E}">
      <dgm:prSet/>
      <dgm:spPr/>
      <dgm:t>
        <a:bodyPr/>
        <a:lstStyle/>
        <a:p>
          <a:endParaRPr lang="en-US"/>
        </a:p>
      </dgm:t>
    </dgm:pt>
    <dgm:pt modelId="{4F0C354E-7389-7943-BCD3-35B9E5C71868}">
      <dgm:prSet custT="1"/>
      <dgm:spPr/>
      <dgm:t>
        <a:bodyPr/>
        <a:lstStyle/>
        <a:p>
          <a:r>
            <a:rPr lang="en-US" sz="1200" dirty="0" smtClean="0"/>
            <a:t>Enter Address 2</a:t>
          </a:r>
          <a:endParaRPr lang="en-US" sz="1200" dirty="0"/>
        </a:p>
      </dgm:t>
    </dgm:pt>
    <dgm:pt modelId="{F1B6F0F4-8FB2-F442-9BF2-9E9AC242BFC0}" type="parTrans" cxnId="{621E5F0A-37AF-BD48-A15B-D4CDF37D6D80}">
      <dgm:prSet/>
      <dgm:spPr/>
      <dgm:t>
        <a:bodyPr/>
        <a:lstStyle/>
        <a:p>
          <a:endParaRPr lang="en-US"/>
        </a:p>
      </dgm:t>
    </dgm:pt>
    <dgm:pt modelId="{07BBFD72-C691-AF41-B123-5ED05788EC7D}" type="sibTrans" cxnId="{621E5F0A-37AF-BD48-A15B-D4CDF37D6D80}">
      <dgm:prSet/>
      <dgm:spPr/>
      <dgm:t>
        <a:bodyPr/>
        <a:lstStyle/>
        <a:p>
          <a:endParaRPr lang="en-US"/>
        </a:p>
      </dgm:t>
    </dgm:pt>
    <dgm:pt modelId="{CF49F45E-FD90-DB4B-9DE2-EABF893FC6A8}">
      <dgm:prSet custT="1"/>
      <dgm:spPr/>
      <dgm:t>
        <a:bodyPr/>
        <a:lstStyle/>
        <a:p>
          <a:r>
            <a:rPr lang="en-US" sz="1200" dirty="0" smtClean="0"/>
            <a:t>Enter Town</a:t>
          </a:r>
          <a:endParaRPr lang="en-US" sz="1200" dirty="0"/>
        </a:p>
      </dgm:t>
    </dgm:pt>
    <dgm:pt modelId="{DDF4F477-238B-7745-9FE7-26B1BB54065A}" type="parTrans" cxnId="{F3621ED5-1DD2-DE46-9161-89BBC36C594B}">
      <dgm:prSet/>
      <dgm:spPr/>
      <dgm:t>
        <a:bodyPr/>
        <a:lstStyle/>
        <a:p>
          <a:endParaRPr lang="en-US"/>
        </a:p>
      </dgm:t>
    </dgm:pt>
    <dgm:pt modelId="{4F3C6D94-3109-B844-9D70-CCE809580957}" type="sibTrans" cxnId="{F3621ED5-1DD2-DE46-9161-89BBC36C594B}">
      <dgm:prSet/>
      <dgm:spPr/>
      <dgm:t>
        <a:bodyPr/>
        <a:lstStyle/>
        <a:p>
          <a:endParaRPr lang="en-US"/>
        </a:p>
      </dgm:t>
    </dgm:pt>
    <dgm:pt modelId="{00103EAA-89A3-584B-8505-1B756524161E}">
      <dgm:prSet custT="1"/>
      <dgm:spPr/>
      <dgm:t>
        <a:bodyPr/>
        <a:lstStyle/>
        <a:p>
          <a:r>
            <a:rPr lang="en-US" sz="1200" dirty="0" smtClean="0"/>
            <a:t>Enter county (Dropdown)</a:t>
          </a:r>
          <a:endParaRPr lang="en-US" sz="1200" dirty="0"/>
        </a:p>
      </dgm:t>
    </dgm:pt>
    <dgm:pt modelId="{39C66727-1C45-E84B-ACB1-A10BC4665572}" type="parTrans" cxnId="{8418268B-6329-3F41-9C7E-AC2648D18D41}">
      <dgm:prSet/>
      <dgm:spPr/>
      <dgm:t>
        <a:bodyPr/>
        <a:lstStyle/>
        <a:p>
          <a:endParaRPr lang="en-US"/>
        </a:p>
      </dgm:t>
    </dgm:pt>
    <dgm:pt modelId="{EBFE6A52-FF8C-AD46-94FA-81636C766141}" type="sibTrans" cxnId="{8418268B-6329-3F41-9C7E-AC2648D18D41}">
      <dgm:prSet/>
      <dgm:spPr/>
      <dgm:t>
        <a:bodyPr/>
        <a:lstStyle/>
        <a:p>
          <a:endParaRPr lang="en-US"/>
        </a:p>
      </dgm:t>
    </dgm:pt>
    <dgm:pt modelId="{221D94E3-E13B-C54A-9E98-64DFB7BBA66B}">
      <dgm:prSet custT="1"/>
      <dgm:spPr/>
      <dgm:t>
        <a:bodyPr/>
        <a:lstStyle/>
        <a:p>
          <a:r>
            <a:rPr lang="en-US" sz="1200" dirty="0" smtClean="0"/>
            <a:t>Enter postcode</a:t>
          </a:r>
          <a:endParaRPr lang="en-US" sz="1200" dirty="0"/>
        </a:p>
      </dgm:t>
    </dgm:pt>
    <dgm:pt modelId="{C72C0200-1827-F646-8A58-8C6BFDA7B72F}" type="parTrans" cxnId="{A4614CB9-1A4E-094C-BCAD-6F7188D9A6A9}">
      <dgm:prSet/>
      <dgm:spPr/>
      <dgm:t>
        <a:bodyPr/>
        <a:lstStyle/>
        <a:p>
          <a:endParaRPr lang="en-US"/>
        </a:p>
      </dgm:t>
    </dgm:pt>
    <dgm:pt modelId="{F04A8B2B-7B57-1144-AABF-2F1BB69842FA}" type="sibTrans" cxnId="{A4614CB9-1A4E-094C-BCAD-6F7188D9A6A9}">
      <dgm:prSet/>
      <dgm:spPr/>
      <dgm:t>
        <a:bodyPr/>
        <a:lstStyle/>
        <a:p>
          <a:endParaRPr lang="en-US"/>
        </a:p>
      </dgm:t>
    </dgm:pt>
    <dgm:pt modelId="{715A3DF7-00C3-3945-BE0B-8B090F740E84}">
      <dgm:prSet custT="1"/>
      <dgm:spPr/>
      <dgm:t>
        <a:bodyPr/>
        <a:lstStyle/>
        <a:p>
          <a:r>
            <a:rPr lang="en-US" sz="1200" dirty="0" smtClean="0"/>
            <a:t>Enter Mobile number</a:t>
          </a:r>
          <a:endParaRPr lang="en-US" sz="1200" dirty="0"/>
        </a:p>
      </dgm:t>
    </dgm:pt>
    <dgm:pt modelId="{92634E35-255B-F544-802D-49F83DD74C36}" type="parTrans" cxnId="{1F2B7C54-08D2-A643-BA8E-4958DF73B264}">
      <dgm:prSet/>
      <dgm:spPr/>
      <dgm:t>
        <a:bodyPr/>
        <a:lstStyle/>
        <a:p>
          <a:endParaRPr lang="en-US"/>
        </a:p>
      </dgm:t>
    </dgm:pt>
    <dgm:pt modelId="{00E8AED7-7FBE-A74F-BF8C-CD5C59688506}" type="sibTrans" cxnId="{1F2B7C54-08D2-A643-BA8E-4958DF73B264}">
      <dgm:prSet/>
      <dgm:spPr/>
      <dgm:t>
        <a:bodyPr/>
        <a:lstStyle/>
        <a:p>
          <a:endParaRPr lang="en-US"/>
        </a:p>
      </dgm:t>
    </dgm:pt>
    <dgm:pt modelId="{EDEF4B68-8A84-5448-9B3C-9EA9FCEF090D}">
      <dgm:prSet custT="1"/>
      <dgm:spPr/>
      <dgm:t>
        <a:bodyPr/>
        <a:lstStyle/>
        <a:p>
          <a:r>
            <a:rPr lang="en-US" sz="1200" dirty="0" smtClean="0"/>
            <a:t>Student DOB:</a:t>
          </a:r>
        </a:p>
        <a:p>
          <a:r>
            <a:rPr lang="en-US" sz="1200" dirty="0" smtClean="0"/>
            <a:t>Day | month| year</a:t>
          </a:r>
          <a:endParaRPr lang="en-US" sz="1200" dirty="0"/>
        </a:p>
      </dgm:t>
    </dgm:pt>
    <dgm:pt modelId="{0DE8F068-7CCA-C64F-8B98-0D370D1A3F01}" type="parTrans" cxnId="{48739174-60F6-0C4C-A0F3-DF05B6D9C27C}">
      <dgm:prSet/>
      <dgm:spPr/>
      <dgm:t>
        <a:bodyPr/>
        <a:lstStyle/>
        <a:p>
          <a:endParaRPr lang="en-US"/>
        </a:p>
      </dgm:t>
    </dgm:pt>
    <dgm:pt modelId="{EB5BC4C8-9C10-8A4A-8E56-D5F1722760F8}" type="sibTrans" cxnId="{48739174-60F6-0C4C-A0F3-DF05B6D9C27C}">
      <dgm:prSet/>
      <dgm:spPr/>
      <dgm:t>
        <a:bodyPr/>
        <a:lstStyle/>
        <a:p>
          <a:endParaRPr lang="en-US"/>
        </a:p>
      </dgm:t>
    </dgm:pt>
    <dgm:pt modelId="{658D0D04-8A41-6548-8699-30DA63EEED98}">
      <dgm:prSet custT="1"/>
      <dgm:spPr/>
      <dgm:t>
        <a:bodyPr/>
        <a:lstStyle/>
        <a:p>
          <a:r>
            <a:rPr lang="en-US" sz="1200" dirty="0" smtClean="0"/>
            <a:t>Student Gender</a:t>
          </a:r>
          <a:endParaRPr lang="en-US" sz="1200" dirty="0"/>
        </a:p>
      </dgm:t>
    </dgm:pt>
    <dgm:pt modelId="{F8801895-BD64-F441-8039-530C9054ED4E}" type="parTrans" cxnId="{C200B52D-D110-B842-AE8A-FB50FC8788F6}">
      <dgm:prSet/>
      <dgm:spPr/>
      <dgm:t>
        <a:bodyPr/>
        <a:lstStyle/>
        <a:p>
          <a:endParaRPr lang="en-US"/>
        </a:p>
      </dgm:t>
    </dgm:pt>
    <dgm:pt modelId="{EA5DF0B5-1792-E74B-B2E1-C07588396000}" type="sibTrans" cxnId="{C200B52D-D110-B842-AE8A-FB50FC8788F6}">
      <dgm:prSet/>
      <dgm:spPr/>
      <dgm:t>
        <a:bodyPr/>
        <a:lstStyle/>
        <a:p>
          <a:endParaRPr lang="en-US"/>
        </a:p>
      </dgm:t>
    </dgm:pt>
    <dgm:pt modelId="{A93B16BF-DD6B-8543-9EFB-AED3B69053BD}" type="pres">
      <dgm:prSet presAssocID="{6F5426C7-8DA9-9642-BC49-84711C4C380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FEF931-7A9B-A044-ABAD-E13463F0D7E9}" type="pres">
      <dgm:prSet presAssocID="{1309CB7B-8B53-1140-85E0-03607983F87D}" presName="node" presStyleLbl="node1" presStyleIdx="0" presStyleCnt="10" custScaleX="114389" custScaleY="1132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2CA65-85A8-DB45-AA42-051545F6994E}" type="pres">
      <dgm:prSet presAssocID="{62579AED-5C2D-3D4C-A7E1-B9A5559209DF}" presName="sibTrans" presStyleLbl="sibTrans2D1" presStyleIdx="0" presStyleCnt="9"/>
      <dgm:spPr/>
      <dgm:t>
        <a:bodyPr/>
        <a:lstStyle/>
        <a:p>
          <a:endParaRPr lang="en-US"/>
        </a:p>
      </dgm:t>
    </dgm:pt>
    <dgm:pt modelId="{9CEB657A-F676-6243-B692-D4E166B61D03}" type="pres">
      <dgm:prSet presAssocID="{62579AED-5C2D-3D4C-A7E1-B9A5559209DF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102E9B97-3632-C94A-A91D-EE2A4781FCC8}" type="pres">
      <dgm:prSet presAssocID="{8E51111A-C55F-004A-BF33-F31EB212435D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36E4B-3ABE-014D-9774-6DEA6BFCE9F2}" type="pres">
      <dgm:prSet presAssocID="{ACD18C76-6409-7443-9155-10701DFE68B6}" presName="sibTrans" presStyleLbl="sibTrans2D1" presStyleIdx="1" presStyleCnt="9"/>
      <dgm:spPr/>
      <dgm:t>
        <a:bodyPr/>
        <a:lstStyle/>
        <a:p>
          <a:endParaRPr lang="en-US"/>
        </a:p>
      </dgm:t>
    </dgm:pt>
    <dgm:pt modelId="{2617A365-4CE8-874C-AFC0-B1B5D57F3EB5}" type="pres">
      <dgm:prSet presAssocID="{ACD18C76-6409-7443-9155-10701DFE68B6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9FC62724-402E-6B44-941B-93554FC2D57C}" type="pres">
      <dgm:prSet presAssocID="{990EACD7-C07A-4B45-A00C-B957EDB8CA37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B4E6D-D850-E544-A0BC-476E945F8412}" type="pres">
      <dgm:prSet presAssocID="{B1374F9D-2F33-1841-AB46-9FA85F258692}" presName="sibTrans" presStyleLbl="sibTrans2D1" presStyleIdx="2" presStyleCnt="9"/>
      <dgm:spPr/>
      <dgm:t>
        <a:bodyPr/>
        <a:lstStyle/>
        <a:p>
          <a:endParaRPr lang="en-US"/>
        </a:p>
      </dgm:t>
    </dgm:pt>
    <dgm:pt modelId="{5FD8DDEB-EB88-2543-89AE-35F177D57F7A}" type="pres">
      <dgm:prSet presAssocID="{B1374F9D-2F33-1841-AB46-9FA85F258692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9DCD8A44-7E7B-8F4E-9453-7467C08A8E94}" type="pres">
      <dgm:prSet presAssocID="{4F0C354E-7389-7943-BCD3-35B9E5C71868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3288-39CB-8843-93B3-C755DCFBA7C9}" type="pres">
      <dgm:prSet presAssocID="{07BBFD72-C691-AF41-B123-5ED05788EC7D}" presName="sibTrans" presStyleLbl="sibTrans2D1" presStyleIdx="3" presStyleCnt="9"/>
      <dgm:spPr/>
      <dgm:t>
        <a:bodyPr/>
        <a:lstStyle/>
        <a:p>
          <a:endParaRPr lang="en-US"/>
        </a:p>
      </dgm:t>
    </dgm:pt>
    <dgm:pt modelId="{D0A06B92-BA3F-0643-AC6D-87B23E57BD01}" type="pres">
      <dgm:prSet presAssocID="{07BBFD72-C691-AF41-B123-5ED05788EC7D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0B25114E-ADAF-D84A-9517-1F6A92DCBBB4}" type="pres">
      <dgm:prSet presAssocID="{CF49F45E-FD90-DB4B-9DE2-EABF893FC6A8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76BD8-633C-794A-B69E-79E21E892882}" type="pres">
      <dgm:prSet presAssocID="{4F3C6D94-3109-B844-9D70-CCE809580957}" presName="sibTrans" presStyleLbl="sibTrans2D1" presStyleIdx="4" presStyleCnt="9"/>
      <dgm:spPr/>
      <dgm:t>
        <a:bodyPr/>
        <a:lstStyle/>
        <a:p>
          <a:endParaRPr lang="en-US"/>
        </a:p>
      </dgm:t>
    </dgm:pt>
    <dgm:pt modelId="{78E65618-4075-C74C-971E-A1236EFC3762}" type="pres">
      <dgm:prSet presAssocID="{4F3C6D94-3109-B844-9D70-CCE809580957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1D3BAB85-9434-1644-8A78-5F1DF786104B}" type="pres">
      <dgm:prSet presAssocID="{00103EAA-89A3-584B-8505-1B756524161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EA73A-EDCF-3043-A50C-64A6E0B2C8CE}" type="pres">
      <dgm:prSet presAssocID="{EBFE6A52-FF8C-AD46-94FA-81636C766141}" presName="sibTrans" presStyleLbl="sibTrans2D1" presStyleIdx="5" presStyleCnt="9"/>
      <dgm:spPr/>
      <dgm:t>
        <a:bodyPr/>
        <a:lstStyle/>
        <a:p>
          <a:endParaRPr lang="en-US"/>
        </a:p>
      </dgm:t>
    </dgm:pt>
    <dgm:pt modelId="{DEF9C21B-043D-7F48-99A3-E09CC3E6CD53}" type="pres">
      <dgm:prSet presAssocID="{EBFE6A52-FF8C-AD46-94FA-81636C766141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22A8374E-8642-A047-B39A-27F96D5DC27D}" type="pres">
      <dgm:prSet presAssocID="{221D94E3-E13B-C54A-9E98-64DFB7BBA66B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3A020-A2E6-264F-A3DD-828110CADCC1}" type="pres">
      <dgm:prSet presAssocID="{F04A8B2B-7B57-1144-AABF-2F1BB69842FA}" presName="sibTrans" presStyleLbl="sibTrans2D1" presStyleIdx="6" presStyleCnt="9"/>
      <dgm:spPr/>
      <dgm:t>
        <a:bodyPr/>
        <a:lstStyle/>
        <a:p>
          <a:endParaRPr lang="en-US"/>
        </a:p>
      </dgm:t>
    </dgm:pt>
    <dgm:pt modelId="{54275463-7456-1E43-B7E0-24037F54CD01}" type="pres">
      <dgm:prSet presAssocID="{F04A8B2B-7B57-1144-AABF-2F1BB69842FA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D8E171A8-7AF1-2542-89D1-2CBD74A72A22}" type="pres">
      <dgm:prSet presAssocID="{715A3DF7-00C3-3945-BE0B-8B090F740E84}" presName="node" presStyleLbl="node1" presStyleIdx="7" presStyleCnt="10" custLinFactNeighborX="-913" custLinFactNeighborY="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F581D-5DFC-FF48-ACA9-B67C426D4BD1}" type="pres">
      <dgm:prSet presAssocID="{00E8AED7-7FBE-A74F-BF8C-CD5C59688506}" presName="sibTrans" presStyleLbl="sibTrans2D1" presStyleIdx="7" presStyleCnt="9"/>
      <dgm:spPr/>
      <dgm:t>
        <a:bodyPr/>
        <a:lstStyle/>
        <a:p>
          <a:endParaRPr lang="en-US"/>
        </a:p>
      </dgm:t>
    </dgm:pt>
    <dgm:pt modelId="{C963326D-E69B-DA45-90FC-C8D0B9F63368}" type="pres">
      <dgm:prSet presAssocID="{00E8AED7-7FBE-A74F-BF8C-CD5C59688506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A56D58E4-4415-3F49-B92F-C2FBA8E6DB8C}" type="pres">
      <dgm:prSet presAssocID="{EDEF4B68-8A84-5448-9B3C-9EA9FCEF090D}" presName="node" presStyleLbl="node1" presStyleIdx="8" presStyleCnt="10" custScaleX="217871" custLinFactNeighborX="-31468" custLinFactNeighborY="-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A1291-6D30-B749-B1D9-01BE6A9F8885}" type="pres">
      <dgm:prSet presAssocID="{EB5BC4C8-9C10-8A4A-8E56-D5F1722760F8}" presName="sibTrans" presStyleLbl="sibTrans2D1" presStyleIdx="8" presStyleCnt="9"/>
      <dgm:spPr/>
      <dgm:t>
        <a:bodyPr/>
        <a:lstStyle/>
        <a:p>
          <a:endParaRPr lang="en-US"/>
        </a:p>
      </dgm:t>
    </dgm:pt>
    <dgm:pt modelId="{0C7F1EA9-8994-384A-A461-649D296435FC}" type="pres">
      <dgm:prSet presAssocID="{EB5BC4C8-9C10-8A4A-8E56-D5F1722760F8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91E4A50F-C48E-8C43-B283-4F2DAAC1E258}" type="pres">
      <dgm:prSet presAssocID="{658D0D04-8A41-6548-8699-30DA63EEED98}" presName="node" presStyleLbl="node1" presStyleIdx="9" presStyleCnt="10" custLinFactX="-4006" custLinFactNeighborX="-100000" custLinFactNeighborY="-18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1E5F0A-37AF-BD48-A15B-D4CDF37D6D80}" srcId="{6F5426C7-8DA9-9642-BC49-84711C4C3800}" destId="{4F0C354E-7389-7943-BCD3-35B9E5C71868}" srcOrd="3" destOrd="0" parTransId="{F1B6F0F4-8FB2-F442-9BF2-9E9AC242BFC0}" sibTransId="{07BBFD72-C691-AF41-B123-5ED05788EC7D}"/>
    <dgm:cxn modelId="{8A475083-CEC2-3D45-A76B-036239E6862F}" type="presOf" srcId="{EB5BC4C8-9C10-8A4A-8E56-D5F1722760F8}" destId="{C3BA1291-6D30-B749-B1D9-01BE6A9F8885}" srcOrd="0" destOrd="0" presId="urn:microsoft.com/office/officeart/2005/8/layout/process1"/>
    <dgm:cxn modelId="{6E9B0DC3-E437-374A-A0A9-BB0A65C87DD6}" type="presOf" srcId="{F04A8B2B-7B57-1144-AABF-2F1BB69842FA}" destId="{54275463-7456-1E43-B7E0-24037F54CD01}" srcOrd="1" destOrd="0" presId="urn:microsoft.com/office/officeart/2005/8/layout/process1"/>
    <dgm:cxn modelId="{B763A3BE-4127-F248-A179-0CC3A5953D5F}" type="presOf" srcId="{00E8AED7-7FBE-A74F-BF8C-CD5C59688506}" destId="{C963326D-E69B-DA45-90FC-C8D0B9F63368}" srcOrd="1" destOrd="0" presId="urn:microsoft.com/office/officeart/2005/8/layout/process1"/>
    <dgm:cxn modelId="{4F2BB2CF-A899-FE49-A66D-692FDBEDE674}" type="presOf" srcId="{4F0C354E-7389-7943-BCD3-35B9E5C71868}" destId="{9DCD8A44-7E7B-8F4E-9453-7467C08A8E94}" srcOrd="0" destOrd="0" presId="urn:microsoft.com/office/officeart/2005/8/layout/process1"/>
    <dgm:cxn modelId="{4569B14E-8779-7844-8652-9906FFE6E356}" type="presOf" srcId="{4F3C6D94-3109-B844-9D70-CCE809580957}" destId="{78E65618-4075-C74C-971E-A1236EFC3762}" srcOrd="1" destOrd="0" presId="urn:microsoft.com/office/officeart/2005/8/layout/process1"/>
    <dgm:cxn modelId="{C5E7DAF1-CFB8-8445-8883-1D8F1AB465EE}" srcId="{6F5426C7-8DA9-9642-BC49-84711C4C3800}" destId="{8E51111A-C55F-004A-BF33-F31EB212435D}" srcOrd="1" destOrd="0" parTransId="{8FBA617E-B2DC-4744-BFBF-168E4DFC8BC9}" sibTransId="{ACD18C76-6409-7443-9155-10701DFE68B6}"/>
    <dgm:cxn modelId="{48739174-60F6-0C4C-A0F3-DF05B6D9C27C}" srcId="{6F5426C7-8DA9-9642-BC49-84711C4C3800}" destId="{EDEF4B68-8A84-5448-9B3C-9EA9FCEF090D}" srcOrd="8" destOrd="0" parTransId="{0DE8F068-7CCA-C64F-8B98-0D370D1A3F01}" sibTransId="{EB5BC4C8-9C10-8A4A-8E56-D5F1722760F8}"/>
    <dgm:cxn modelId="{9AE65054-D8B6-934A-9AFB-13110321AF68}" type="presOf" srcId="{07BBFD72-C691-AF41-B123-5ED05788EC7D}" destId="{D0863288-39CB-8843-93B3-C755DCFBA7C9}" srcOrd="0" destOrd="0" presId="urn:microsoft.com/office/officeart/2005/8/layout/process1"/>
    <dgm:cxn modelId="{261BE822-6BF4-7448-9C64-29F19EBDAB49}" type="presOf" srcId="{ACD18C76-6409-7443-9155-10701DFE68B6}" destId="{2617A365-4CE8-874C-AFC0-B1B5D57F3EB5}" srcOrd="1" destOrd="0" presId="urn:microsoft.com/office/officeart/2005/8/layout/process1"/>
    <dgm:cxn modelId="{24A64E24-240E-D046-9AF5-23A1711A5949}" type="presOf" srcId="{6F5426C7-8DA9-9642-BC49-84711C4C3800}" destId="{A93B16BF-DD6B-8543-9EFB-AED3B69053BD}" srcOrd="0" destOrd="0" presId="urn:microsoft.com/office/officeart/2005/8/layout/process1"/>
    <dgm:cxn modelId="{F3FA15F0-3CDB-AF40-ADA1-F6ABFEB0E2E6}" type="presOf" srcId="{62579AED-5C2D-3D4C-A7E1-B9A5559209DF}" destId="{9CEB657A-F676-6243-B692-D4E166B61D03}" srcOrd="1" destOrd="0" presId="urn:microsoft.com/office/officeart/2005/8/layout/process1"/>
    <dgm:cxn modelId="{731E5D79-1E1E-EA44-8442-682E9BAF74F7}" type="presOf" srcId="{62579AED-5C2D-3D4C-A7E1-B9A5559209DF}" destId="{0E02CA65-85A8-DB45-AA42-051545F6994E}" srcOrd="0" destOrd="0" presId="urn:microsoft.com/office/officeart/2005/8/layout/process1"/>
    <dgm:cxn modelId="{89E6B5D7-C4B3-E640-96DD-171AEDF7CF63}" type="presOf" srcId="{F04A8B2B-7B57-1144-AABF-2F1BB69842FA}" destId="{81D3A020-A2E6-264F-A3DD-828110CADCC1}" srcOrd="0" destOrd="0" presId="urn:microsoft.com/office/officeart/2005/8/layout/process1"/>
    <dgm:cxn modelId="{D9569E7C-9A98-A047-9E04-353615459CFD}" type="presOf" srcId="{07BBFD72-C691-AF41-B123-5ED05788EC7D}" destId="{D0A06B92-BA3F-0643-AC6D-87B23E57BD01}" srcOrd="1" destOrd="0" presId="urn:microsoft.com/office/officeart/2005/8/layout/process1"/>
    <dgm:cxn modelId="{AE4ACCB4-F595-F94E-AF46-97FC9F4129E2}" type="presOf" srcId="{EB5BC4C8-9C10-8A4A-8E56-D5F1722760F8}" destId="{0C7F1EA9-8994-384A-A461-649D296435FC}" srcOrd="1" destOrd="0" presId="urn:microsoft.com/office/officeart/2005/8/layout/process1"/>
    <dgm:cxn modelId="{168C8BA5-0B33-CA43-9FA6-762DD3DEDF66}" type="presOf" srcId="{4F3C6D94-3109-B844-9D70-CCE809580957}" destId="{C8176BD8-633C-794A-B69E-79E21E892882}" srcOrd="0" destOrd="0" presId="urn:microsoft.com/office/officeart/2005/8/layout/process1"/>
    <dgm:cxn modelId="{C6B57B6C-DA75-4948-ABD9-83B4C942603A}" type="presOf" srcId="{658D0D04-8A41-6548-8699-30DA63EEED98}" destId="{91E4A50F-C48E-8C43-B283-4F2DAAC1E258}" srcOrd="0" destOrd="0" presId="urn:microsoft.com/office/officeart/2005/8/layout/process1"/>
    <dgm:cxn modelId="{1F2B7C54-08D2-A643-BA8E-4958DF73B264}" srcId="{6F5426C7-8DA9-9642-BC49-84711C4C3800}" destId="{715A3DF7-00C3-3945-BE0B-8B090F740E84}" srcOrd="7" destOrd="0" parTransId="{92634E35-255B-F544-802D-49F83DD74C36}" sibTransId="{00E8AED7-7FBE-A74F-BF8C-CD5C59688506}"/>
    <dgm:cxn modelId="{5A576D58-89A4-3F4D-8927-4928E56A4640}" type="presOf" srcId="{00103EAA-89A3-584B-8505-1B756524161E}" destId="{1D3BAB85-9434-1644-8A78-5F1DF786104B}" srcOrd="0" destOrd="0" presId="urn:microsoft.com/office/officeart/2005/8/layout/process1"/>
    <dgm:cxn modelId="{65F465F9-83D3-7242-89CB-FF45E78EC1F0}" type="presOf" srcId="{ACD18C76-6409-7443-9155-10701DFE68B6}" destId="{0BC36E4B-3ABE-014D-9774-6DEA6BFCE9F2}" srcOrd="0" destOrd="0" presId="urn:microsoft.com/office/officeart/2005/8/layout/process1"/>
    <dgm:cxn modelId="{AA9AFE5C-1C9F-9040-BD27-A414826AC603}" type="presOf" srcId="{00E8AED7-7FBE-A74F-BF8C-CD5C59688506}" destId="{14DF581D-5DFC-FF48-ACA9-B67C426D4BD1}" srcOrd="0" destOrd="0" presId="urn:microsoft.com/office/officeart/2005/8/layout/process1"/>
    <dgm:cxn modelId="{31DC60DD-CD56-614A-94E7-AEA56423D291}" type="presOf" srcId="{EBFE6A52-FF8C-AD46-94FA-81636C766141}" destId="{DEF9C21B-043D-7F48-99A3-E09CC3E6CD53}" srcOrd="1" destOrd="0" presId="urn:microsoft.com/office/officeart/2005/8/layout/process1"/>
    <dgm:cxn modelId="{798A08DB-6A02-2549-BFED-20218B85A623}" type="presOf" srcId="{CF49F45E-FD90-DB4B-9DE2-EABF893FC6A8}" destId="{0B25114E-ADAF-D84A-9517-1F6A92DCBBB4}" srcOrd="0" destOrd="0" presId="urn:microsoft.com/office/officeart/2005/8/layout/process1"/>
    <dgm:cxn modelId="{B0110E2E-579E-4E44-868A-A9FA4D209A3D}" type="presOf" srcId="{EBFE6A52-FF8C-AD46-94FA-81636C766141}" destId="{AF2EA73A-EDCF-3043-A50C-64A6E0B2C8CE}" srcOrd="0" destOrd="0" presId="urn:microsoft.com/office/officeart/2005/8/layout/process1"/>
    <dgm:cxn modelId="{EA6709C0-5AFA-A14A-ABF6-D2D4C0F61742}" srcId="{6F5426C7-8DA9-9642-BC49-84711C4C3800}" destId="{990EACD7-C07A-4B45-A00C-B957EDB8CA37}" srcOrd="2" destOrd="0" parTransId="{AC68FB3C-5541-3840-A96D-954D83E5D133}" sibTransId="{B1374F9D-2F33-1841-AB46-9FA85F258692}"/>
    <dgm:cxn modelId="{518DB4FB-5984-D549-87A4-40D07B130A80}" type="presOf" srcId="{715A3DF7-00C3-3945-BE0B-8B090F740E84}" destId="{D8E171A8-7AF1-2542-89D1-2CBD74A72A22}" srcOrd="0" destOrd="0" presId="urn:microsoft.com/office/officeart/2005/8/layout/process1"/>
    <dgm:cxn modelId="{A4614CB9-1A4E-094C-BCAD-6F7188D9A6A9}" srcId="{6F5426C7-8DA9-9642-BC49-84711C4C3800}" destId="{221D94E3-E13B-C54A-9E98-64DFB7BBA66B}" srcOrd="6" destOrd="0" parTransId="{C72C0200-1827-F646-8A58-8C6BFDA7B72F}" sibTransId="{F04A8B2B-7B57-1144-AABF-2F1BB69842FA}"/>
    <dgm:cxn modelId="{C200B52D-D110-B842-AE8A-FB50FC8788F6}" srcId="{6F5426C7-8DA9-9642-BC49-84711C4C3800}" destId="{658D0D04-8A41-6548-8699-30DA63EEED98}" srcOrd="9" destOrd="0" parTransId="{F8801895-BD64-F441-8039-530C9054ED4E}" sibTransId="{EA5DF0B5-1792-E74B-B2E1-C07588396000}"/>
    <dgm:cxn modelId="{366E2101-5D3A-BC41-9285-AED61E25C642}" type="presOf" srcId="{EDEF4B68-8A84-5448-9B3C-9EA9FCEF090D}" destId="{A56D58E4-4415-3F49-B92F-C2FBA8E6DB8C}" srcOrd="0" destOrd="0" presId="urn:microsoft.com/office/officeart/2005/8/layout/process1"/>
    <dgm:cxn modelId="{582F0806-52B0-6341-A2A2-4A818027FB2A}" type="presOf" srcId="{990EACD7-C07A-4B45-A00C-B957EDB8CA37}" destId="{9FC62724-402E-6B44-941B-93554FC2D57C}" srcOrd="0" destOrd="0" presId="urn:microsoft.com/office/officeart/2005/8/layout/process1"/>
    <dgm:cxn modelId="{FA3C0D9B-C84A-A94D-B699-BF926E636A8E}" type="presOf" srcId="{221D94E3-E13B-C54A-9E98-64DFB7BBA66B}" destId="{22A8374E-8642-A047-B39A-27F96D5DC27D}" srcOrd="0" destOrd="0" presId="urn:microsoft.com/office/officeart/2005/8/layout/process1"/>
    <dgm:cxn modelId="{66380097-9B46-534A-AFF7-B0373E6907D4}" type="presOf" srcId="{8E51111A-C55F-004A-BF33-F31EB212435D}" destId="{102E9B97-3632-C94A-A91D-EE2A4781FCC8}" srcOrd="0" destOrd="0" presId="urn:microsoft.com/office/officeart/2005/8/layout/process1"/>
    <dgm:cxn modelId="{F3621ED5-1DD2-DE46-9161-89BBC36C594B}" srcId="{6F5426C7-8DA9-9642-BC49-84711C4C3800}" destId="{CF49F45E-FD90-DB4B-9DE2-EABF893FC6A8}" srcOrd="4" destOrd="0" parTransId="{DDF4F477-238B-7745-9FE7-26B1BB54065A}" sibTransId="{4F3C6D94-3109-B844-9D70-CCE809580957}"/>
    <dgm:cxn modelId="{8418268B-6329-3F41-9C7E-AC2648D18D41}" srcId="{6F5426C7-8DA9-9642-BC49-84711C4C3800}" destId="{00103EAA-89A3-584B-8505-1B756524161E}" srcOrd="5" destOrd="0" parTransId="{39C66727-1C45-E84B-ACB1-A10BC4665572}" sibTransId="{EBFE6A52-FF8C-AD46-94FA-81636C766141}"/>
    <dgm:cxn modelId="{58C53458-9077-E74A-BBC6-1402DD616E7D}" type="presOf" srcId="{1309CB7B-8B53-1140-85E0-03607983F87D}" destId="{E1FEF931-7A9B-A044-ABAD-E13463F0D7E9}" srcOrd="0" destOrd="0" presId="urn:microsoft.com/office/officeart/2005/8/layout/process1"/>
    <dgm:cxn modelId="{D98EA0C5-D4AC-A549-8B81-EFD8D0E4225E}" srcId="{6F5426C7-8DA9-9642-BC49-84711C4C3800}" destId="{1309CB7B-8B53-1140-85E0-03607983F87D}" srcOrd="0" destOrd="0" parTransId="{4E1AC0BB-7DD1-3C4D-BF1F-628126F0ED02}" sibTransId="{62579AED-5C2D-3D4C-A7E1-B9A5559209DF}"/>
    <dgm:cxn modelId="{7DE40F97-326E-524B-AE70-4942399E513D}" type="presOf" srcId="{B1374F9D-2F33-1841-AB46-9FA85F258692}" destId="{5FD8DDEB-EB88-2543-89AE-35F177D57F7A}" srcOrd="1" destOrd="0" presId="urn:microsoft.com/office/officeart/2005/8/layout/process1"/>
    <dgm:cxn modelId="{DD79E267-2D2C-554C-B61C-650BB1B09B96}" type="presOf" srcId="{B1374F9D-2F33-1841-AB46-9FA85F258692}" destId="{53CB4E6D-D850-E544-A0BC-476E945F8412}" srcOrd="0" destOrd="0" presId="urn:microsoft.com/office/officeart/2005/8/layout/process1"/>
    <dgm:cxn modelId="{D6A272C6-260A-FE4D-A797-A8AE589759D8}" type="presParOf" srcId="{A93B16BF-DD6B-8543-9EFB-AED3B69053BD}" destId="{E1FEF931-7A9B-A044-ABAD-E13463F0D7E9}" srcOrd="0" destOrd="0" presId="urn:microsoft.com/office/officeart/2005/8/layout/process1"/>
    <dgm:cxn modelId="{7D93A0D6-F731-794E-A152-6A37861D9EEC}" type="presParOf" srcId="{A93B16BF-DD6B-8543-9EFB-AED3B69053BD}" destId="{0E02CA65-85A8-DB45-AA42-051545F6994E}" srcOrd="1" destOrd="0" presId="urn:microsoft.com/office/officeart/2005/8/layout/process1"/>
    <dgm:cxn modelId="{3BF55697-962C-6A43-BEE5-C34926DEA220}" type="presParOf" srcId="{0E02CA65-85A8-DB45-AA42-051545F6994E}" destId="{9CEB657A-F676-6243-B692-D4E166B61D03}" srcOrd="0" destOrd="0" presId="urn:microsoft.com/office/officeart/2005/8/layout/process1"/>
    <dgm:cxn modelId="{8C0F590B-2B5D-8448-922A-5E5BE6D9D542}" type="presParOf" srcId="{A93B16BF-DD6B-8543-9EFB-AED3B69053BD}" destId="{102E9B97-3632-C94A-A91D-EE2A4781FCC8}" srcOrd="2" destOrd="0" presId="urn:microsoft.com/office/officeart/2005/8/layout/process1"/>
    <dgm:cxn modelId="{2494B4D3-8420-9740-B3A6-A33AB9EFE951}" type="presParOf" srcId="{A93B16BF-DD6B-8543-9EFB-AED3B69053BD}" destId="{0BC36E4B-3ABE-014D-9774-6DEA6BFCE9F2}" srcOrd="3" destOrd="0" presId="urn:microsoft.com/office/officeart/2005/8/layout/process1"/>
    <dgm:cxn modelId="{514DF106-11D9-6345-BBAB-AE5FA1DF8A57}" type="presParOf" srcId="{0BC36E4B-3ABE-014D-9774-6DEA6BFCE9F2}" destId="{2617A365-4CE8-874C-AFC0-B1B5D57F3EB5}" srcOrd="0" destOrd="0" presId="urn:microsoft.com/office/officeart/2005/8/layout/process1"/>
    <dgm:cxn modelId="{AF67A222-104B-0742-89B8-D2F7942009DF}" type="presParOf" srcId="{A93B16BF-DD6B-8543-9EFB-AED3B69053BD}" destId="{9FC62724-402E-6B44-941B-93554FC2D57C}" srcOrd="4" destOrd="0" presId="urn:microsoft.com/office/officeart/2005/8/layout/process1"/>
    <dgm:cxn modelId="{7789A52A-941C-D44A-B7FF-66DB5BBE440F}" type="presParOf" srcId="{A93B16BF-DD6B-8543-9EFB-AED3B69053BD}" destId="{53CB4E6D-D850-E544-A0BC-476E945F8412}" srcOrd="5" destOrd="0" presId="urn:microsoft.com/office/officeart/2005/8/layout/process1"/>
    <dgm:cxn modelId="{FB2F91C1-87B9-DC42-BDCC-92F433F16957}" type="presParOf" srcId="{53CB4E6D-D850-E544-A0BC-476E945F8412}" destId="{5FD8DDEB-EB88-2543-89AE-35F177D57F7A}" srcOrd="0" destOrd="0" presId="urn:microsoft.com/office/officeart/2005/8/layout/process1"/>
    <dgm:cxn modelId="{AD9A2451-420A-9A4C-B06F-16B6224C1B9E}" type="presParOf" srcId="{A93B16BF-DD6B-8543-9EFB-AED3B69053BD}" destId="{9DCD8A44-7E7B-8F4E-9453-7467C08A8E94}" srcOrd="6" destOrd="0" presId="urn:microsoft.com/office/officeart/2005/8/layout/process1"/>
    <dgm:cxn modelId="{B56C8BF2-4A45-F247-A622-605F41BC6E33}" type="presParOf" srcId="{A93B16BF-DD6B-8543-9EFB-AED3B69053BD}" destId="{D0863288-39CB-8843-93B3-C755DCFBA7C9}" srcOrd="7" destOrd="0" presId="urn:microsoft.com/office/officeart/2005/8/layout/process1"/>
    <dgm:cxn modelId="{CE96CD4C-85E8-DC47-AF57-46453D29E5FE}" type="presParOf" srcId="{D0863288-39CB-8843-93B3-C755DCFBA7C9}" destId="{D0A06B92-BA3F-0643-AC6D-87B23E57BD01}" srcOrd="0" destOrd="0" presId="urn:microsoft.com/office/officeart/2005/8/layout/process1"/>
    <dgm:cxn modelId="{8CB5D725-6670-244B-B822-A8CFEEDC4446}" type="presParOf" srcId="{A93B16BF-DD6B-8543-9EFB-AED3B69053BD}" destId="{0B25114E-ADAF-D84A-9517-1F6A92DCBBB4}" srcOrd="8" destOrd="0" presId="urn:microsoft.com/office/officeart/2005/8/layout/process1"/>
    <dgm:cxn modelId="{FC324934-ADD0-9D40-A652-D40B4851DEF0}" type="presParOf" srcId="{A93B16BF-DD6B-8543-9EFB-AED3B69053BD}" destId="{C8176BD8-633C-794A-B69E-79E21E892882}" srcOrd="9" destOrd="0" presId="urn:microsoft.com/office/officeart/2005/8/layout/process1"/>
    <dgm:cxn modelId="{6EA7591D-4A32-2D47-B334-1B2C2507D9C6}" type="presParOf" srcId="{C8176BD8-633C-794A-B69E-79E21E892882}" destId="{78E65618-4075-C74C-971E-A1236EFC3762}" srcOrd="0" destOrd="0" presId="urn:microsoft.com/office/officeart/2005/8/layout/process1"/>
    <dgm:cxn modelId="{DFE27C21-3269-424C-985D-A9C7B0A5C52D}" type="presParOf" srcId="{A93B16BF-DD6B-8543-9EFB-AED3B69053BD}" destId="{1D3BAB85-9434-1644-8A78-5F1DF786104B}" srcOrd="10" destOrd="0" presId="urn:microsoft.com/office/officeart/2005/8/layout/process1"/>
    <dgm:cxn modelId="{1EF7B70E-8D38-AF48-9CEE-FAD7732E3C63}" type="presParOf" srcId="{A93B16BF-DD6B-8543-9EFB-AED3B69053BD}" destId="{AF2EA73A-EDCF-3043-A50C-64A6E0B2C8CE}" srcOrd="11" destOrd="0" presId="urn:microsoft.com/office/officeart/2005/8/layout/process1"/>
    <dgm:cxn modelId="{870CB1B1-9520-8A40-9BC9-B8571E30A18E}" type="presParOf" srcId="{AF2EA73A-EDCF-3043-A50C-64A6E0B2C8CE}" destId="{DEF9C21B-043D-7F48-99A3-E09CC3E6CD53}" srcOrd="0" destOrd="0" presId="urn:microsoft.com/office/officeart/2005/8/layout/process1"/>
    <dgm:cxn modelId="{4A98597F-1C41-FB4D-8BBC-39DE57A6D139}" type="presParOf" srcId="{A93B16BF-DD6B-8543-9EFB-AED3B69053BD}" destId="{22A8374E-8642-A047-B39A-27F96D5DC27D}" srcOrd="12" destOrd="0" presId="urn:microsoft.com/office/officeart/2005/8/layout/process1"/>
    <dgm:cxn modelId="{1AF7B95D-B61D-5249-87FF-80BAFF89D8F6}" type="presParOf" srcId="{A93B16BF-DD6B-8543-9EFB-AED3B69053BD}" destId="{81D3A020-A2E6-264F-A3DD-828110CADCC1}" srcOrd="13" destOrd="0" presId="urn:microsoft.com/office/officeart/2005/8/layout/process1"/>
    <dgm:cxn modelId="{6C7B524B-B750-1D4F-9AE0-70EE94C87E7E}" type="presParOf" srcId="{81D3A020-A2E6-264F-A3DD-828110CADCC1}" destId="{54275463-7456-1E43-B7E0-24037F54CD01}" srcOrd="0" destOrd="0" presId="urn:microsoft.com/office/officeart/2005/8/layout/process1"/>
    <dgm:cxn modelId="{2FB4130F-AA02-624E-A53D-E32E6E57D278}" type="presParOf" srcId="{A93B16BF-DD6B-8543-9EFB-AED3B69053BD}" destId="{D8E171A8-7AF1-2542-89D1-2CBD74A72A22}" srcOrd="14" destOrd="0" presId="urn:microsoft.com/office/officeart/2005/8/layout/process1"/>
    <dgm:cxn modelId="{92CEB1BA-DC86-2F4D-9208-51D0F389B7F3}" type="presParOf" srcId="{A93B16BF-DD6B-8543-9EFB-AED3B69053BD}" destId="{14DF581D-5DFC-FF48-ACA9-B67C426D4BD1}" srcOrd="15" destOrd="0" presId="urn:microsoft.com/office/officeart/2005/8/layout/process1"/>
    <dgm:cxn modelId="{D692DA02-A056-744C-A9EB-63F605F978BC}" type="presParOf" srcId="{14DF581D-5DFC-FF48-ACA9-B67C426D4BD1}" destId="{C963326D-E69B-DA45-90FC-C8D0B9F63368}" srcOrd="0" destOrd="0" presId="urn:microsoft.com/office/officeart/2005/8/layout/process1"/>
    <dgm:cxn modelId="{C2B6A717-3DF2-F641-8632-5DD60CDE5895}" type="presParOf" srcId="{A93B16BF-DD6B-8543-9EFB-AED3B69053BD}" destId="{A56D58E4-4415-3F49-B92F-C2FBA8E6DB8C}" srcOrd="16" destOrd="0" presId="urn:microsoft.com/office/officeart/2005/8/layout/process1"/>
    <dgm:cxn modelId="{718FD809-C4C6-D440-B45C-DB47580812B4}" type="presParOf" srcId="{A93B16BF-DD6B-8543-9EFB-AED3B69053BD}" destId="{C3BA1291-6D30-B749-B1D9-01BE6A9F8885}" srcOrd="17" destOrd="0" presId="urn:microsoft.com/office/officeart/2005/8/layout/process1"/>
    <dgm:cxn modelId="{DCD4769B-A596-1541-B160-50E7216E7A2D}" type="presParOf" srcId="{C3BA1291-6D30-B749-B1D9-01BE6A9F8885}" destId="{0C7F1EA9-8994-384A-A461-649D296435FC}" srcOrd="0" destOrd="0" presId="urn:microsoft.com/office/officeart/2005/8/layout/process1"/>
    <dgm:cxn modelId="{FE10ABBB-D0B9-F84A-885B-6B29013F636C}" type="presParOf" srcId="{A93B16BF-DD6B-8543-9EFB-AED3B69053BD}" destId="{91E4A50F-C48E-8C43-B283-4F2DAAC1E258}" srcOrd="1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5426C7-8DA9-9642-BC49-84711C4C3800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1111A-C55F-004A-BF33-F31EB212435D}">
      <dgm:prSet phldrT="[Text]" custT="1"/>
      <dgm:spPr/>
      <dgm:t>
        <a:bodyPr/>
        <a:lstStyle/>
        <a:p>
          <a:r>
            <a:rPr lang="en-US" sz="1200" dirty="0" smtClean="0"/>
            <a:t>Core Subjects:</a:t>
          </a:r>
        </a:p>
      </dgm:t>
    </dgm:pt>
    <dgm:pt modelId="{8FBA617E-B2DC-4744-BFBF-168E4DFC8BC9}" type="parTrans" cxnId="{C5E7DAF1-CFB8-8445-8883-1D8F1AB465EE}">
      <dgm:prSet/>
      <dgm:spPr/>
      <dgm:t>
        <a:bodyPr/>
        <a:lstStyle/>
        <a:p>
          <a:endParaRPr lang="en-US"/>
        </a:p>
      </dgm:t>
    </dgm:pt>
    <dgm:pt modelId="{ACD18C76-6409-7443-9155-10701DFE68B6}" type="sibTrans" cxnId="{C5E7DAF1-CFB8-8445-8883-1D8F1AB465EE}">
      <dgm:prSet/>
      <dgm:spPr/>
      <dgm:t>
        <a:bodyPr/>
        <a:lstStyle/>
        <a:p>
          <a:endParaRPr lang="en-US"/>
        </a:p>
      </dgm:t>
    </dgm:pt>
    <dgm:pt modelId="{990EACD7-C07A-4B45-A00C-B957EDB8CA37}">
      <dgm:prSet phldrT="[Text]" custT="1"/>
      <dgm:spPr/>
      <dgm:t>
        <a:bodyPr/>
        <a:lstStyle/>
        <a:p>
          <a:pPr algn="just"/>
          <a:r>
            <a:rPr lang="en-US" sz="1200" dirty="0" smtClean="0"/>
            <a:t>Support Subjects:</a:t>
          </a:r>
        </a:p>
        <a:p>
          <a:pPr algn="just"/>
          <a:r>
            <a:rPr lang="en-US" sz="1200" dirty="0" smtClean="0"/>
            <a:t>ESOL</a:t>
          </a:r>
          <a:br>
            <a:rPr lang="en-US" sz="1200" dirty="0" smtClean="0"/>
          </a:br>
          <a:r>
            <a:rPr lang="en-US" sz="1200" dirty="0" smtClean="0"/>
            <a:t>Reading </a:t>
          </a:r>
        </a:p>
        <a:p>
          <a:pPr algn="just"/>
          <a:r>
            <a:rPr lang="en-US" sz="1200" dirty="0" smtClean="0"/>
            <a:t>Handwriting</a:t>
          </a:r>
        </a:p>
        <a:p>
          <a:pPr algn="just"/>
          <a:endParaRPr lang="en-US" sz="1200" dirty="0"/>
        </a:p>
      </dgm:t>
    </dgm:pt>
    <dgm:pt modelId="{AC68FB3C-5541-3840-A96D-954D83E5D133}" type="parTrans" cxnId="{EA6709C0-5AFA-A14A-ABF6-D2D4C0F61742}">
      <dgm:prSet/>
      <dgm:spPr/>
      <dgm:t>
        <a:bodyPr/>
        <a:lstStyle/>
        <a:p>
          <a:endParaRPr lang="en-US"/>
        </a:p>
      </dgm:t>
    </dgm:pt>
    <dgm:pt modelId="{B1374F9D-2F33-1841-AB46-9FA85F258692}" type="sibTrans" cxnId="{EA6709C0-5AFA-A14A-ABF6-D2D4C0F61742}">
      <dgm:prSet/>
      <dgm:spPr/>
      <dgm:t>
        <a:bodyPr/>
        <a:lstStyle/>
        <a:p>
          <a:endParaRPr lang="en-US"/>
        </a:p>
      </dgm:t>
    </dgm:pt>
    <dgm:pt modelId="{1309CB7B-8B53-1140-85E0-03607983F87D}">
      <dgm:prSet phldrT="[Text]" custT="1"/>
      <dgm:spPr/>
      <dgm:t>
        <a:bodyPr/>
        <a:lstStyle/>
        <a:p>
          <a:r>
            <a:rPr lang="en-US" sz="1200" dirty="0" smtClean="0"/>
            <a:t>Select subjects you would like help with (Parent)</a:t>
          </a:r>
          <a:endParaRPr lang="en-US" sz="1200" dirty="0"/>
        </a:p>
      </dgm:t>
    </dgm:pt>
    <dgm:pt modelId="{62579AED-5C2D-3D4C-A7E1-B9A5559209DF}" type="sibTrans" cxnId="{D98EA0C5-D4AC-A549-8B81-EFD8D0E4225E}">
      <dgm:prSet/>
      <dgm:spPr/>
      <dgm:t>
        <a:bodyPr/>
        <a:lstStyle/>
        <a:p>
          <a:endParaRPr lang="en-US"/>
        </a:p>
      </dgm:t>
    </dgm:pt>
    <dgm:pt modelId="{4E1AC0BB-7DD1-3C4D-BF1F-628126F0ED02}" type="parTrans" cxnId="{D98EA0C5-D4AC-A549-8B81-EFD8D0E4225E}">
      <dgm:prSet/>
      <dgm:spPr/>
      <dgm:t>
        <a:bodyPr/>
        <a:lstStyle/>
        <a:p>
          <a:endParaRPr lang="en-US"/>
        </a:p>
      </dgm:t>
    </dgm:pt>
    <dgm:pt modelId="{4F0C354E-7389-7943-BCD3-35B9E5C71868}">
      <dgm:prSet custT="1"/>
      <dgm:spPr/>
      <dgm:t>
        <a:bodyPr/>
        <a:lstStyle/>
        <a:p>
          <a:pPr algn="just"/>
          <a:r>
            <a:rPr lang="en-US" sz="1200" dirty="0" smtClean="0"/>
            <a:t>Complimentary subjects:</a:t>
          </a:r>
        </a:p>
        <a:p>
          <a:pPr algn="just"/>
          <a:r>
            <a:rPr lang="en-US" sz="1200" dirty="0" smtClean="0"/>
            <a:t>Computer Science</a:t>
          </a:r>
        </a:p>
        <a:p>
          <a:pPr algn="just"/>
          <a:r>
            <a:rPr lang="en-US" sz="1200" dirty="0" smtClean="0"/>
            <a:t>Art &amp; Design</a:t>
          </a:r>
        </a:p>
        <a:p>
          <a:pPr algn="just"/>
          <a:r>
            <a:rPr lang="en-US" sz="1200" dirty="0" smtClean="0"/>
            <a:t>Modern Foreign Languages</a:t>
          </a:r>
        </a:p>
        <a:p>
          <a:pPr algn="just"/>
          <a:r>
            <a:rPr lang="en-US" sz="1200" dirty="0" smtClean="0"/>
            <a:t>Design and Technology</a:t>
          </a:r>
          <a:endParaRPr lang="en-US" sz="1200" dirty="0"/>
        </a:p>
      </dgm:t>
    </dgm:pt>
    <dgm:pt modelId="{F1B6F0F4-8FB2-F442-9BF2-9E9AC242BFC0}" type="parTrans" cxnId="{621E5F0A-37AF-BD48-A15B-D4CDF37D6D80}">
      <dgm:prSet/>
      <dgm:spPr/>
      <dgm:t>
        <a:bodyPr/>
        <a:lstStyle/>
        <a:p>
          <a:endParaRPr lang="en-US"/>
        </a:p>
      </dgm:t>
    </dgm:pt>
    <dgm:pt modelId="{07BBFD72-C691-AF41-B123-5ED05788EC7D}" type="sibTrans" cxnId="{621E5F0A-37AF-BD48-A15B-D4CDF37D6D80}">
      <dgm:prSet/>
      <dgm:spPr/>
      <dgm:t>
        <a:bodyPr/>
        <a:lstStyle/>
        <a:p>
          <a:endParaRPr lang="en-US"/>
        </a:p>
      </dgm:t>
    </dgm:pt>
    <dgm:pt modelId="{CF49F45E-FD90-DB4B-9DE2-EABF893FC6A8}">
      <dgm:prSet custT="1"/>
      <dgm:spPr/>
      <dgm:t>
        <a:bodyPr/>
        <a:lstStyle/>
        <a:p>
          <a:r>
            <a:rPr lang="en-US" sz="1200" dirty="0" smtClean="0"/>
            <a:t>Tutor Preferences:</a:t>
          </a:r>
        </a:p>
        <a:p>
          <a:r>
            <a:rPr lang="en-US" sz="1200" dirty="0" smtClean="0"/>
            <a:t>Enter details of Tutor preferences (Text box)</a:t>
          </a:r>
          <a:endParaRPr lang="en-US" sz="1200" dirty="0"/>
        </a:p>
      </dgm:t>
    </dgm:pt>
    <dgm:pt modelId="{DDF4F477-238B-7745-9FE7-26B1BB54065A}" type="parTrans" cxnId="{F3621ED5-1DD2-DE46-9161-89BBC36C594B}">
      <dgm:prSet/>
      <dgm:spPr/>
      <dgm:t>
        <a:bodyPr/>
        <a:lstStyle/>
        <a:p>
          <a:endParaRPr lang="en-US"/>
        </a:p>
      </dgm:t>
    </dgm:pt>
    <dgm:pt modelId="{4F3C6D94-3109-B844-9D70-CCE809580957}" type="sibTrans" cxnId="{F3621ED5-1DD2-DE46-9161-89BBC36C594B}">
      <dgm:prSet/>
      <dgm:spPr/>
      <dgm:t>
        <a:bodyPr/>
        <a:lstStyle/>
        <a:p>
          <a:endParaRPr lang="en-US"/>
        </a:p>
      </dgm:t>
    </dgm:pt>
    <dgm:pt modelId="{3F321351-D137-1B4B-92C5-E5593EB4DD2D}">
      <dgm:prSet custT="1"/>
      <dgm:spPr/>
      <dgm:t>
        <a:bodyPr/>
        <a:lstStyle/>
        <a:p>
          <a:r>
            <a:rPr lang="en-US" sz="1100" dirty="0" smtClean="0"/>
            <a:t>English</a:t>
          </a:r>
          <a:endParaRPr lang="en-US" sz="1100" dirty="0"/>
        </a:p>
      </dgm:t>
    </dgm:pt>
    <dgm:pt modelId="{3203A32E-A24B-5948-8B5B-E7042C232D73}" type="parTrans" cxnId="{F618A752-DC67-A741-AC34-9F73D4C217AD}">
      <dgm:prSet/>
      <dgm:spPr/>
      <dgm:t>
        <a:bodyPr/>
        <a:lstStyle/>
        <a:p>
          <a:endParaRPr lang="en-US"/>
        </a:p>
      </dgm:t>
    </dgm:pt>
    <dgm:pt modelId="{1EB736B3-0557-8B46-993B-C26E9BDE6DEC}" type="sibTrans" cxnId="{F618A752-DC67-A741-AC34-9F73D4C217AD}">
      <dgm:prSet/>
      <dgm:spPr/>
      <dgm:t>
        <a:bodyPr/>
        <a:lstStyle/>
        <a:p>
          <a:endParaRPr lang="en-US"/>
        </a:p>
      </dgm:t>
    </dgm:pt>
    <dgm:pt modelId="{1E824313-71AB-C14C-A0A1-165470D37031}">
      <dgm:prSet custT="1"/>
      <dgm:spPr/>
      <dgm:t>
        <a:bodyPr/>
        <a:lstStyle/>
        <a:p>
          <a:r>
            <a:rPr lang="en-US" sz="1100" dirty="0" err="1" smtClean="0"/>
            <a:t>Maths</a:t>
          </a:r>
          <a:endParaRPr lang="en-US" sz="1100" dirty="0"/>
        </a:p>
      </dgm:t>
    </dgm:pt>
    <dgm:pt modelId="{F69CC0B4-D574-1242-8CF2-C0766A0088DA}" type="parTrans" cxnId="{23218BE4-2BEB-5944-B5C1-D1920EBEC19C}">
      <dgm:prSet/>
      <dgm:spPr/>
      <dgm:t>
        <a:bodyPr/>
        <a:lstStyle/>
        <a:p>
          <a:endParaRPr lang="en-US"/>
        </a:p>
      </dgm:t>
    </dgm:pt>
    <dgm:pt modelId="{DAE292A2-DBF6-1045-AE50-022062F60D58}" type="sibTrans" cxnId="{23218BE4-2BEB-5944-B5C1-D1920EBEC19C}">
      <dgm:prSet/>
      <dgm:spPr/>
      <dgm:t>
        <a:bodyPr/>
        <a:lstStyle/>
        <a:p>
          <a:endParaRPr lang="en-US"/>
        </a:p>
      </dgm:t>
    </dgm:pt>
    <dgm:pt modelId="{466CFB5F-4758-984E-969E-1B84E25ADB10}">
      <dgm:prSet custT="1"/>
      <dgm:spPr/>
      <dgm:t>
        <a:bodyPr/>
        <a:lstStyle/>
        <a:p>
          <a:r>
            <a:rPr lang="en-US" sz="1100" dirty="0" smtClean="0"/>
            <a:t>Science</a:t>
          </a:r>
          <a:endParaRPr lang="en-US" sz="1100" dirty="0"/>
        </a:p>
      </dgm:t>
    </dgm:pt>
    <dgm:pt modelId="{CF488773-FBEF-D841-86C3-9C47A613F616}" type="parTrans" cxnId="{9524DE6F-A87F-7940-9F31-2EF72C1223B0}">
      <dgm:prSet/>
      <dgm:spPr/>
      <dgm:t>
        <a:bodyPr/>
        <a:lstStyle/>
        <a:p>
          <a:endParaRPr lang="en-US"/>
        </a:p>
      </dgm:t>
    </dgm:pt>
    <dgm:pt modelId="{DB633EDD-2E9D-5540-BC66-2AD3E81E92BC}" type="sibTrans" cxnId="{9524DE6F-A87F-7940-9F31-2EF72C1223B0}">
      <dgm:prSet/>
      <dgm:spPr/>
      <dgm:t>
        <a:bodyPr/>
        <a:lstStyle/>
        <a:p>
          <a:endParaRPr lang="en-US"/>
        </a:p>
      </dgm:t>
    </dgm:pt>
    <dgm:pt modelId="{324F7F75-F091-5F4B-B11C-E36FED6B7BEA}">
      <dgm:prSet custT="1"/>
      <dgm:spPr/>
      <dgm:t>
        <a:bodyPr/>
        <a:lstStyle/>
        <a:p>
          <a:r>
            <a:rPr lang="en-US" sz="1100" dirty="0" smtClean="0"/>
            <a:t>History </a:t>
          </a:r>
          <a:endParaRPr lang="en-US" sz="1100" dirty="0"/>
        </a:p>
      </dgm:t>
    </dgm:pt>
    <dgm:pt modelId="{2868CDA1-A923-4F41-84D4-D330CAEF5BE6}" type="parTrans" cxnId="{D92CB7F9-BE64-E44A-8272-41ED33771BAB}">
      <dgm:prSet/>
      <dgm:spPr/>
      <dgm:t>
        <a:bodyPr/>
        <a:lstStyle/>
        <a:p>
          <a:endParaRPr lang="en-US"/>
        </a:p>
      </dgm:t>
    </dgm:pt>
    <dgm:pt modelId="{B7156EFB-C2A7-D847-88C2-E7B56BFBC414}" type="sibTrans" cxnId="{D92CB7F9-BE64-E44A-8272-41ED33771BAB}">
      <dgm:prSet/>
      <dgm:spPr/>
      <dgm:t>
        <a:bodyPr/>
        <a:lstStyle/>
        <a:p>
          <a:endParaRPr lang="en-US"/>
        </a:p>
      </dgm:t>
    </dgm:pt>
    <dgm:pt modelId="{E4FF81F9-162F-D446-BAE8-072291C0C9C5}">
      <dgm:prSet custT="1"/>
      <dgm:spPr/>
      <dgm:t>
        <a:bodyPr/>
        <a:lstStyle/>
        <a:p>
          <a:r>
            <a:rPr lang="en-US" sz="1100" dirty="0" smtClean="0"/>
            <a:t>Geography</a:t>
          </a:r>
          <a:endParaRPr lang="en-US" sz="1100" dirty="0"/>
        </a:p>
      </dgm:t>
    </dgm:pt>
    <dgm:pt modelId="{D4A2602D-C307-C64B-9925-AFEE11245F99}" type="parTrans" cxnId="{51AC4156-A3DC-CA4B-964B-915FDDFF5ADF}">
      <dgm:prSet/>
      <dgm:spPr/>
      <dgm:t>
        <a:bodyPr/>
        <a:lstStyle/>
        <a:p>
          <a:endParaRPr lang="en-US"/>
        </a:p>
      </dgm:t>
    </dgm:pt>
    <dgm:pt modelId="{101D46A9-CF59-0A4C-AB23-6C3413960CC8}" type="sibTrans" cxnId="{51AC4156-A3DC-CA4B-964B-915FDDFF5ADF}">
      <dgm:prSet/>
      <dgm:spPr/>
      <dgm:t>
        <a:bodyPr/>
        <a:lstStyle/>
        <a:p>
          <a:endParaRPr lang="en-US"/>
        </a:p>
      </dgm:t>
    </dgm:pt>
    <dgm:pt modelId="{A93B16BF-DD6B-8543-9EFB-AED3B69053BD}" type="pres">
      <dgm:prSet presAssocID="{6F5426C7-8DA9-9642-BC49-84711C4C380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FEF931-7A9B-A044-ABAD-E13463F0D7E9}" type="pres">
      <dgm:prSet presAssocID="{1309CB7B-8B53-1140-85E0-03607983F87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2CA65-85A8-DB45-AA42-051545F6994E}" type="pres">
      <dgm:prSet presAssocID="{62579AED-5C2D-3D4C-A7E1-B9A5559209D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CEB657A-F676-6243-B692-D4E166B61D03}" type="pres">
      <dgm:prSet presAssocID="{62579AED-5C2D-3D4C-A7E1-B9A5559209D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02E9B97-3632-C94A-A91D-EE2A4781FCC8}" type="pres">
      <dgm:prSet presAssocID="{8E51111A-C55F-004A-BF33-F31EB212435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36E4B-3ABE-014D-9774-6DEA6BFCE9F2}" type="pres">
      <dgm:prSet presAssocID="{ACD18C76-6409-7443-9155-10701DFE68B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617A365-4CE8-874C-AFC0-B1B5D57F3EB5}" type="pres">
      <dgm:prSet presAssocID="{ACD18C76-6409-7443-9155-10701DFE68B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FC62724-402E-6B44-941B-93554FC2D57C}" type="pres">
      <dgm:prSet presAssocID="{990EACD7-C07A-4B45-A00C-B957EDB8CA3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B4E6D-D850-E544-A0BC-476E945F8412}" type="pres">
      <dgm:prSet presAssocID="{B1374F9D-2F33-1841-AB46-9FA85F25869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5FD8DDEB-EB88-2543-89AE-35F177D57F7A}" type="pres">
      <dgm:prSet presAssocID="{B1374F9D-2F33-1841-AB46-9FA85F25869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DCD8A44-7E7B-8F4E-9453-7467C08A8E94}" type="pres">
      <dgm:prSet presAssocID="{4F0C354E-7389-7943-BCD3-35B9E5C7186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3288-39CB-8843-93B3-C755DCFBA7C9}" type="pres">
      <dgm:prSet presAssocID="{07BBFD72-C691-AF41-B123-5ED05788EC7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0A06B92-BA3F-0643-AC6D-87B23E57BD01}" type="pres">
      <dgm:prSet presAssocID="{07BBFD72-C691-AF41-B123-5ED05788EC7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B25114E-ADAF-D84A-9517-1F6A92DCBBB4}" type="pres">
      <dgm:prSet presAssocID="{CF49F45E-FD90-DB4B-9DE2-EABF893FC6A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9AF1F3-448A-2C43-BB6C-94CCCBA98395}" type="presOf" srcId="{07BBFD72-C691-AF41-B123-5ED05788EC7D}" destId="{D0A06B92-BA3F-0643-AC6D-87B23E57BD01}" srcOrd="1" destOrd="0" presId="urn:microsoft.com/office/officeart/2005/8/layout/process1"/>
    <dgm:cxn modelId="{D92CB7F9-BE64-E44A-8272-41ED33771BAB}" srcId="{8E51111A-C55F-004A-BF33-F31EB212435D}" destId="{324F7F75-F091-5F4B-B11C-E36FED6B7BEA}" srcOrd="3" destOrd="0" parTransId="{2868CDA1-A923-4F41-84D4-D330CAEF5BE6}" sibTransId="{B7156EFB-C2A7-D847-88C2-E7B56BFBC414}"/>
    <dgm:cxn modelId="{4E9BDD11-4A1F-A041-B650-C074F69380D6}" type="presOf" srcId="{B1374F9D-2F33-1841-AB46-9FA85F258692}" destId="{53CB4E6D-D850-E544-A0BC-476E945F8412}" srcOrd="0" destOrd="0" presId="urn:microsoft.com/office/officeart/2005/8/layout/process1"/>
    <dgm:cxn modelId="{35F40FD3-2B6C-834C-A86F-993742B98467}" type="presOf" srcId="{6F5426C7-8DA9-9642-BC49-84711C4C3800}" destId="{A93B16BF-DD6B-8543-9EFB-AED3B69053BD}" srcOrd="0" destOrd="0" presId="urn:microsoft.com/office/officeart/2005/8/layout/process1"/>
    <dgm:cxn modelId="{EA6709C0-5AFA-A14A-ABF6-D2D4C0F61742}" srcId="{6F5426C7-8DA9-9642-BC49-84711C4C3800}" destId="{990EACD7-C07A-4B45-A00C-B957EDB8CA37}" srcOrd="2" destOrd="0" parTransId="{AC68FB3C-5541-3840-A96D-954D83E5D133}" sibTransId="{B1374F9D-2F33-1841-AB46-9FA85F258692}"/>
    <dgm:cxn modelId="{B58DF27F-30B9-D74B-8C58-DEC137F0125E}" type="presOf" srcId="{3F321351-D137-1B4B-92C5-E5593EB4DD2D}" destId="{102E9B97-3632-C94A-A91D-EE2A4781FCC8}" srcOrd="0" destOrd="1" presId="urn:microsoft.com/office/officeart/2005/8/layout/process1"/>
    <dgm:cxn modelId="{C5E7DAF1-CFB8-8445-8883-1D8F1AB465EE}" srcId="{6F5426C7-8DA9-9642-BC49-84711C4C3800}" destId="{8E51111A-C55F-004A-BF33-F31EB212435D}" srcOrd="1" destOrd="0" parTransId="{8FBA617E-B2DC-4744-BFBF-168E4DFC8BC9}" sibTransId="{ACD18C76-6409-7443-9155-10701DFE68B6}"/>
    <dgm:cxn modelId="{E7DFD770-CFCE-BB4D-9F8D-F721F01964D1}" type="presOf" srcId="{ACD18C76-6409-7443-9155-10701DFE68B6}" destId="{2617A365-4CE8-874C-AFC0-B1B5D57F3EB5}" srcOrd="1" destOrd="0" presId="urn:microsoft.com/office/officeart/2005/8/layout/process1"/>
    <dgm:cxn modelId="{621E5F0A-37AF-BD48-A15B-D4CDF37D6D80}" srcId="{6F5426C7-8DA9-9642-BC49-84711C4C3800}" destId="{4F0C354E-7389-7943-BCD3-35B9E5C71868}" srcOrd="3" destOrd="0" parTransId="{F1B6F0F4-8FB2-F442-9BF2-9E9AC242BFC0}" sibTransId="{07BBFD72-C691-AF41-B123-5ED05788EC7D}"/>
    <dgm:cxn modelId="{23218BE4-2BEB-5944-B5C1-D1920EBEC19C}" srcId="{8E51111A-C55F-004A-BF33-F31EB212435D}" destId="{1E824313-71AB-C14C-A0A1-165470D37031}" srcOrd="1" destOrd="0" parTransId="{F69CC0B4-D574-1242-8CF2-C0766A0088DA}" sibTransId="{DAE292A2-DBF6-1045-AE50-022062F60D58}"/>
    <dgm:cxn modelId="{2CB441FD-9B04-604A-91A4-11A319DC7AEB}" type="presOf" srcId="{CF49F45E-FD90-DB4B-9DE2-EABF893FC6A8}" destId="{0B25114E-ADAF-D84A-9517-1F6A92DCBBB4}" srcOrd="0" destOrd="0" presId="urn:microsoft.com/office/officeart/2005/8/layout/process1"/>
    <dgm:cxn modelId="{E1D74CA5-16AA-0C46-BC19-72B255CE312F}" type="presOf" srcId="{B1374F9D-2F33-1841-AB46-9FA85F258692}" destId="{5FD8DDEB-EB88-2543-89AE-35F177D57F7A}" srcOrd="1" destOrd="0" presId="urn:microsoft.com/office/officeart/2005/8/layout/process1"/>
    <dgm:cxn modelId="{F3621ED5-1DD2-DE46-9161-89BBC36C594B}" srcId="{6F5426C7-8DA9-9642-BC49-84711C4C3800}" destId="{CF49F45E-FD90-DB4B-9DE2-EABF893FC6A8}" srcOrd="4" destOrd="0" parTransId="{DDF4F477-238B-7745-9FE7-26B1BB54065A}" sibTransId="{4F3C6D94-3109-B844-9D70-CCE809580957}"/>
    <dgm:cxn modelId="{F0E0CAC9-5854-E64C-A7E6-ACD4EEC86D87}" type="presOf" srcId="{1E824313-71AB-C14C-A0A1-165470D37031}" destId="{102E9B97-3632-C94A-A91D-EE2A4781FCC8}" srcOrd="0" destOrd="2" presId="urn:microsoft.com/office/officeart/2005/8/layout/process1"/>
    <dgm:cxn modelId="{B73C870A-2C21-0443-916D-C82FCF87F9D4}" type="presOf" srcId="{466CFB5F-4758-984E-969E-1B84E25ADB10}" destId="{102E9B97-3632-C94A-A91D-EE2A4781FCC8}" srcOrd="0" destOrd="3" presId="urn:microsoft.com/office/officeart/2005/8/layout/process1"/>
    <dgm:cxn modelId="{39CC4DF7-D78F-7F4F-9413-6EE46A2C2863}" type="presOf" srcId="{07BBFD72-C691-AF41-B123-5ED05788EC7D}" destId="{D0863288-39CB-8843-93B3-C755DCFBA7C9}" srcOrd="0" destOrd="0" presId="urn:microsoft.com/office/officeart/2005/8/layout/process1"/>
    <dgm:cxn modelId="{8DD4E51E-62CB-5940-95D0-ACC9653368F8}" type="presOf" srcId="{E4FF81F9-162F-D446-BAE8-072291C0C9C5}" destId="{102E9B97-3632-C94A-A91D-EE2A4781FCC8}" srcOrd="0" destOrd="5" presId="urn:microsoft.com/office/officeart/2005/8/layout/process1"/>
    <dgm:cxn modelId="{69E6ADCC-D6B2-8B4A-9A41-34C1726F5B5F}" type="presOf" srcId="{4F0C354E-7389-7943-BCD3-35B9E5C71868}" destId="{9DCD8A44-7E7B-8F4E-9453-7467C08A8E94}" srcOrd="0" destOrd="0" presId="urn:microsoft.com/office/officeart/2005/8/layout/process1"/>
    <dgm:cxn modelId="{F618A752-DC67-A741-AC34-9F73D4C217AD}" srcId="{8E51111A-C55F-004A-BF33-F31EB212435D}" destId="{3F321351-D137-1B4B-92C5-E5593EB4DD2D}" srcOrd="0" destOrd="0" parTransId="{3203A32E-A24B-5948-8B5B-E7042C232D73}" sibTransId="{1EB736B3-0557-8B46-993B-C26E9BDE6DEC}"/>
    <dgm:cxn modelId="{338848A3-3EDF-FF4F-8FBC-4CFFD02D4563}" type="presOf" srcId="{8E51111A-C55F-004A-BF33-F31EB212435D}" destId="{102E9B97-3632-C94A-A91D-EE2A4781FCC8}" srcOrd="0" destOrd="0" presId="urn:microsoft.com/office/officeart/2005/8/layout/process1"/>
    <dgm:cxn modelId="{7F2C122A-491D-9140-AE9F-E25C4F2DC4E1}" type="presOf" srcId="{62579AED-5C2D-3D4C-A7E1-B9A5559209DF}" destId="{9CEB657A-F676-6243-B692-D4E166B61D03}" srcOrd="1" destOrd="0" presId="urn:microsoft.com/office/officeart/2005/8/layout/process1"/>
    <dgm:cxn modelId="{865C585B-1F2F-0B42-9325-75C720CBBEEB}" type="presOf" srcId="{1309CB7B-8B53-1140-85E0-03607983F87D}" destId="{E1FEF931-7A9B-A044-ABAD-E13463F0D7E9}" srcOrd="0" destOrd="0" presId="urn:microsoft.com/office/officeart/2005/8/layout/process1"/>
    <dgm:cxn modelId="{432821AC-C5B2-774F-8048-024F460E25D3}" type="presOf" srcId="{62579AED-5C2D-3D4C-A7E1-B9A5559209DF}" destId="{0E02CA65-85A8-DB45-AA42-051545F6994E}" srcOrd="0" destOrd="0" presId="urn:microsoft.com/office/officeart/2005/8/layout/process1"/>
    <dgm:cxn modelId="{53512161-6639-9F49-8F78-8A765A3AB5E4}" type="presOf" srcId="{990EACD7-C07A-4B45-A00C-B957EDB8CA37}" destId="{9FC62724-402E-6B44-941B-93554FC2D57C}" srcOrd="0" destOrd="0" presId="urn:microsoft.com/office/officeart/2005/8/layout/process1"/>
    <dgm:cxn modelId="{8D3071FD-5A89-4042-99C1-E3F8FE343DB2}" type="presOf" srcId="{324F7F75-F091-5F4B-B11C-E36FED6B7BEA}" destId="{102E9B97-3632-C94A-A91D-EE2A4781FCC8}" srcOrd="0" destOrd="4" presId="urn:microsoft.com/office/officeart/2005/8/layout/process1"/>
    <dgm:cxn modelId="{9524DE6F-A87F-7940-9F31-2EF72C1223B0}" srcId="{8E51111A-C55F-004A-BF33-F31EB212435D}" destId="{466CFB5F-4758-984E-969E-1B84E25ADB10}" srcOrd="2" destOrd="0" parTransId="{CF488773-FBEF-D841-86C3-9C47A613F616}" sibTransId="{DB633EDD-2E9D-5540-BC66-2AD3E81E92BC}"/>
    <dgm:cxn modelId="{51AC4156-A3DC-CA4B-964B-915FDDFF5ADF}" srcId="{8E51111A-C55F-004A-BF33-F31EB212435D}" destId="{E4FF81F9-162F-D446-BAE8-072291C0C9C5}" srcOrd="4" destOrd="0" parTransId="{D4A2602D-C307-C64B-9925-AFEE11245F99}" sibTransId="{101D46A9-CF59-0A4C-AB23-6C3413960CC8}"/>
    <dgm:cxn modelId="{E43D9BFD-4FC4-A547-B1D6-9DDCC113D8B2}" type="presOf" srcId="{ACD18C76-6409-7443-9155-10701DFE68B6}" destId="{0BC36E4B-3ABE-014D-9774-6DEA6BFCE9F2}" srcOrd="0" destOrd="0" presId="urn:microsoft.com/office/officeart/2005/8/layout/process1"/>
    <dgm:cxn modelId="{D98EA0C5-D4AC-A549-8B81-EFD8D0E4225E}" srcId="{6F5426C7-8DA9-9642-BC49-84711C4C3800}" destId="{1309CB7B-8B53-1140-85E0-03607983F87D}" srcOrd="0" destOrd="0" parTransId="{4E1AC0BB-7DD1-3C4D-BF1F-628126F0ED02}" sibTransId="{62579AED-5C2D-3D4C-A7E1-B9A5559209DF}"/>
    <dgm:cxn modelId="{7DFDBA31-1FE4-DA4E-8A70-1A284C25E514}" type="presParOf" srcId="{A93B16BF-DD6B-8543-9EFB-AED3B69053BD}" destId="{E1FEF931-7A9B-A044-ABAD-E13463F0D7E9}" srcOrd="0" destOrd="0" presId="urn:microsoft.com/office/officeart/2005/8/layout/process1"/>
    <dgm:cxn modelId="{2ED0D034-BB18-D043-A079-1542C7419B50}" type="presParOf" srcId="{A93B16BF-DD6B-8543-9EFB-AED3B69053BD}" destId="{0E02CA65-85A8-DB45-AA42-051545F6994E}" srcOrd="1" destOrd="0" presId="urn:microsoft.com/office/officeart/2005/8/layout/process1"/>
    <dgm:cxn modelId="{30A91681-81C4-A74C-A4A2-DE9513244DA2}" type="presParOf" srcId="{0E02CA65-85A8-DB45-AA42-051545F6994E}" destId="{9CEB657A-F676-6243-B692-D4E166B61D03}" srcOrd="0" destOrd="0" presId="urn:microsoft.com/office/officeart/2005/8/layout/process1"/>
    <dgm:cxn modelId="{A684AADA-A891-6348-BBFD-BC3E7E2BAF42}" type="presParOf" srcId="{A93B16BF-DD6B-8543-9EFB-AED3B69053BD}" destId="{102E9B97-3632-C94A-A91D-EE2A4781FCC8}" srcOrd="2" destOrd="0" presId="urn:microsoft.com/office/officeart/2005/8/layout/process1"/>
    <dgm:cxn modelId="{C22055A9-87C2-604E-9A45-698A27A5A5EB}" type="presParOf" srcId="{A93B16BF-DD6B-8543-9EFB-AED3B69053BD}" destId="{0BC36E4B-3ABE-014D-9774-6DEA6BFCE9F2}" srcOrd="3" destOrd="0" presId="urn:microsoft.com/office/officeart/2005/8/layout/process1"/>
    <dgm:cxn modelId="{D4FD881D-5F8B-7E43-8875-6F1BBCD9A377}" type="presParOf" srcId="{0BC36E4B-3ABE-014D-9774-6DEA6BFCE9F2}" destId="{2617A365-4CE8-874C-AFC0-B1B5D57F3EB5}" srcOrd="0" destOrd="0" presId="urn:microsoft.com/office/officeart/2005/8/layout/process1"/>
    <dgm:cxn modelId="{69447CE4-67D2-1448-8FC5-97D5837E85D7}" type="presParOf" srcId="{A93B16BF-DD6B-8543-9EFB-AED3B69053BD}" destId="{9FC62724-402E-6B44-941B-93554FC2D57C}" srcOrd="4" destOrd="0" presId="urn:microsoft.com/office/officeart/2005/8/layout/process1"/>
    <dgm:cxn modelId="{CE046E5E-85FD-B542-B66E-75DE83A53678}" type="presParOf" srcId="{A93B16BF-DD6B-8543-9EFB-AED3B69053BD}" destId="{53CB4E6D-D850-E544-A0BC-476E945F8412}" srcOrd="5" destOrd="0" presId="urn:microsoft.com/office/officeart/2005/8/layout/process1"/>
    <dgm:cxn modelId="{92165A2E-E9DC-504F-84A9-0299FE398876}" type="presParOf" srcId="{53CB4E6D-D850-E544-A0BC-476E945F8412}" destId="{5FD8DDEB-EB88-2543-89AE-35F177D57F7A}" srcOrd="0" destOrd="0" presId="urn:microsoft.com/office/officeart/2005/8/layout/process1"/>
    <dgm:cxn modelId="{06754CD0-EAC1-0246-A79E-4AB065F2CA45}" type="presParOf" srcId="{A93B16BF-DD6B-8543-9EFB-AED3B69053BD}" destId="{9DCD8A44-7E7B-8F4E-9453-7467C08A8E94}" srcOrd="6" destOrd="0" presId="urn:microsoft.com/office/officeart/2005/8/layout/process1"/>
    <dgm:cxn modelId="{C7ECA391-3E2E-D64C-9831-31E525FC92D3}" type="presParOf" srcId="{A93B16BF-DD6B-8543-9EFB-AED3B69053BD}" destId="{D0863288-39CB-8843-93B3-C755DCFBA7C9}" srcOrd="7" destOrd="0" presId="urn:microsoft.com/office/officeart/2005/8/layout/process1"/>
    <dgm:cxn modelId="{8D6EBECF-D0F5-974E-BD47-132998B2C2FD}" type="presParOf" srcId="{D0863288-39CB-8843-93B3-C755DCFBA7C9}" destId="{D0A06B92-BA3F-0643-AC6D-87B23E57BD01}" srcOrd="0" destOrd="0" presId="urn:microsoft.com/office/officeart/2005/8/layout/process1"/>
    <dgm:cxn modelId="{AB3560A1-0E0C-C74E-8E92-9DA56FFCB75D}" type="presParOf" srcId="{A93B16BF-DD6B-8543-9EFB-AED3B69053BD}" destId="{0B25114E-ADAF-D84A-9517-1F6A92DCBB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5426C7-8DA9-9642-BC49-84711C4C3800}" type="doc">
      <dgm:prSet loTypeId="urn:microsoft.com/office/officeart/2005/8/layout/process1" loCatId="process" qsTypeId="urn:microsoft.com/office/officeart/2005/8/quickstyle/3D1" qsCatId="3D" csTypeId="urn:microsoft.com/office/officeart/2005/8/colors/accent6_2" csCatId="accent6" phldr="1"/>
      <dgm:spPr/>
    </dgm:pt>
    <dgm:pt modelId="{8E51111A-C55F-004A-BF33-F31EB212435D}">
      <dgm:prSet phldrT="[Text]" custT="1"/>
      <dgm:spPr/>
      <dgm:t>
        <a:bodyPr/>
        <a:lstStyle/>
        <a:p>
          <a:r>
            <a:rPr lang="en-US" sz="1200" dirty="0" smtClean="0"/>
            <a:t>Enter university username</a:t>
          </a:r>
          <a:endParaRPr lang="en-US" sz="1200" dirty="0"/>
        </a:p>
      </dgm:t>
    </dgm:pt>
    <dgm:pt modelId="{8FBA617E-B2DC-4744-BFBF-168E4DFC8BC9}" type="parTrans" cxnId="{C5E7DAF1-CFB8-8445-8883-1D8F1AB465EE}">
      <dgm:prSet/>
      <dgm:spPr/>
      <dgm:t>
        <a:bodyPr/>
        <a:lstStyle/>
        <a:p>
          <a:endParaRPr lang="en-US"/>
        </a:p>
      </dgm:t>
    </dgm:pt>
    <dgm:pt modelId="{ACD18C76-6409-7443-9155-10701DFE68B6}" type="sibTrans" cxnId="{C5E7DAF1-CFB8-8445-8883-1D8F1AB465EE}">
      <dgm:prSet/>
      <dgm:spPr/>
      <dgm:t>
        <a:bodyPr/>
        <a:lstStyle/>
        <a:p>
          <a:endParaRPr lang="en-US"/>
        </a:p>
      </dgm:t>
    </dgm:pt>
    <dgm:pt modelId="{990EACD7-C07A-4B45-A00C-B957EDB8CA37}">
      <dgm:prSet phldrT="[Text]" custT="1"/>
      <dgm:spPr/>
      <dgm:t>
        <a:bodyPr/>
        <a:lstStyle/>
        <a:p>
          <a:r>
            <a:rPr lang="en-US" sz="1200" dirty="0" smtClean="0"/>
            <a:t>Enter university password</a:t>
          </a:r>
          <a:endParaRPr lang="en-US" sz="1200" dirty="0"/>
        </a:p>
      </dgm:t>
    </dgm:pt>
    <dgm:pt modelId="{AC68FB3C-5541-3840-A96D-954D83E5D133}" type="parTrans" cxnId="{EA6709C0-5AFA-A14A-ABF6-D2D4C0F61742}">
      <dgm:prSet/>
      <dgm:spPr/>
      <dgm:t>
        <a:bodyPr/>
        <a:lstStyle/>
        <a:p>
          <a:endParaRPr lang="en-US"/>
        </a:p>
      </dgm:t>
    </dgm:pt>
    <dgm:pt modelId="{B1374F9D-2F33-1841-AB46-9FA85F258692}" type="sibTrans" cxnId="{EA6709C0-5AFA-A14A-ABF6-D2D4C0F61742}">
      <dgm:prSet/>
      <dgm:spPr/>
      <dgm:t>
        <a:bodyPr/>
        <a:lstStyle/>
        <a:p>
          <a:endParaRPr lang="en-US"/>
        </a:p>
      </dgm:t>
    </dgm:pt>
    <dgm:pt modelId="{1309CB7B-8B53-1140-85E0-03607983F87D}">
      <dgm:prSet phldrT="[Text]" custT="1"/>
      <dgm:spPr/>
      <dgm:t>
        <a:bodyPr/>
        <a:lstStyle/>
        <a:p>
          <a:r>
            <a:rPr lang="en-US" sz="1200" dirty="0" smtClean="0"/>
            <a:t>Enter Account Type select from dropdown (Student)</a:t>
          </a:r>
          <a:endParaRPr lang="en-US" sz="1200" dirty="0"/>
        </a:p>
      </dgm:t>
    </dgm:pt>
    <dgm:pt modelId="{62579AED-5C2D-3D4C-A7E1-B9A5559209DF}" type="sibTrans" cxnId="{D98EA0C5-D4AC-A549-8B81-EFD8D0E4225E}">
      <dgm:prSet/>
      <dgm:spPr/>
      <dgm:t>
        <a:bodyPr/>
        <a:lstStyle/>
        <a:p>
          <a:endParaRPr lang="en-US"/>
        </a:p>
      </dgm:t>
    </dgm:pt>
    <dgm:pt modelId="{4E1AC0BB-7DD1-3C4D-BF1F-628126F0ED02}" type="parTrans" cxnId="{D98EA0C5-D4AC-A549-8B81-EFD8D0E4225E}">
      <dgm:prSet/>
      <dgm:spPr/>
      <dgm:t>
        <a:bodyPr/>
        <a:lstStyle/>
        <a:p>
          <a:endParaRPr lang="en-US"/>
        </a:p>
      </dgm:t>
    </dgm:pt>
    <dgm:pt modelId="{CF49F45E-FD90-DB4B-9DE2-EABF893FC6A8}">
      <dgm:prSet custT="1"/>
      <dgm:spPr/>
      <dgm:t>
        <a:bodyPr/>
        <a:lstStyle/>
        <a:p>
          <a:r>
            <a:rPr lang="en-US" sz="1200" dirty="0" smtClean="0"/>
            <a:t>Confirm Password</a:t>
          </a:r>
          <a:endParaRPr lang="en-US" sz="1200" dirty="0"/>
        </a:p>
      </dgm:t>
    </dgm:pt>
    <dgm:pt modelId="{DDF4F477-238B-7745-9FE7-26B1BB54065A}" type="parTrans" cxnId="{F3621ED5-1DD2-DE46-9161-89BBC36C594B}">
      <dgm:prSet/>
      <dgm:spPr/>
      <dgm:t>
        <a:bodyPr/>
        <a:lstStyle/>
        <a:p>
          <a:endParaRPr lang="en-US"/>
        </a:p>
      </dgm:t>
    </dgm:pt>
    <dgm:pt modelId="{4F3C6D94-3109-B844-9D70-CCE809580957}" type="sibTrans" cxnId="{F3621ED5-1DD2-DE46-9161-89BBC36C594B}">
      <dgm:prSet/>
      <dgm:spPr/>
      <dgm:t>
        <a:bodyPr/>
        <a:lstStyle/>
        <a:p>
          <a:endParaRPr lang="en-US"/>
        </a:p>
      </dgm:t>
    </dgm:pt>
    <dgm:pt modelId="{00103EAA-89A3-584B-8505-1B756524161E}">
      <dgm:prSet custT="1"/>
      <dgm:spPr/>
      <dgm:t>
        <a:bodyPr/>
        <a:lstStyle/>
        <a:p>
          <a:r>
            <a:rPr lang="en-US" sz="1200" dirty="0" smtClean="0"/>
            <a:t>Agree to terms and conditions</a:t>
          </a:r>
          <a:endParaRPr lang="en-US" sz="1200" dirty="0"/>
        </a:p>
      </dgm:t>
    </dgm:pt>
    <dgm:pt modelId="{39C66727-1C45-E84B-ACB1-A10BC4665572}" type="parTrans" cxnId="{8418268B-6329-3F41-9C7E-AC2648D18D41}">
      <dgm:prSet/>
      <dgm:spPr/>
      <dgm:t>
        <a:bodyPr/>
        <a:lstStyle/>
        <a:p>
          <a:endParaRPr lang="en-US"/>
        </a:p>
      </dgm:t>
    </dgm:pt>
    <dgm:pt modelId="{EBFE6A52-FF8C-AD46-94FA-81636C766141}" type="sibTrans" cxnId="{8418268B-6329-3F41-9C7E-AC2648D18D41}">
      <dgm:prSet/>
      <dgm:spPr/>
      <dgm:t>
        <a:bodyPr/>
        <a:lstStyle/>
        <a:p>
          <a:endParaRPr lang="en-US"/>
        </a:p>
      </dgm:t>
    </dgm:pt>
    <dgm:pt modelId="{221D94E3-E13B-C54A-9E98-64DFB7BBA66B}">
      <dgm:prSet custT="1"/>
      <dgm:spPr/>
      <dgm:t>
        <a:bodyPr/>
        <a:lstStyle/>
        <a:p>
          <a:r>
            <a:rPr lang="en-US" sz="1200" dirty="0" smtClean="0"/>
            <a:t>Continue</a:t>
          </a:r>
          <a:endParaRPr lang="en-US" sz="1200" dirty="0"/>
        </a:p>
      </dgm:t>
    </dgm:pt>
    <dgm:pt modelId="{C72C0200-1827-F646-8A58-8C6BFDA7B72F}" type="parTrans" cxnId="{A4614CB9-1A4E-094C-BCAD-6F7188D9A6A9}">
      <dgm:prSet/>
      <dgm:spPr/>
      <dgm:t>
        <a:bodyPr/>
        <a:lstStyle/>
        <a:p>
          <a:endParaRPr lang="en-US"/>
        </a:p>
      </dgm:t>
    </dgm:pt>
    <dgm:pt modelId="{F04A8B2B-7B57-1144-AABF-2F1BB69842FA}" type="sibTrans" cxnId="{A4614CB9-1A4E-094C-BCAD-6F7188D9A6A9}">
      <dgm:prSet/>
      <dgm:spPr/>
      <dgm:t>
        <a:bodyPr/>
        <a:lstStyle/>
        <a:p>
          <a:endParaRPr lang="en-US"/>
        </a:p>
      </dgm:t>
    </dgm:pt>
    <dgm:pt modelId="{A93B16BF-DD6B-8543-9EFB-AED3B69053BD}" type="pres">
      <dgm:prSet presAssocID="{6F5426C7-8DA9-9642-BC49-84711C4C3800}" presName="Name0" presStyleCnt="0">
        <dgm:presLayoutVars>
          <dgm:dir/>
          <dgm:resizeHandles val="exact"/>
        </dgm:presLayoutVars>
      </dgm:prSet>
      <dgm:spPr/>
    </dgm:pt>
    <dgm:pt modelId="{E1FEF931-7A9B-A044-ABAD-E13463F0D7E9}" type="pres">
      <dgm:prSet presAssocID="{1309CB7B-8B53-1140-85E0-03607983F87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2CA65-85A8-DB45-AA42-051545F6994E}" type="pres">
      <dgm:prSet presAssocID="{62579AED-5C2D-3D4C-A7E1-B9A5559209DF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CEB657A-F676-6243-B692-D4E166B61D03}" type="pres">
      <dgm:prSet presAssocID="{62579AED-5C2D-3D4C-A7E1-B9A5559209D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02E9B97-3632-C94A-A91D-EE2A4781FCC8}" type="pres">
      <dgm:prSet presAssocID="{8E51111A-C55F-004A-BF33-F31EB212435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36E4B-3ABE-014D-9774-6DEA6BFCE9F2}" type="pres">
      <dgm:prSet presAssocID="{ACD18C76-6409-7443-9155-10701DFE68B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2617A365-4CE8-874C-AFC0-B1B5D57F3EB5}" type="pres">
      <dgm:prSet presAssocID="{ACD18C76-6409-7443-9155-10701DFE68B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FC62724-402E-6B44-941B-93554FC2D57C}" type="pres">
      <dgm:prSet presAssocID="{990EACD7-C07A-4B45-A00C-B957EDB8CA3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B4E6D-D850-E544-A0BC-476E945F8412}" type="pres">
      <dgm:prSet presAssocID="{B1374F9D-2F33-1841-AB46-9FA85F258692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FD8DDEB-EB88-2543-89AE-35F177D57F7A}" type="pres">
      <dgm:prSet presAssocID="{B1374F9D-2F33-1841-AB46-9FA85F258692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25114E-ADAF-D84A-9517-1F6A92DCBBB4}" type="pres">
      <dgm:prSet presAssocID="{CF49F45E-FD90-DB4B-9DE2-EABF893FC6A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76BD8-633C-794A-B69E-79E21E892882}" type="pres">
      <dgm:prSet presAssocID="{4F3C6D94-3109-B844-9D70-CCE80958095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8E65618-4075-C74C-971E-A1236EFC3762}" type="pres">
      <dgm:prSet presAssocID="{4F3C6D94-3109-B844-9D70-CCE80958095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D3BAB85-9434-1644-8A78-5F1DF786104B}" type="pres">
      <dgm:prSet presAssocID="{00103EAA-89A3-584B-8505-1B756524161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EA73A-EDCF-3043-A50C-64A6E0B2C8CE}" type="pres">
      <dgm:prSet presAssocID="{EBFE6A52-FF8C-AD46-94FA-81636C766141}" presName="sibTrans" presStyleLbl="sibTrans2D1" presStyleIdx="4" presStyleCnt="5"/>
      <dgm:spPr/>
      <dgm:t>
        <a:bodyPr/>
        <a:lstStyle/>
        <a:p>
          <a:endParaRPr lang="en-US"/>
        </a:p>
      </dgm:t>
    </dgm:pt>
    <dgm:pt modelId="{DEF9C21B-043D-7F48-99A3-E09CC3E6CD53}" type="pres">
      <dgm:prSet presAssocID="{EBFE6A52-FF8C-AD46-94FA-81636C766141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22A8374E-8642-A047-B39A-27F96D5DC27D}" type="pres">
      <dgm:prSet presAssocID="{221D94E3-E13B-C54A-9E98-64DFB7BBA66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6709C0-5AFA-A14A-ABF6-D2D4C0F61742}" srcId="{6F5426C7-8DA9-9642-BC49-84711C4C3800}" destId="{990EACD7-C07A-4B45-A00C-B957EDB8CA37}" srcOrd="2" destOrd="0" parTransId="{AC68FB3C-5541-3840-A96D-954D83E5D133}" sibTransId="{B1374F9D-2F33-1841-AB46-9FA85F258692}"/>
    <dgm:cxn modelId="{8418268B-6329-3F41-9C7E-AC2648D18D41}" srcId="{6F5426C7-8DA9-9642-BC49-84711C4C3800}" destId="{00103EAA-89A3-584B-8505-1B756524161E}" srcOrd="4" destOrd="0" parTransId="{39C66727-1C45-E84B-ACB1-A10BC4665572}" sibTransId="{EBFE6A52-FF8C-AD46-94FA-81636C766141}"/>
    <dgm:cxn modelId="{88F44886-6E3C-664D-9155-66B919F39584}" type="presOf" srcId="{ACD18C76-6409-7443-9155-10701DFE68B6}" destId="{0BC36E4B-3ABE-014D-9774-6DEA6BFCE9F2}" srcOrd="0" destOrd="0" presId="urn:microsoft.com/office/officeart/2005/8/layout/process1"/>
    <dgm:cxn modelId="{A4614CB9-1A4E-094C-BCAD-6F7188D9A6A9}" srcId="{6F5426C7-8DA9-9642-BC49-84711C4C3800}" destId="{221D94E3-E13B-C54A-9E98-64DFB7BBA66B}" srcOrd="5" destOrd="0" parTransId="{C72C0200-1827-F646-8A58-8C6BFDA7B72F}" sibTransId="{F04A8B2B-7B57-1144-AABF-2F1BB69842FA}"/>
    <dgm:cxn modelId="{9BAC5FEF-3672-3040-AAC6-D7A3EEF3DE6C}" type="presOf" srcId="{00103EAA-89A3-584B-8505-1B756524161E}" destId="{1D3BAB85-9434-1644-8A78-5F1DF786104B}" srcOrd="0" destOrd="0" presId="urn:microsoft.com/office/officeart/2005/8/layout/process1"/>
    <dgm:cxn modelId="{C5E7DAF1-CFB8-8445-8883-1D8F1AB465EE}" srcId="{6F5426C7-8DA9-9642-BC49-84711C4C3800}" destId="{8E51111A-C55F-004A-BF33-F31EB212435D}" srcOrd="1" destOrd="0" parTransId="{8FBA617E-B2DC-4744-BFBF-168E4DFC8BC9}" sibTransId="{ACD18C76-6409-7443-9155-10701DFE68B6}"/>
    <dgm:cxn modelId="{61E07126-1311-0145-84EF-BD635D76DCDA}" type="presOf" srcId="{B1374F9D-2F33-1841-AB46-9FA85F258692}" destId="{5FD8DDEB-EB88-2543-89AE-35F177D57F7A}" srcOrd="1" destOrd="0" presId="urn:microsoft.com/office/officeart/2005/8/layout/process1"/>
    <dgm:cxn modelId="{F3621ED5-1DD2-DE46-9161-89BBC36C594B}" srcId="{6F5426C7-8DA9-9642-BC49-84711C4C3800}" destId="{CF49F45E-FD90-DB4B-9DE2-EABF893FC6A8}" srcOrd="3" destOrd="0" parTransId="{DDF4F477-238B-7745-9FE7-26B1BB54065A}" sibTransId="{4F3C6D94-3109-B844-9D70-CCE809580957}"/>
    <dgm:cxn modelId="{07041EA3-3A62-574E-9B6E-14152F4D6A8A}" type="presOf" srcId="{4F3C6D94-3109-B844-9D70-CCE809580957}" destId="{78E65618-4075-C74C-971E-A1236EFC3762}" srcOrd="1" destOrd="0" presId="urn:microsoft.com/office/officeart/2005/8/layout/process1"/>
    <dgm:cxn modelId="{0A3AB942-9680-E247-A80E-06C01860DE7B}" type="presOf" srcId="{EBFE6A52-FF8C-AD46-94FA-81636C766141}" destId="{DEF9C21B-043D-7F48-99A3-E09CC3E6CD53}" srcOrd="1" destOrd="0" presId="urn:microsoft.com/office/officeart/2005/8/layout/process1"/>
    <dgm:cxn modelId="{358D7345-B1F6-C544-BBFF-C23CAB58FA9E}" type="presOf" srcId="{ACD18C76-6409-7443-9155-10701DFE68B6}" destId="{2617A365-4CE8-874C-AFC0-B1B5D57F3EB5}" srcOrd="1" destOrd="0" presId="urn:microsoft.com/office/officeart/2005/8/layout/process1"/>
    <dgm:cxn modelId="{4CA3082D-65CA-344B-AEC0-3FCA65AC0A4C}" type="presOf" srcId="{221D94E3-E13B-C54A-9E98-64DFB7BBA66B}" destId="{22A8374E-8642-A047-B39A-27F96D5DC27D}" srcOrd="0" destOrd="0" presId="urn:microsoft.com/office/officeart/2005/8/layout/process1"/>
    <dgm:cxn modelId="{0EC94A84-02D5-F84A-8CDA-6776A642EA3B}" type="presOf" srcId="{1309CB7B-8B53-1140-85E0-03607983F87D}" destId="{E1FEF931-7A9B-A044-ABAD-E13463F0D7E9}" srcOrd="0" destOrd="0" presId="urn:microsoft.com/office/officeart/2005/8/layout/process1"/>
    <dgm:cxn modelId="{C4ED0C4B-1FE6-B64E-9DD6-20A94B04FB32}" type="presOf" srcId="{6F5426C7-8DA9-9642-BC49-84711C4C3800}" destId="{A93B16BF-DD6B-8543-9EFB-AED3B69053BD}" srcOrd="0" destOrd="0" presId="urn:microsoft.com/office/officeart/2005/8/layout/process1"/>
    <dgm:cxn modelId="{54E77ECF-77DA-9842-8203-CC2745451CA1}" type="presOf" srcId="{62579AED-5C2D-3D4C-A7E1-B9A5559209DF}" destId="{0E02CA65-85A8-DB45-AA42-051545F6994E}" srcOrd="0" destOrd="0" presId="urn:microsoft.com/office/officeart/2005/8/layout/process1"/>
    <dgm:cxn modelId="{C368FA84-6A11-7D4D-A62E-6EB6903B9F5D}" type="presOf" srcId="{CF49F45E-FD90-DB4B-9DE2-EABF893FC6A8}" destId="{0B25114E-ADAF-D84A-9517-1F6A92DCBBB4}" srcOrd="0" destOrd="0" presId="urn:microsoft.com/office/officeart/2005/8/layout/process1"/>
    <dgm:cxn modelId="{D510F363-EE8E-3949-BDA2-1AFDE919F670}" type="presOf" srcId="{EBFE6A52-FF8C-AD46-94FA-81636C766141}" destId="{AF2EA73A-EDCF-3043-A50C-64A6E0B2C8CE}" srcOrd="0" destOrd="0" presId="urn:microsoft.com/office/officeart/2005/8/layout/process1"/>
    <dgm:cxn modelId="{26163C1E-3E1F-3A4B-BD29-448174601EE4}" type="presOf" srcId="{8E51111A-C55F-004A-BF33-F31EB212435D}" destId="{102E9B97-3632-C94A-A91D-EE2A4781FCC8}" srcOrd="0" destOrd="0" presId="urn:microsoft.com/office/officeart/2005/8/layout/process1"/>
    <dgm:cxn modelId="{A653DD65-BDA2-074D-8A8C-B9AA48F7D5AE}" type="presOf" srcId="{4F3C6D94-3109-B844-9D70-CCE809580957}" destId="{C8176BD8-633C-794A-B69E-79E21E892882}" srcOrd="0" destOrd="0" presId="urn:microsoft.com/office/officeart/2005/8/layout/process1"/>
    <dgm:cxn modelId="{982C6E0A-75E3-C740-A708-963ADDD09C51}" type="presOf" srcId="{B1374F9D-2F33-1841-AB46-9FA85F258692}" destId="{53CB4E6D-D850-E544-A0BC-476E945F8412}" srcOrd="0" destOrd="0" presId="urn:microsoft.com/office/officeart/2005/8/layout/process1"/>
    <dgm:cxn modelId="{73441E3D-EC67-B94B-A49E-558D015F9305}" type="presOf" srcId="{990EACD7-C07A-4B45-A00C-B957EDB8CA37}" destId="{9FC62724-402E-6B44-941B-93554FC2D57C}" srcOrd="0" destOrd="0" presId="urn:microsoft.com/office/officeart/2005/8/layout/process1"/>
    <dgm:cxn modelId="{39DAC7EE-A47F-F34B-A9A6-14B1CC567BE2}" type="presOf" srcId="{62579AED-5C2D-3D4C-A7E1-B9A5559209DF}" destId="{9CEB657A-F676-6243-B692-D4E166B61D03}" srcOrd="1" destOrd="0" presId="urn:microsoft.com/office/officeart/2005/8/layout/process1"/>
    <dgm:cxn modelId="{D98EA0C5-D4AC-A549-8B81-EFD8D0E4225E}" srcId="{6F5426C7-8DA9-9642-BC49-84711C4C3800}" destId="{1309CB7B-8B53-1140-85E0-03607983F87D}" srcOrd="0" destOrd="0" parTransId="{4E1AC0BB-7DD1-3C4D-BF1F-628126F0ED02}" sibTransId="{62579AED-5C2D-3D4C-A7E1-B9A5559209DF}"/>
    <dgm:cxn modelId="{BE14E9BE-4E05-244C-99DC-366CB15672B0}" type="presParOf" srcId="{A93B16BF-DD6B-8543-9EFB-AED3B69053BD}" destId="{E1FEF931-7A9B-A044-ABAD-E13463F0D7E9}" srcOrd="0" destOrd="0" presId="urn:microsoft.com/office/officeart/2005/8/layout/process1"/>
    <dgm:cxn modelId="{4BB149A7-AA65-4B47-840A-812AE9AC23C2}" type="presParOf" srcId="{A93B16BF-DD6B-8543-9EFB-AED3B69053BD}" destId="{0E02CA65-85A8-DB45-AA42-051545F6994E}" srcOrd="1" destOrd="0" presId="urn:microsoft.com/office/officeart/2005/8/layout/process1"/>
    <dgm:cxn modelId="{C3E1FDF4-40F8-EF40-BC02-5437EF7EBE8C}" type="presParOf" srcId="{0E02CA65-85A8-DB45-AA42-051545F6994E}" destId="{9CEB657A-F676-6243-B692-D4E166B61D03}" srcOrd="0" destOrd="0" presId="urn:microsoft.com/office/officeart/2005/8/layout/process1"/>
    <dgm:cxn modelId="{B4C8CE31-C4C3-7948-874F-9BE865AAD26C}" type="presParOf" srcId="{A93B16BF-DD6B-8543-9EFB-AED3B69053BD}" destId="{102E9B97-3632-C94A-A91D-EE2A4781FCC8}" srcOrd="2" destOrd="0" presId="urn:microsoft.com/office/officeart/2005/8/layout/process1"/>
    <dgm:cxn modelId="{E21AA254-D544-9A45-B743-B9C1CD036A79}" type="presParOf" srcId="{A93B16BF-DD6B-8543-9EFB-AED3B69053BD}" destId="{0BC36E4B-3ABE-014D-9774-6DEA6BFCE9F2}" srcOrd="3" destOrd="0" presId="urn:microsoft.com/office/officeart/2005/8/layout/process1"/>
    <dgm:cxn modelId="{20252334-9086-B44B-AC76-5E7CF6EE141B}" type="presParOf" srcId="{0BC36E4B-3ABE-014D-9774-6DEA6BFCE9F2}" destId="{2617A365-4CE8-874C-AFC0-B1B5D57F3EB5}" srcOrd="0" destOrd="0" presId="urn:microsoft.com/office/officeart/2005/8/layout/process1"/>
    <dgm:cxn modelId="{FD4F5C57-C59F-FD47-80B4-D0DC55C19EE7}" type="presParOf" srcId="{A93B16BF-DD6B-8543-9EFB-AED3B69053BD}" destId="{9FC62724-402E-6B44-941B-93554FC2D57C}" srcOrd="4" destOrd="0" presId="urn:microsoft.com/office/officeart/2005/8/layout/process1"/>
    <dgm:cxn modelId="{54034724-F1BA-8F49-86BD-5924E02961DF}" type="presParOf" srcId="{A93B16BF-DD6B-8543-9EFB-AED3B69053BD}" destId="{53CB4E6D-D850-E544-A0BC-476E945F8412}" srcOrd="5" destOrd="0" presId="urn:microsoft.com/office/officeart/2005/8/layout/process1"/>
    <dgm:cxn modelId="{A49ECF79-0FCD-B440-A798-D7E56ABF1CD6}" type="presParOf" srcId="{53CB4E6D-D850-E544-A0BC-476E945F8412}" destId="{5FD8DDEB-EB88-2543-89AE-35F177D57F7A}" srcOrd="0" destOrd="0" presId="urn:microsoft.com/office/officeart/2005/8/layout/process1"/>
    <dgm:cxn modelId="{6987E72A-9718-E248-9308-3D9C93F1A4E1}" type="presParOf" srcId="{A93B16BF-DD6B-8543-9EFB-AED3B69053BD}" destId="{0B25114E-ADAF-D84A-9517-1F6A92DCBBB4}" srcOrd="6" destOrd="0" presId="urn:microsoft.com/office/officeart/2005/8/layout/process1"/>
    <dgm:cxn modelId="{372DB979-7CED-8F4B-9A95-155AC798D803}" type="presParOf" srcId="{A93B16BF-DD6B-8543-9EFB-AED3B69053BD}" destId="{C8176BD8-633C-794A-B69E-79E21E892882}" srcOrd="7" destOrd="0" presId="urn:microsoft.com/office/officeart/2005/8/layout/process1"/>
    <dgm:cxn modelId="{7749AA42-6377-1F46-83C0-78F147DA23F2}" type="presParOf" srcId="{C8176BD8-633C-794A-B69E-79E21E892882}" destId="{78E65618-4075-C74C-971E-A1236EFC3762}" srcOrd="0" destOrd="0" presId="urn:microsoft.com/office/officeart/2005/8/layout/process1"/>
    <dgm:cxn modelId="{F9EA52C4-4681-8F4E-A67D-C9B7E02071AA}" type="presParOf" srcId="{A93B16BF-DD6B-8543-9EFB-AED3B69053BD}" destId="{1D3BAB85-9434-1644-8A78-5F1DF786104B}" srcOrd="8" destOrd="0" presId="urn:microsoft.com/office/officeart/2005/8/layout/process1"/>
    <dgm:cxn modelId="{33523893-53A9-6B46-A4F8-34127CA025F6}" type="presParOf" srcId="{A93B16BF-DD6B-8543-9EFB-AED3B69053BD}" destId="{AF2EA73A-EDCF-3043-A50C-64A6E0B2C8CE}" srcOrd="9" destOrd="0" presId="urn:microsoft.com/office/officeart/2005/8/layout/process1"/>
    <dgm:cxn modelId="{F2F2EC06-0644-124D-A104-0B1AC9E133F0}" type="presParOf" srcId="{AF2EA73A-EDCF-3043-A50C-64A6E0B2C8CE}" destId="{DEF9C21B-043D-7F48-99A3-E09CC3E6CD53}" srcOrd="0" destOrd="0" presId="urn:microsoft.com/office/officeart/2005/8/layout/process1"/>
    <dgm:cxn modelId="{95A2DA35-AF4B-3A4D-AF4A-F98E9AF00758}" type="presParOf" srcId="{A93B16BF-DD6B-8543-9EFB-AED3B69053BD}" destId="{22A8374E-8642-A047-B39A-27F96D5DC27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5426C7-8DA9-9642-BC49-84711C4C3800}" type="doc">
      <dgm:prSet loTypeId="urn:microsoft.com/office/officeart/2005/8/layout/process1" loCatId="process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E51111A-C55F-004A-BF33-F31EB212435D}">
      <dgm:prSet phldrT="[Text]" custT="1"/>
      <dgm:spPr/>
      <dgm:t>
        <a:bodyPr/>
        <a:lstStyle/>
        <a:p>
          <a:r>
            <a:rPr lang="en-US" sz="1200" dirty="0" smtClean="0"/>
            <a:t>Core Subjects:</a:t>
          </a:r>
        </a:p>
      </dgm:t>
    </dgm:pt>
    <dgm:pt modelId="{8FBA617E-B2DC-4744-BFBF-168E4DFC8BC9}" type="parTrans" cxnId="{C5E7DAF1-CFB8-8445-8883-1D8F1AB465EE}">
      <dgm:prSet/>
      <dgm:spPr/>
      <dgm:t>
        <a:bodyPr/>
        <a:lstStyle/>
        <a:p>
          <a:endParaRPr lang="en-US"/>
        </a:p>
      </dgm:t>
    </dgm:pt>
    <dgm:pt modelId="{ACD18C76-6409-7443-9155-10701DFE68B6}" type="sibTrans" cxnId="{C5E7DAF1-CFB8-8445-8883-1D8F1AB465EE}">
      <dgm:prSet/>
      <dgm:spPr/>
      <dgm:t>
        <a:bodyPr/>
        <a:lstStyle/>
        <a:p>
          <a:endParaRPr lang="en-US"/>
        </a:p>
      </dgm:t>
    </dgm:pt>
    <dgm:pt modelId="{990EACD7-C07A-4B45-A00C-B957EDB8CA37}">
      <dgm:prSet phldrT="[Text]" custT="1"/>
      <dgm:spPr/>
      <dgm:t>
        <a:bodyPr/>
        <a:lstStyle/>
        <a:p>
          <a:pPr algn="just"/>
          <a:r>
            <a:rPr lang="en-US" sz="1200" dirty="0" smtClean="0"/>
            <a:t>Support Subjects:</a:t>
          </a:r>
        </a:p>
        <a:p>
          <a:pPr algn="just"/>
          <a:r>
            <a:rPr lang="en-US" sz="1200" dirty="0" smtClean="0"/>
            <a:t>ESOL</a:t>
          </a:r>
          <a:br>
            <a:rPr lang="en-US" sz="1200" dirty="0" smtClean="0"/>
          </a:br>
          <a:r>
            <a:rPr lang="en-US" sz="1200" dirty="0" smtClean="0"/>
            <a:t>Reading </a:t>
          </a:r>
        </a:p>
        <a:p>
          <a:pPr algn="just"/>
          <a:r>
            <a:rPr lang="en-US" sz="1200" dirty="0" smtClean="0"/>
            <a:t>Handwriting</a:t>
          </a:r>
        </a:p>
        <a:p>
          <a:pPr algn="just"/>
          <a:endParaRPr lang="en-US" sz="1200" dirty="0"/>
        </a:p>
      </dgm:t>
    </dgm:pt>
    <dgm:pt modelId="{AC68FB3C-5541-3840-A96D-954D83E5D133}" type="parTrans" cxnId="{EA6709C0-5AFA-A14A-ABF6-D2D4C0F61742}">
      <dgm:prSet/>
      <dgm:spPr/>
      <dgm:t>
        <a:bodyPr/>
        <a:lstStyle/>
        <a:p>
          <a:endParaRPr lang="en-US"/>
        </a:p>
      </dgm:t>
    </dgm:pt>
    <dgm:pt modelId="{B1374F9D-2F33-1841-AB46-9FA85F258692}" type="sibTrans" cxnId="{EA6709C0-5AFA-A14A-ABF6-D2D4C0F61742}">
      <dgm:prSet/>
      <dgm:spPr/>
      <dgm:t>
        <a:bodyPr/>
        <a:lstStyle/>
        <a:p>
          <a:endParaRPr lang="en-US"/>
        </a:p>
      </dgm:t>
    </dgm:pt>
    <dgm:pt modelId="{1309CB7B-8B53-1140-85E0-03607983F87D}">
      <dgm:prSet phldrT="[Text]" custT="1"/>
      <dgm:spPr/>
      <dgm:t>
        <a:bodyPr/>
        <a:lstStyle/>
        <a:p>
          <a:r>
            <a:rPr lang="en-US" sz="1200" dirty="0" smtClean="0"/>
            <a:t>Select subjects you are able to tutor in (Student)</a:t>
          </a:r>
          <a:endParaRPr lang="en-US" sz="1200" dirty="0"/>
        </a:p>
      </dgm:t>
    </dgm:pt>
    <dgm:pt modelId="{62579AED-5C2D-3D4C-A7E1-B9A5559209DF}" type="sibTrans" cxnId="{D98EA0C5-D4AC-A549-8B81-EFD8D0E4225E}">
      <dgm:prSet/>
      <dgm:spPr/>
      <dgm:t>
        <a:bodyPr/>
        <a:lstStyle/>
        <a:p>
          <a:endParaRPr lang="en-US"/>
        </a:p>
      </dgm:t>
    </dgm:pt>
    <dgm:pt modelId="{4E1AC0BB-7DD1-3C4D-BF1F-628126F0ED02}" type="parTrans" cxnId="{D98EA0C5-D4AC-A549-8B81-EFD8D0E4225E}">
      <dgm:prSet/>
      <dgm:spPr/>
      <dgm:t>
        <a:bodyPr/>
        <a:lstStyle/>
        <a:p>
          <a:endParaRPr lang="en-US"/>
        </a:p>
      </dgm:t>
    </dgm:pt>
    <dgm:pt modelId="{4F0C354E-7389-7943-BCD3-35B9E5C71868}">
      <dgm:prSet custT="1"/>
      <dgm:spPr/>
      <dgm:t>
        <a:bodyPr/>
        <a:lstStyle/>
        <a:p>
          <a:pPr algn="just"/>
          <a:r>
            <a:rPr lang="en-US" sz="1200" dirty="0" smtClean="0"/>
            <a:t>Complimentary subjects:</a:t>
          </a:r>
        </a:p>
        <a:p>
          <a:pPr algn="just"/>
          <a:r>
            <a:rPr lang="en-US" sz="1200" dirty="0" smtClean="0"/>
            <a:t>Computer Science</a:t>
          </a:r>
        </a:p>
        <a:p>
          <a:pPr algn="just"/>
          <a:r>
            <a:rPr lang="en-US" sz="1200" dirty="0" smtClean="0"/>
            <a:t>Art &amp; Design</a:t>
          </a:r>
        </a:p>
        <a:p>
          <a:pPr algn="just"/>
          <a:r>
            <a:rPr lang="en-US" sz="1200" dirty="0" smtClean="0"/>
            <a:t>Modern Foreign Languages</a:t>
          </a:r>
        </a:p>
        <a:p>
          <a:pPr algn="just"/>
          <a:r>
            <a:rPr lang="en-US" sz="1200" dirty="0" smtClean="0"/>
            <a:t>Design and Technology</a:t>
          </a:r>
          <a:endParaRPr lang="en-US" sz="1200" dirty="0"/>
        </a:p>
      </dgm:t>
    </dgm:pt>
    <dgm:pt modelId="{F1B6F0F4-8FB2-F442-9BF2-9E9AC242BFC0}" type="parTrans" cxnId="{621E5F0A-37AF-BD48-A15B-D4CDF37D6D80}">
      <dgm:prSet/>
      <dgm:spPr/>
      <dgm:t>
        <a:bodyPr/>
        <a:lstStyle/>
        <a:p>
          <a:endParaRPr lang="en-US"/>
        </a:p>
      </dgm:t>
    </dgm:pt>
    <dgm:pt modelId="{07BBFD72-C691-AF41-B123-5ED05788EC7D}" type="sibTrans" cxnId="{621E5F0A-37AF-BD48-A15B-D4CDF37D6D80}">
      <dgm:prSet/>
      <dgm:spPr/>
      <dgm:t>
        <a:bodyPr/>
        <a:lstStyle/>
        <a:p>
          <a:endParaRPr lang="en-US"/>
        </a:p>
      </dgm:t>
    </dgm:pt>
    <dgm:pt modelId="{CF49F45E-FD90-DB4B-9DE2-EABF893FC6A8}">
      <dgm:prSet custT="1"/>
      <dgm:spPr/>
      <dgm:t>
        <a:bodyPr/>
        <a:lstStyle/>
        <a:p>
          <a:r>
            <a:rPr lang="en-US" sz="1200" dirty="0" smtClean="0"/>
            <a:t>How far are you willing to travel :</a:t>
          </a:r>
        </a:p>
        <a:p>
          <a:r>
            <a:rPr lang="en-US" sz="1200" dirty="0" smtClean="0"/>
            <a:t>0-1 miles</a:t>
          </a:r>
        </a:p>
        <a:p>
          <a:r>
            <a:rPr lang="en-US" sz="1200" dirty="0" smtClean="0"/>
            <a:t>1-3 miles</a:t>
          </a:r>
        </a:p>
        <a:p>
          <a:r>
            <a:rPr lang="en-US" sz="1200" dirty="0" smtClean="0"/>
            <a:t>4-9 miles</a:t>
          </a:r>
        </a:p>
        <a:p>
          <a:r>
            <a:rPr lang="en-US" sz="1200" dirty="0" smtClean="0"/>
            <a:t>9-10 miles</a:t>
          </a:r>
          <a:endParaRPr lang="en-US" sz="1200" dirty="0"/>
        </a:p>
      </dgm:t>
    </dgm:pt>
    <dgm:pt modelId="{DDF4F477-238B-7745-9FE7-26B1BB54065A}" type="parTrans" cxnId="{F3621ED5-1DD2-DE46-9161-89BBC36C594B}">
      <dgm:prSet/>
      <dgm:spPr/>
      <dgm:t>
        <a:bodyPr/>
        <a:lstStyle/>
        <a:p>
          <a:endParaRPr lang="en-US"/>
        </a:p>
      </dgm:t>
    </dgm:pt>
    <dgm:pt modelId="{4F3C6D94-3109-B844-9D70-CCE809580957}" type="sibTrans" cxnId="{F3621ED5-1DD2-DE46-9161-89BBC36C594B}">
      <dgm:prSet/>
      <dgm:spPr/>
      <dgm:t>
        <a:bodyPr/>
        <a:lstStyle/>
        <a:p>
          <a:endParaRPr lang="en-US"/>
        </a:p>
      </dgm:t>
    </dgm:pt>
    <dgm:pt modelId="{3F321351-D137-1B4B-92C5-E5593EB4DD2D}">
      <dgm:prSet custT="1"/>
      <dgm:spPr/>
      <dgm:t>
        <a:bodyPr/>
        <a:lstStyle/>
        <a:p>
          <a:r>
            <a:rPr lang="en-US" sz="1100" dirty="0" smtClean="0"/>
            <a:t>English</a:t>
          </a:r>
          <a:endParaRPr lang="en-US" sz="1100" dirty="0"/>
        </a:p>
      </dgm:t>
    </dgm:pt>
    <dgm:pt modelId="{3203A32E-A24B-5948-8B5B-E7042C232D73}" type="parTrans" cxnId="{F618A752-DC67-A741-AC34-9F73D4C217AD}">
      <dgm:prSet/>
      <dgm:spPr/>
      <dgm:t>
        <a:bodyPr/>
        <a:lstStyle/>
        <a:p>
          <a:endParaRPr lang="en-US"/>
        </a:p>
      </dgm:t>
    </dgm:pt>
    <dgm:pt modelId="{1EB736B3-0557-8B46-993B-C26E9BDE6DEC}" type="sibTrans" cxnId="{F618A752-DC67-A741-AC34-9F73D4C217AD}">
      <dgm:prSet/>
      <dgm:spPr/>
      <dgm:t>
        <a:bodyPr/>
        <a:lstStyle/>
        <a:p>
          <a:endParaRPr lang="en-US"/>
        </a:p>
      </dgm:t>
    </dgm:pt>
    <dgm:pt modelId="{1E824313-71AB-C14C-A0A1-165470D37031}">
      <dgm:prSet custT="1"/>
      <dgm:spPr/>
      <dgm:t>
        <a:bodyPr/>
        <a:lstStyle/>
        <a:p>
          <a:r>
            <a:rPr lang="en-US" sz="1100" dirty="0" err="1" smtClean="0"/>
            <a:t>Maths</a:t>
          </a:r>
          <a:endParaRPr lang="en-US" sz="1100" dirty="0"/>
        </a:p>
      </dgm:t>
    </dgm:pt>
    <dgm:pt modelId="{F69CC0B4-D574-1242-8CF2-C0766A0088DA}" type="parTrans" cxnId="{23218BE4-2BEB-5944-B5C1-D1920EBEC19C}">
      <dgm:prSet/>
      <dgm:spPr/>
      <dgm:t>
        <a:bodyPr/>
        <a:lstStyle/>
        <a:p>
          <a:endParaRPr lang="en-US"/>
        </a:p>
      </dgm:t>
    </dgm:pt>
    <dgm:pt modelId="{DAE292A2-DBF6-1045-AE50-022062F60D58}" type="sibTrans" cxnId="{23218BE4-2BEB-5944-B5C1-D1920EBEC19C}">
      <dgm:prSet/>
      <dgm:spPr/>
      <dgm:t>
        <a:bodyPr/>
        <a:lstStyle/>
        <a:p>
          <a:endParaRPr lang="en-US"/>
        </a:p>
      </dgm:t>
    </dgm:pt>
    <dgm:pt modelId="{466CFB5F-4758-984E-969E-1B84E25ADB10}">
      <dgm:prSet custT="1"/>
      <dgm:spPr/>
      <dgm:t>
        <a:bodyPr/>
        <a:lstStyle/>
        <a:p>
          <a:r>
            <a:rPr lang="en-US" sz="1100" dirty="0" smtClean="0"/>
            <a:t>Science</a:t>
          </a:r>
          <a:endParaRPr lang="en-US" sz="1100" dirty="0"/>
        </a:p>
      </dgm:t>
    </dgm:pt>
    <dgm:pt modelId="{CF488773-FBEF-D841-86C3-9C47A613F616}" type="parTrans" cxnId="{9524DE6F-A87F-7940-9F31-2EF72C1223B0}">
      <dgm:prSet/>
      <dgm:spPr/>
      <dgm:t>
        <a:bodyPr/>
        <a:lstStyle/>
        <a:p>
          <a:endParaRPr lang="en-US"/>
        </a:p>
      </dgm:t>
    </dgm:pt>
    <dgm:pt modelId="{DB633EDD-2E9D-5540-BC66-2AD3E81E92BC}" type="sibTrans" cxnId="{9524DE6F-A87F-7940-9F31-2EF72C1223B0}">
      <dgm:prSet/>
      <dgm:spPr/>
      <dgm:t>
        <a:bodyPr/>
        <a:lstStyle/>
        <a:p>
          <a:endParaRPr lang="en-US"/>
        </a:p>
      </dgm:t>
    </dgm:pt>
    <dgm:pt modelId="{324F7F75-F091-5F4B-B11C-E36FED6B7BEA}">
      <dgm:prSet custT="1"/>
      <dgm:spPr/>
      <dgm:t>
        <a:bodyPr/>
        <a:lstStyle/>
        <a:p>
          <a:r>
            <a:rPr lang="en-US" sz="1100" dirty="0" smtClean="0"/>
            <a:t>History </a:t>
          </a:r>
          <a:endParaRPr lang="en-US" sz="1100" dirty="0"/>
        </a:p>
      </dgm:t>
    </dgm:pt>
    <dgm:pt modelId="{2868CDA1-A923-4F41-84D4-D330CAEF5BE6}" type="parTrans" cxnId="{D92CB7F9-BE64-E44A-8272-41ED33771BAB}">
      <dgm:prSet/>
      <dgm:spPr/>
      <dgm:t>
        <a:bodyPr/>
        <a:lstStyle/>
        <a:p>
          <a:endParaRPr lang="en-US"/>
        </a:p>
      </dgm:t>
    </dgm:pt>
    <dgm:pt modelId="{B7156EFB-C2A7-D847-88C2-E7B56BFBC414}" type="sibTrans" cxnId="{D92CB7F9-BE64-E44A-8272-41ED33771BAB}">
      <dgm:prSet/>
      <dgm:spPr/>
      <dgm:t>
        <a:bodyPr/>
        <a:lstStyle/>
        <a:p>
          <a:endParaRPr lang="en-US"/>
        </a:p>
      </dgm:t>
    </dgm:pt>
    <dgm:pt modelId="{E4FF81F9-162F-D446-BAE8-072291C0C9C5}">
      <dgm:prSet custT="1"/>
      <dgm:spPr/>
      <dgm:t>
        <a:bodyPr/>
        <a:lstStyle/>
        <a:p>
          <a:r>
            <a:rPr lang="en-US" sz="1100" dirty="0" smtClean="0"/>
            <a:t>Geography</a:t>
          </a:r>
          <a:endParaRPr lang="en-US" sz="1100" dirty="0"/>
        </a:p>
      </dgm:t>
    </dgm:pt>
    <dgm:pt modelId="{D4A2602D-C307-C64B-9925-AFEE11245F99}" type="parTrans" cxnId="{51AC4156-A3DC-CA4B-964B-915FDDFF5ADF}">
      <dgm:prSet/>
      <dgm:spPr/>
      <dgm:t>
        <a:bodyPr/>
        <a:lstStyle/>
        <a:p>
          <a:endParaRPr lang="en-US"/>
        </a:p>
      </dgm:t>
    </dgm:pt>
    <dgm:pt modelId="{101D46A9-CF59-0A4C-AB23-6C3413960CC8}" type="sibTrans" cxnId="{51AC4156-A3DC-CA4B-964B-915FDDFF5ADF}">
      <dgm:prSet/>
      <dgm:spPr/>
      <dgm:t>
        <a:bodyPr/>
        <a:lstStyle/>
        <a:p>
          <a:endParaRPr lang="en-US"/>
        </a:p>
      </dgm:t>
    </dgm:pt>
    <dgm:pt modelId="{36A680D9-5FE4-FC44-B435-6D29A387D456}">
      <dgm:prSet custT="1"/>
      <dgm:spPr/>
      <dgm:t>
        <a:bodyPr/>
        <a:lstStyle/>
        <a:p>
          <a:r>
            <a:rPr lang="en-US" sz="1200" dirty="0" smtClean="0"/>
            <a:t>Salary information (we need to discuss this)</a:t>
          </a:r>
          <a:endParaRPr lang="en-US" sz="1200" dirty="0"/>
        </a:p>
      </dgm:t>
    </dgm:pt>
    <dgm:pt modelId="{1A519DE0-6A48-214C-B5EF-7D54E3D574D1}" type="parTrans" cxnId="{80F074B4-8E49-0A46-B297-C6C816119E83}">
      <dgm:prSet/>
      <dgm:spPr/>
      <dgm:t>
        <a:bodyPr/>
        <a:lstStyle/>
        <a:p>
          <a:endParaRPr lang="en-US"/>
        </a:p>
      </dgm:t>
    </dgm:pt>
    <dgm:pt modelId="{393196ED-3B8B-604D-9388-8788DE9D6A7B}" type="sibTrans" cxnId="{80F074B4-8E49-0A46-B297-C6C816119E83}">
      <dgm:prSet/>
      <dgm:spPr/>
      <dgm:t>
        <a:bodyPr/>
        <a:lstStyle/>
        <a:p>
          <a:endParaRPr lang="en-US"/>
        </a:p>
      </dgm:t>
    </dgm:pt>
    <dgm:pt modelId="{A93B16BF-DD6B-8543-9EFB-AED3B69053BD}" type="pres">
      <dgm:prSet presAssocID="{6F5426C7-8DA9-9642-BC49-84711C4C380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FEF931-7A9B-A044-ABAD-E13463F0D7E9}" type="pres">
      <dgm:prSet presAssocID="{1309CB7B-8B53-1140-85E0-03607983F87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2CA65-85A8-DB45-AA42-051545F6994E}" type="pres">
      <dgm:prSet presAssocID="{62579AED-5C2D-3D4C-A7E1-B9A5559209DF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CEB657A-F676-6243-B692-D4E166B61D03}" type="pres">
      <dgm:prSet presAssocID="{62579AED-5C2D-3D4C-A7E1-B9A5559209D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02E9B97-3632-C94A-A91D-EE2A4781FCC8}" type="pres">
      <dgm:prSet presAssocID="{8E51111A-C55F-004A-BF33-F31EB212435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36E4B-3ABE-014D-9774-6DEA6BFCE9F2}" type="pres">
      <dgm:prSet presAssocID="{ACD18C76-6409-7443-9155-10701DFE68B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2617A365-4CE8-874C-AFC0-B1B5D57F3EB5}" type="pres">
      <dgm:prSet presAssocID="{ACD18C76-6409-7443-9155-10701DFE68B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FC62724-402E-6B44-941B-93554FC2D57C}" type="pres">
      <dgm:prSet presAssocID="{990EACD7-C07A-4B45-A00C-B957EDB8CA3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B4E6D-D850-E544-A0BC-476E945F8412}" type="pres">
      <dgm:prSet presAssocID="{B1374F9D-2F33-1841-AB46-9FA85F258692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FD8DDEB-EB88-2543-89AE-35F177D57F7A}" type="pres">
      <dgm:prSet presAssocID="{B1374F9D-2F33-1841-AB46-9FA85F258692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DCD8A44-7E7B-8F4E-9453-7467C08A8E94}" type="pres">
      <dgm:prSet presAssocID="{4F0C354E-7389-7943-BCD3-35B9E5C7186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3288-39CB-8843-93B3-C755DCFBA7C9}" type="pres">
      <dgm:prSet presAssocID="{07BBFD72-C691-AF41-B123-5ED05788EC7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0A06B92-BA3F-0643-AC6D-87B23E57BD01}" type="pres">
      <dgm:prSet presAssocID="{07BBFD72-C691-AF41-B123-5ED05788EC7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0B25114E-ADAF-D84A-9517-1F6A92DCBBB4}" type="pres">
      <dgm:prSet presAssocID="{CF49F45E-FD90-DB4B-9DE2-EABF893FC6A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91E10-77E9-664C-8961-DF52C1BCAA15}" type="pres">
      <dgm:prSet presAssocID="{4F3C6D94-3109-B844-9D70-CCE80958095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A72A0EAA-C3D4-F446-803D-85626A13A7C8}" type="pres">
      <dgm:prSet presAssocID="{4F3C6D94-3109-B844-9D70-CCE809580957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B3D7A648-8555-8343-9D50-1846365CD52D}" type="pres">
      <dgm:prSet presAssocID="{36A680D9-5FE4-FC44-B435-6D29A387D45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1E5F0A-37AF-BD48-A15B-D4CDF37D6D80}" srcId="{6F5426C7-8DA9-9642-BC49-84711C4C3800}" destId="{4F0C354E-7389-7943-BCD3-35B9E5C71868}" srcOrd="3" destOrd="0" parTransId="{F1B6F0F4-8FB2-F442-9BF2-9E9AC242BFC0}" sibTransId="{07BBFD72-C691-AF41-B123-5ED05788EC7D}"/>
    <dgm:cxn modelId="{51AC4156-A3DC-CA4B-964B-915FDDFF5ADF}" srcId="{8E51111A-C55F-004A-BF33-F31EB212435D}" destId="{E4FF81F9-162F-D446-BAE8-072291C0C9C5}" srcOrd="4" destOrd="0" parTransId="{D4A2602D-C307-C64B-9925-AFEE11245F99}" sibTransId="{101D46A9-CF59-0A4C-AB23-6C3413960CC8}"/>
    <dgm:cxn modelId="{1CCB31D3-2348-FB4E-A25E-14226A4CDB23}" type="presOf" srcId="{07BBFD72-C691-AF41-B123-5ED05788EC7D}" destId="{D0A06B92-BA3F-0643-AC6D-87B23E57BD01}" srcOrd="1" destOrd="0" presId="urn:microsoft.com/office/officeart/2005/8/layout/process1"/>
    <dgm:cxn modelId="{C5E7DAF1-CFB8-8445-8883-1D8F1AB465EE}" srcId="{6F5426C7-8DA9-9642-BC49-84711C4C3800}" destId="{8E51111A-C55F-004A-BF33-F31EB212435D}" srcOrd="1" destOrd="0" parTransId="{8FBA617E-B2DC-4744-BFBF-168E4DFC8BC9}" sibTransId="{ACD18C76-6409-7443-9155-10701DFE68B6}"/>
    <dgm:cxn modelId="{F906F59B-89F1-4947-8CB3-786E60DA6F9A}" type="presOf" srcId="{E4FF81F9-162F-D446-BAE8-072291C0C9C5}" destId="{102E9B97-3632-C94A-A91D-EE2A4781FCC8}" srcOrd="0" destOrd="5" presId="urn:microsoft.com/office/officeart/2005/8/layout/process1"/>
    <dgm:cxn modelId="{351F3D32-1A0F-1346-B642-47FD04BF3C71}" type="presOf" srcId="{62579AED-5C2D-3D4C-A7E1-B9A5559209DF}" destId="{9CEB657A-F676-6243-B692-D4E166B61D03}" srcOrd="1" destOrd="0" presId="urn:microsoft.com/office/officeart/2005/8/layout/process1"/>
    <dgm:cxn modelId="{9524DE6F-A87F-7940-9F31-2EF72C1223B0}" srcId="{8E51111A-C55F-004A-BF33-F31EB212435D}" destId="{466CFB5F-4758-984E-969E-1B84E25ADB10}" srcOrd="2" destOrd="0" parTransId="{CF488773-FBEF-D841-86C3-9C47A613F616}" sibTransId="{DB633EDD-2E9D-5540-BC66-2AD3E81E92BC}"/>
    <dgm:cxn modelId="{F618A752-DC67-A741-AC34-9F73D4C217AD}" srcId="{8E51111A-C55F-004A-BF33-F31EB212435D}" destId="{3F321351-D137-1B4B-92C5-E5593EB4DD2D}" srcOrd="0" destOrd="0" parTransId="{3203A32E-A24B-5948-8B5B-E7042C232D73}" sibTransId="{1EB736B3-0557-8B46-993B-C26E9BDE6DEC}"/>
    <dgm:cxn modelId="{89850D85-DD7E-684F-8C80-AD459297737F}" type="presOf" srcId="{990EACD7-C07A-4B45-A00C-B957EDB8CA37}" destId="{9FC62724-402E-6B44-941B-93554FC2D57C}" srcOrd="0" destOrd="0" presId="urn:microsoft.com/office/officeart/2005/8/layout/process1"/>
    <dgm:cxn modelId="{5EBFC50B-F0DC-0B4D-915B-B36CDF665E52}" type="presOf" srcId="{ACD18C76-6409-7443-9155-10701DFE68B6}" destId="{0BC36E4B-3ABE-014D-9774-6DEA6BFCE9F2}" srcOrd="0" destOrd="0" presId="urn:microsoft.com/office/officeart/2005/8/layout/process1"/>
    <dgm:cxn modelId="{C236C8F5-7BAB-634B-99EA-EC1AB026C1F8}" type="presOf" srcId="{1309CB7B-8B53-1140-85E0-03607983F87D}" destId="{E1FEF931-7A9B-A044-ABAD-E13463F0D7E9}" srcOrd="0" destOrd="0" presId="urn:microsoft.com/office/officeart/2005/8/layout/process1"/>
    <dgm:cxn modelId="{E384074E-7334-4E47-A419-6D5F4C62185C}" type="presOf" srcId="{4F3C6D94-3109-B844-9D70-CCE809580957}" destId="{A72A0EAA-C3D4-F446-803D-85626A13A7C8}" srcOrd="1" destOrd="0" presId="urn:microsoft.com/office/officeart/2005/8/layout/process1"/>
    <dgm:cxn modelId="{23218BE4-2BEB-5944-B5C1-D1920EBEC19C}" srcId="{8E51111A-C55F-004A-BF33-F31EB212435D}" destId="{1E824313-71AB-C14C-A0A1-165470D37031}" srcOrd="1" destOrd="0" parTransId="{F69CC0B4-D574-1242-8CF2-C0766A0088DA}" sibTransId="{DAE292A2-DBF6-1045-AE50-022062F60D58}"/>
    <dgm:cxn modelId="{D791FB75-C401-A040-89F1-01ACC1799211}" type="presOf" srcId="{B1374F9D-2F33-1841-AB46-9FA85F258692}" destId="{53CB4E6D-D850-E544-A0BC-476E945F8412}" srcOrd="0" destOrd="0" presId="urn:microsoft.com/office/officeart/2005/8/layout/process1"/>
    <dgm:cxn modelId="{CFE637A4-62A9-B34E-B866-E5034ECB377B}" type="presOf" srcId="{CF49F45E-FD90-DB4B-9DE2-EABF893FC6A8}" destId="{0B25114E-ADAF-D84A-9517-1F6A92DCBBB4}" srcOrd="0" destOrd="0" presId="urn:microsoft.com/office/officeart/2005/8/layout/process1"/>
    <dgm:cxn modelId="{D92CB7F9-BE64-E44A-8272-41ED33771BAB}" srcId="{8E51111A-C55F-004A-BF33-F31EB212435D}" destId="{324F7F75-F091-5F4B-B11C-E36FED6B7BEA}" srcOrd="3" destOrd="0" parTransId="{2868CDA1-A923-4F41-84D4-D330CAEF5BE6}" sibTransId="{B7156EFB-C2A7-D847-88C2-E7B56BFBC414}"/>
    <dgm:cxn modelId="{912CEA1F-7AF9-3C47-9E10-1433A90CC4D9}" type="presOf" srcId="{8E51111A-C55F-004A-BF33-F31EB212435D}" destId="{102E9B97-3632-C94A-A91D-EE2A4781FCC8}" srcOrd="0" destOrd="0" presId="urn:microsoft.com/office/officeart/2005/8/layout/process1"/>
    <dgm:cxn modelId="{3F533373-6D81-0E4E-844D-C82B2019F0E4}" type="presOf" srcId="{324F7F75-F091-5F4B-B11C-E36FED6B7BEA}" destId="{102E9B97-3632-C94A-A91D-EE2A4781FCC8}" srcOrd="0" destOrd="4" presId="urn:microsoft.com/office/officeart/2005/8/layout/process1"/>
    <dgm:cxn modelId="{80F074B4-8E49-0A46-B297-C6C816119E83}" srcId="{6F5426C7-8DA9-9642-BC49-84711C4C3800}" destId="{36A680D9-5FE4-FC44-B435-6D29A387D456}" srcOrd="5" destOrd="0" parTransId="{1A519DE0-6A48-214C-B5EF-7D54E3D574D1}" sibTransId="{393196ED-3B8B-604D-9388-8788DE9D6A7B}"/>
    <dgm:cxn modelId="{9C82FA0E-1001-6B48-AD2A-3A83DA4E6272}" type="presOf" srcId="{1E824313-71AB-C14C-A0A1-165470D37031}" destId="{102E9B97-3632-C94A-A91D-EE2A4781FCC8}" srcOrd="0" destOrd="2" presId="urn:microsoft.com/office/officeart/2005/8/layout/process1"/>
    <dgm:cxn modelId="{80198C0A-B65C-894A-9EA4-E16688B83C2B}" type="presOf" srcId="{ACD18C76-6409-7443-9155-10701DFE68B6}" destId="{2617A365-4CE8-874C-AFC0-B1B5D57F3EB5}" srcOrd="1" destOrd="0" presId="urn:microsoft.com/office/officeart/2005/8/layout/process1"/>
    <dgm:cxn modelId="{83F880BB-85BC-E544-8B79-B0F64E83FB54}" type="presOf" srcId="{B1374F9D-2F33-1841-AB46-9FA85F258692}" destId="{5FD8DDEB-EB88-2543-89AE-35F177D57F7A}" srcOrd="1" destOrd="0" presId="urn:microsoft.com/office/officeart/2005/8/layout/process1"/>
    <dgm:cxn modelId="{EA6709C0-5AFA-A14A-ABF6-D2D4C0F61742}" srcId="{6F5426C7-8DA9-9642-BC49-84711C4C3800}" destId="{990EACD7-C07A-4B45-A00C-B957EDB8CA37}" srcOrd="2" destOrd="0" parTransId="{AC68FB3C-5541-3840-A96D-954D83E5D133}" sibTransId="{B1374F9D-2F33-1841-AB46-9FA85F258692}"/>
    <dgm:cxn modelId="{B927E1BC-44E7-4047-A709-B100B3EFE558}" type="presOf" srcId="{4F3C6D94-3109-B844-9D70-CCE809580957}" destId="{0AD91E10-77E9-664C-8961-DF52C1BCAA15}" srcOrd="0" destOrd="0" presId="urn:microsoft.com/office/officeart/2005/8/layout/process1"/>
    <dgm:cxn modelId="{FAE57CC2-C793-3D40-B8C9-92BD844D2F09}" type="presOf" srcId="{62579AED-5C2D-3D4C-A7E1-B9A5559209DF}" destId="{0E02CA65-85A8-DB45-AA42-051545F6994E}" srcOrd="0" destOrd="0" presId="urn:microsoft.com/office/officeart/2005/8/layout/process1"/>
    <dgm:cxn modelId="{352FA907-BA24-1845-94A7-C2EC7D7FD3BD}" type="presOf" srcId="{36A680D9-5FE4-FC44-B435-6D29A387D456}" destId="{B3D7A648-8555-8343-9D50-1846365CD52D}" srcOrd="0" destOrd="0" presId="urn:microsoft.com/office/officeart/2005/8/layout/process1"/>
    <dgm:cxn modelId="{D495B83E-EB9A-5743-B86E-5A65840D5D64}" type="presOf" srcId="{6F5426C7-8DA9-9642-BC49-84711C4C3800}" destId="{A93B16BF-DD6B-8543-9EFB-AED3B69053BD}" srcOrd="0" destOrd="0" presId="urn:microsoft.com/office/officeart/2005/8/layout/process1"/>
    <dgm:cxn modelId="{5ECB1F30-BE39-1C4B-BD57-AF8B2099BDF1}" type="presOf" srcId="{4F0C354E-7389-7943-BCD3-35B9E5C71868}" destId="{9DCD8A44-7E7B-8F4E-9453-7467C08A8E94}" srcOrd="0" destOrd="0" presId="urn:microsoft.com/office/officeart/2005/8/layout/process1"/>
    <dgm:cxn modelId="{76D62BA6-0940-1647-BF81-29B45C9DA233}" type="presOf" srcId="{466CFB5F-4758-984E-969E-1B84E25ADB10}" destId="{102E9B97-3632-C94A-A91D-EE2A4781FCC8}" srcOrd="0" destOrd="3" presId="urn:microsoft.com/office/officeart/2005/8/layout/process1"/>
    <dgm:cxn modelId="{F3621ED5-1DD2-DE46-9161-89BBC36C594B}" srcId="{6F5426C7-8DA9-9642-BC49-84711C4C3800}" destId="{CF49F45E-FD90-DB4B-9DE2-EABF893FC6A8}" srcOrd="4" destOrd="0" parTransId="{DDF4F477-238B-7745-9FE7-26B1BB54065A}" sibTransId="{4F3C6D94-3109-B844-9D70-CCE809580957}"/>
    <dgm:cxn modelId="{6E85BA37-B976-C042-B64D-8996BB380D01}" type="presOf" srcId="{07BBFD72-C691-AF41-B123-5ED05788EC7D}" destId="{D0863288-39CB-8843-93B3-C755DCFBA7C9}" srcOrd="0" destOrd="0" presId="urn:microsoft.com/office/officeart/2005/8/layout/process1"/>
    <dgm:cxn modelId="{D98EA0C5-D4AC-A549-8B81-EFD8D0E4225E}" srcId="{6F5426C7-8DA9-9642-BC49-84711C4C3800}" destId="{1309CB7B-8B53-1140-85E0-03607983F87D}" srcOrd="0" destOrd="0" parTransId="{4E1AC0BB-7DD1-3C4D-BF1F-628126F0ED02}" sibTransId="{62579AED-5C2D-3D4C-A7E1-B9A5559209DF}"/>
    <dgm:cxn modelId="{87B85E00-72C9-1047-B58D-63B691CA7988}" type="presOf" srcId="{3F321351-D137-1B4B-92C5-E5593EB4DD2D}" destId="{102E9B97-3632-C94A-A91D-EE2A4781FCC8}" srcOrd="0" destOrd="1" presId="urn:microsoft.com/office/officeart/2005/8/layout/process1"/>
    <dgm:cxn modelId="{64E6317C-C498-834A-8EE6-17E9FDCB2AAB}" type="presParOf" srcId="{A93B16BF-DD6B-8543-9EFB-AED3B69053BD}" destId="{E1FEF931-7A9B-A044-ABAD-E13463F0D7E9}" srcOrd="0" destOrd="0" presId="urn:microsoft.com/office/officeart/2005/8/layout/process1"/>
    <dgm:cxn modelId="{87D8B7EB-FC49-ED45-8954-C390DA1838C4}" type="presParOf" srcId="{A93B16BF-DD6B-8543-9EFB-AED3B69053BD}" destId="{0E02CA65-85A8-DB45-AA42-051545F6994E}" srcOrd="1" destOrd="0" presId="urn:microsoft.com/office/officeart/2005/8/layout/process1"/>
    <dgm:cxn modelId="{F1E5395B-78CF-6C44-A7D4-F0B501FDBB7F}" type="presParOf" srcId="{0E02CA65-85A8-DB45-AA42-051545F6994E}" destId="{9CEB657A-F676-6243-B692-D4E166B61D03}" srcOrd="0" destOrd="0" presId="urn:microsoft.com/office/officeart/2005/8/layout/process1"/>
    <dgm:cxn modelId="{7D662423-A4DE-C647-B630-AF42087BF475}" type="presParOf" srcId="{A93B16BF-DD6B-8543-9EFB-AED3B69053BD}" destId="{102E9B97-3632-C94A-A91D-EE2A4781FCC8}" srcOrd="2" destOrd="0" presId="urn:microsoft.com/office/officeart/2005/8/layout/process1"/>
    <dgm:cxn modelId="{6CF136D5-AC2E-D34A-BCE8-B860B9B8BB45}" type="presParOf" srcId="{A93B16BF-DD6B-8543-9EFB-AED3B69053BD}" destId="{0BC36E4B-3ABE-014D-9774-6DEA6BFCE9F2}" srcOrd="3" destOrd="0" presId="urn:microsoft.com/office/officeart/2005/8/layout/process1"/>
    <dgm:cxn modelId="{797E78EE-2CF8-3D42-A8B3-9EC6D4294E80}" type="presParOf" srcId="{0BC36E4B-3ABE-014D-9774-6DEA6BFCE9F2}" destId="{2617A365-4CE8-874C-AFC0-B1B5D57F3EB5}" srcOrd="0" destOrd="0" presId="urn:microsoft.com/office/officeart/2005/8/layout/process1"/>
    <dgm:cxn modelId="{1E7AF81D-6FB1-D54D-9C16-30720E3123DE}" type="presParOf" srcId="{A93B16BF-DD6B-8543-9EFB-AED3B69053BD}" destId="{9FC62724-402E-6B44-941B-93554FC2D57C}" srcOrd="4" destOrd="0" presId="urn:microsoft.com/office/officeart/2005/8/layout/process1"/>
    <dgm:cxn modelId="{CA420932-37F6-8247-81F3-72A7A0F98D96}" type="presParOf" srcId="{A93B16BF-DD6B-8543-9EFB-AED3B69053BD}" destId="{53CB4E6D-D850-E544-A0BC-476E945F8412}" srcOrd="5" destOrd="0" presId="urn:microsoft.com/office/officeart/2005/8/layout/process1"/>
    <dgm:cxn modelId="{A1CCE527-D629-B54D-AE91-7A1A440BE4E4}" type="presParOf" srcId="{53CB4E6D-D850-E544-A0BC-476E945F8412}" destId="{5FD8DDEB-EB88-2543-89AE-35F177D57F7A}" srcOrd="0" destOrd="0" presId="urn:microsoft.com/office/officeart/2005/8/layout/process1"/>
    <dgm:cxn modelId="{3ECB0036-65D3-2E4A-BC3E-374A8D6CB23C}" type="presParOf" srcId="{A93B16BF-DD6B-8543-9EFB-AED3B69053BD}" destId="{9DCD8A44-7E7B-8F4E-9453-7467C08A8E94}" srcOrd="6" destOrd="0" presId="urn:microsoft.com/office/officeart/2005/8/layout/process1"/>
    <dgm:cxn modelId="{F8893297-ECBB-BD4E-86B4-A12CE4803B2B}" type="presParOf" srcId="{A93B16BF-DD6B-8543-9EFB-AED3B69053BD}" destId="{D0863288-39CB-8843-93B3-C755DCFBA7C9}" srcOrd="7" destOrd="0" presId="urn:microsoft.com/office/officeart/2005/8/layout/process1"/>
    <dgm:cxn modelId="{25C67F23-F90C-E545-9021-200DA911E43F}" type="presParOf" srcId="{D0863288-39CB-8843-93B3-C755DCFBA7C9}" destId="{D0A06B92-BA3F-0643-AC6D-87B23E57BD01}" srcOrd="0" destOrd="0" presId="urn:microsoft.com/office/officeart/2005/8/layout/process1"/>
    <dgm:cxn modelId="{AD1F09F3-B804-5D40-8A72-8E4E2DEC50C7}" type="presParOf" srcId="{A93B16BF-DD6B-8543-9EFB-AED3B69053BD}" destId="{0B25114E-ADAF-D84A-9517-1F6A92DCBBB4}" srcOrd="8" destOrd="0" presId="urn:microsoft.com/office/officeart/2005/8/layout/process1"/>
    <dgm:cxn modelId="{3191127C-FF76-7747-8BB7-AE02FEBC15CA}" type="presParOf" srcId="{A93B16BF-DD6B-8543-9EFB-AED3B69053BD}" destId="{0AD91E10-77E9-664C-8961-DF52C1BCAA15}" srcOrd="9" destOrd="0" presId="urn:microsoft.com/office/officeart/2005/8/layout/process1"/>
    <dgm:cxn modelId="{57B8C5B8-A114-FB45-97BC-56D9F3CBCCAE}" type="presParOf" srcId="{0AD91E10-77E9-664C-8961-DF52C1BCAA15}" destId="{A72A0EAA-C3D4-F446-803D-85626A13A7C8}" srcOrd="0" destOrd="0" presId="urn:microsoft.com/office/officeart/2005/8/layout/process1"/>
    <dgm:cxn modelId="{E066F6FD-F9D3-B14E-BDC9-A2CA522080A3}" type="presParOf" srcId="{A93B16BF-DD6B-8543-9EFB-AED3B69053BD}" destId="{B3D7A648-8555-8343-9D50-1846365CD52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EF931-7A9B-A044-ABAD-E13463F0D7E9}">
      <dsp:nvSpPr>
        <dsp:cNvPr id="0" name=""/>
        <dsp:cNvSpPr/>
      </dsp:nvSpPr>
      <dsp:spPr>
        <a:xfrm>
          <a:off x="5034" y="2241161"/>
          <a:ext cx="1560574" cy="936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Index.html</a:t>
          </a:r>
          <a:r>
            <a:rPr lang="en-US" sz="1200" kern="1200" dirty="0" smtClean="0"/>
            <a:t> (landing page)</a:t>
          </a:r>
          <a:endParaRPr lang="en-US" sz="1200" kern="1200" dirty="0"/>
        </a:p>
      </dsp:txBody>
      <dsp:txXfrm>
        <a:off x="32459" y="2268586"/>
        <a:ext cx="1505724" cy="881494"/>
      </dsp:txXfrm>
    </dsp:sp>
    <dsp:sp modelId="{0E02CA65-85A8-DB45-AA42-051545F6994E}">
      <dsp:nvSpPr>
        <dsp:cNvPr id="0" name=""/>
        <dsp:cNvSpPr/>
      </dsp:nvSpPr>
      <dsp:spPr>
        <a:xfrm>
          <a:off x="1721666" y="2515822"/>
          <a:ext cx="330841" cy="3870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21666" y="2593226"/>
        <a:ext cx="231589" cy="232214"/>
      </dsp:txXfrm>
    </dsp:sp>
    <dsp:sp modelId="{102E9B97-3632-C94A-A91D-EE2A4781FCC8}">
      <dsp:nvSpPr>
        <dsp:cNvPr id="0" name=""/>
        <dsp:cNvSpPr/>
      </dsp:nvSpPr>
      <dsp:spPr>
        <a:xfrm>
          <a:off x="2189838" y="2241161"/>
          <a:ext cx="1560574" cy="936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About page (content about the site)</a:t>
          </a:r>
          <a:endParaRPr lang="en-US" sz="1200" kern="1200" dirty="0"/>
        </a:p>
      </dsp:txBody>
      <dsp:txXfrm>
        <a:off x="2217263" y="2268586"/>
        <a:ext cx="1505724" cy="881494"/>
      </dsp:txXfrm>
    </dsp:sp>
    <dsp:sp modelId="{0BC36E4B-3ABE-014D-9774-6DEA6BFCE9F2}">
      <dsp:nvSpPr>
        <dsp:cNvPr id="0" name=""/>
        <dsp:cNvSpPr/>
      </dsp:nvSpPr>
      <dsp:spPr>
        <a:xfrm>
          <a:off x="3906470" y="2515822"/>
          <a:ext cx="330841" cy="3870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06470" y="2593226"/>
        <a:ext cx="231589" cy="232214"/>
      </dsp:txXfrm>
    </dsp:sp>
    <dsp:sp modelId="{9FC62724-402E-6B44-941B-93554FC2D57C}">
      <dsp:nvSpPr>
        <dsp:cNvPr id="0" name=""/>
        <dsp:cNvSpPr/>
      </dsp:nvSpPr>
      <dsp:spPr>
        <a:xfrm>
          <a:off x="4374642" y="2241161"/>
          <a:ext cx="1560574" cy="936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Services (will this have drop downs)</a:t>
          </a:r>
          <a:endParaRPr lang="en-US" sz="1200" kern="1200" dirty="0"/>
        </a:p>
      </dsp:txBody>
      <dsp:txXfrm>
        <a:off x="4402067" y="2268586"/>
        <a:ext cx="1505724" cy="881494"/>
      </dsp:txXfrm>
    </dsp:sp>
    <dsp:sp modelId="{53CB4E6D-D850-E544-A0BC-476E945F8412}">
      <dsp:nvSpPr>
        <dsp:cNvPr id="0" name=""/>
        <dsp:cNvSpPr/>
      </dsp:nvSpPr>
      <dsp:spPr>
        <a:xfrm>
          <a:off x="6091274" y="2515822"/>
          <a:ext cx="330841" cy="3870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091274" y="2593226"/>
        <a:ext cx="231589" cy="232214"/>
      </dsp:txXfrm>
    </dsp:sp>
    <dsp:sp modelId="{9DCD8A44-7E7B-8F4E-9453-7467C08A8E94}">
      <dsp:nvSpPr>
        <dsp:cNvPr id="0" name=""/>
        <dsp:cNvSpPr/>
      </dsp:nvSpPr>
      <dsp:spPr>
        <a:xfrm>
          <a:off x="6559447" y="2241161"/>
          <a:ext cx="1560574" cy="936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Contact page </a:t>
          </a:r>
          <a:endParaRPr lang="en-US" sz="1200" kern="1200" dirty="0"/>
        </a:p>
      </dsp:txBody>
      <dsp:txXfrm>
        <a:off x="6586872" y="2268586"/>
        <a:ext cx="1505724" cy="881494"/>
      </dsp:txXfrm>
    </dsp:sp>
    <dsp:sp modelId="{D0863288-39CB-8843-93B3-C755DCFBA7C9}">
      <dsp:nvSpPr>
        <dsp:cNvPr id="0" name=""/>
        <dsp:cNvSpPr/>
      </dsp:nvSpPr>
      <dsp:spPr>
        <a:xfrm>
          <a:off x="8276079" y="2515822"/>
          <a:ext cx="330841" cy="3870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276079" y="2593226"/>
        <a:ext cx="231589" cy="232214"/>
      </dsp:txXfrm>
    </dsp:sp>
    <dsp:sp modelId="{0B25114E-ADAF-D84A-9517-1F6A92DCBBB4}">
      <dsp:nvSpPr>
        <dsp:cNvPr id="0" name=""/>
        <dsp:cNvSpPr/>
      </dsp:nvSpPr>
      <dsp:spPr>
        <a:xfrm>
          <a:off x="8744251" y="2241161"/>
          <a:ext cx="1560574" cy="936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Sign-up (this will link up with registration pages)</a:t>
          </a:r>
          <a:endParaRPr lang="en-US" sz="1200" kern="1200" dirty="0"/>
        </a:p>
      </dsp:txBody>
      <dsp:txXfrm>
        <a:off x="8771676" y="2268586"/>
        <a:ext cx="1505724" cy="881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EF931-7A9B-A044-ABAD-E13463F0D7E9}">
      <dsp:nvSpPr>
        <dsp:cNvPr id="0" name=""/>
        <dsp:cNvSpPr/>
      </dsp:nvSpPr>
      <dsp:spPr>
        <a:xfrm>
          <a:off x="5034" y="2241161"/>
          <a:ext cx="1560574" cy="936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{TBC}	</a:t>
          </a:r>
          <a:endParaRPr lang="en-US" sz="1200" kern="1200" dirty="0"/>
        </a:p>
      </dsp:txBody>
      <dsp:txXfrm>
        <a:off x="32459" y="2268586"/>
        <a:ext cx="1505724" cy="881494"/>
      </dsp:txXfrm>
    </dsp:sp>
    <dsp:sp modelId="{0E02CA65-85A8-DB45-AA42-051545F6994E}">
      <dsp:nvSpPr>
        <dsp:cNvPr id="0" name=""/>
        <dsp:cNvSpPr/>
      </dsp:nvSpPr>
      <dsp:spPr>
        <a:xfrm>
          <a:off x="1721666" y="2515822"/>
          <a:ext cx="330841" cy="3870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21666" y="2593226"/>
        <a:ext cx="231589" cy="232214"/>
      </dsp:txXfrm>
    </dsp:sp>
    <dsp:sp modelId="{102E9B97-3632-C94A-A91D-EE2A4781FCC8}">
      <dsp:nvSpPr>
        <dsp:cNvPr id="0" name=""/>
        <dsp:cNvSpPr/>
      </dsp:nvSpPr>
      <dsp:spPr>
        <a:xfrm>
          <a:off x="2189838" y="2241161"/>
          <a:ext cx="1560574" cy="936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{TBC}</a:t>
          </a:r>
          <a:endParaRPr lang="en-US" sz="1200" kern="1200" dirty="0"/>
        </a:p>
      </dsp:txBody>
      <dsp:txXfrm>
        <a:off x="2217263" y="2268586"/>
        <a:ext cx="1505724" cy="881494"/>
      </dsp:txXfrm>
    </dsp:sp>
    <dsp:sp modelId="{0BC36E4B-3ABE-014D-9774-6DEA6BFCE9F2}">
      <dsp:nvSpPr>
        <dsp:cNvPr id="0" name=""/>
        <dsp:cNvSpPr/>
      </dsp:nvSpPr>
      <dsp:spPr>
        <a:xfrm>
          <a:off x="3906470" y="2515822"/>
          <a:ext cx="330841" cy="3870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06470" y="2593226"/>
        <a:ext cx="231589" cy="232214"/>
      </dsp:txXfrm>
    </dsp:sp>
    <dsp:sp modelId="{9FC62724-402E-6B44-941B-93554FC2D57C}">
      <dsp:nvSpPr>
        <dsp:cNvPr id="0" name=""/>
        <dsp:cNvSpPr/>
      </dsp:nvSpPr>
      <dsp:spPr>
        <a:xfrm>
          <a:off x="4374642" y="2241161"/>
          <a:ext cx="1560574" cy="936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{TBC}</a:t>
          </a:r>
          <a:endParaRPr lang="en-US" sz="1200" kern="1200" dirty="0"/>
        </a:p>
      </dsp:txBody>
      <dsp:txXfrm>
        <a:off x="4402067" y="2268586"/>
        <a:ext cx="1505724" cy="881494"/>
      </dsp:txXfrm>
    </dsp:sp>
    <dsp:sp modelId="{53CB4E6D-D850-E544-A0BC-476E945F8412}">
      <dsp:nvSpPr>
        <dsp:cNvPr id="0" name=""/>
        <dsp:cNvSpPr/>
      </dsp:nvSpPr>
      <dsp:spPr>
        <a:xfrm>
          <a:off x="6091274" y="2515822"/>
          <a:ext cx="330841" cy="3870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091274" y="2593226"/>
        <a:ext cx="231589" cy="232214"/>
      </dsp:txXfrm>
    </dsp:sp>
    <dsp:sp modelId="{9DCD8A44-7E7B-8F4E-9453-7467C08A8E94}">
      <dsp:nvSpPr>
        <dsp:cNvPr id="0" name=""/>
        <dsp:cNvSpPr/>
      </dsp:nvSpPr>
      <dsp:spPr>
        <a:xfrm>
          <a:off x="6559447" y="2241161"/>
          <a:ext cx="1560574" cy="936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{TBC}</a:t>
          </a:r>
          <a:endParaRPr lang="en-US" sz="1200" kern="1200" dirty="0"/>
        </a:p>
      </dsp:txBody>
      <dsp:txXfrm>
        <a:off x="6586872" y="2268586"/>
        <a:ext cx="1505724" cy="881494"/>
      </dsp:txXfrm>
    </dsp:sp>
    <dsp:sp modelId="{D0863288-39CB-8843-93B3-C755DCFBA7C9}">
      <dsp:nvSpPr>
        <dsp:cNvPr id="0" name=""/>
        <dsp:cNvSpPr/>
      </dsp:nvSpPr>
      <dsp:spPr>
        <a:xfrm>
          <a:off x="8276079" y="2515822"/>
          <a:ext cx="330841" cy="3870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276079" y="2593226"/>
        <a:ext cx="231589" cy="232214"/>
      </dsp:txXfrm>
    </dsp:sp>
    <dsp:sp modelId="{0B25114E-ADAF-D84A-9517-1F6A92DCBBB4}">
      <dsp:nvSpPr>
        <dsp:cNvPr id="0" name=""/>
        <dsp:cNvSpPr/>
      </dsp:nvSpPr>
      <dsp:spPr>
        <a:xfrm>
          <a:off x="8744251" y="2241161"/>
          <a:ext cx="1560574" cy="936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{TBC}</a:t>
          </a:r>
          <a:endParaRPr lang="en-US" sz="1200" kern="1200" dirty="0"/>
        </a:p>
      </dsp:txBody>
      <dsp:txXfrm>
        <a:off x="8771676" y="2268586"/>
        <a:ext cx="1505724" cy="8814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EF931-7A9B-A044-ABAD-E13463F0D7E9}">
      <dsp:nvSpPr>
        <dsp:cNvPr id="0" name=""/>
        <dsp:cNvSpPr/>
      </dsp:nvSpPr>
      <dsp:spPr>
        <a:xfrm>
          <a:off x="9061" y="1896827"/>
          <a:ext cx="2708351" cy="1625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Signup/Login</a:t>
          </a:r>
          <a:endParaRPr lang="en-US" sz="1200" kern="1200" dirty="0"/>
        </a:p>
      </dsp:txBody>
      <dsp:txXfrm>
        <a:off x="56656" y="1944422"/>
        <a:ext cx="2613161" cy="1529821"/>
      </dsp:txXfrm>
    </dsp:sp>
    <dsp:sp modelId="{0E02CA65-85A8-DB45-AA42-051545F6994E}">
      <dsp:nvSpPr>
        <dsp:cNvPr id="0" name=""/>
        <dsp:cNvSpPr/>
      </dsp:nvSpPr>
      <dsp:spPr>
        <a:xfrm>
          <a:off x="2988248" y="2373497"/>
          <a:ext cx="574170" cy="6716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2988248" y="2507831"/>
        <a:ext cx="401919" cy="403003"/>
      </dsp:txXfrm>
    </dsp:sp>
    <dsp:sp modelId="{102E9B97-3632-C94A-A91D-EE2A4781FCC8}">
      <dsp:nvSpPr>
        <dsp:cNvPr id="0" name=""/>
        <dsp:cNvSpPr/>
      </dsp:nvSpPr>
      <dsp:spPr>
        <a:xfrm>
          <a:off x="3800754" y="1896827"/>
          <a:ext cx="2708351" cy="1625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Login page</a:t>
          </a:r>
          <a:endParaRPr lang="en-US" sz="1200" kern="1200" dirty="0"/>
        </a:p>
      </dsp:txBody>
      <dsp:txXfrm>
        <a:off x="3848349" y="1944422"/>
        <a:ext cx="2613161" cy="1529821"/>
      </dsp:txXfrm>
    </dsp:sp>
    <dsp:sp modelId="{0BC36E4B-3ABE-014D-9774-6DEA6BFCE9F2}">
      <dsp:nvSpPr>
        <dsp:cNvPr id="0" name=""/>
        <dsp:cNvSpPr/>
      </dsp:nvSpPr>
      <dsp:spPr>
        <a:xfrm>
          <a:off x="6779941" y="2373497"/>
          <a:ext cx="574170" cy="6716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779941" y="2507831"/>
        <a:ext cx="401919" cy="403003"/>
      </dsp:txXfrm>
    </dsp:sp>
    <dsp:sp modelId="{9DCD8A44-7E7B-8F4E-9453-7467C08A8E94}">
      <dsp:nvSpPr>
        <dsp:cNvPr id="0" name=""/>
        <dsp:cNvSpPr/>
      </dsp:nvSpPr>
      <dsp:spPr>
        <a:xfrm>
          <a:off x="7592446" y="1896827"/>
          <a:ext cx="2708351" cy="1625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Dashboard page</a:t>
          </a:r>
          <a:endParaRPr lang="en-US" sz="1200" kern="1200" dirty="0"/>
        </a:p>
      </dsp:txBody>
      <dsp:txXfrm>
        <a:off x="7640041" y="1944422"/>
        <a:ext cx="2613161" cy="15298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EF931-7A9B-A044-ABAD-E13463F0D7E9}">
      <dsp:nvSpPr>
        <dsp:cNvPr id="0" name=""/>
        <dsp:cNvSpPr/>
      </dsp:nvSpPr>
      <dsp:spPr>
        <a:xfrm>
          <a:off x="2894" y="2210915"/>
          <a:ext cx="1096177" cy="996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 Account Type select from dropdown (Parent)</a:t>
          </a:r>
          <a:endParaRPr lang="en-US" sz="1200" kern="1200" dirty="0"/>
        </a:p>
      </dsp:txBody>
      <dsp:txXfrm>
        <a:off x="32090" y="2240111"/>
        <a:ext cx="1037785" cy="938444"/>
      </dsp:txXfrm>
    </dsp:sp>
    <dsp:sp modelId="{0E02CA65-85A8-DB45-AA42-051545F6994E}">
      <dsp:nvSpPr>
        <dsp:cNvPr id="0" name=""/>
        <dsp:cNvSpPr/>
      </dsp:nvSpPr>
      <dsp:spPr>
        <a:xfrm>
          <a:off x="1208690" y="2573407"/>
          <a:ext cx="232389" cy="2718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208690" y="2627777"/>
        <a:ext cx="162672" cy="163112"/>
      </dsp:txXfrm>
    </dsp:sp>
    <dsp:sp modelId="{102E9B97-3632-C94A-A91D-EE2A4781FCC8}">
      <dsp:nvSpPr>
        <dsp:cNvPr id="0" name=""/>
        <dsp:cNvSpPr/>
      </dsp:nvSpPr>
      <dsp:spPr>
        <a:xfrm>
          <a:off x="1537543" y="2210915"/>
          <a:ext cx="1096177" cy="996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 a username</a:t>
          </a:r>
          <a:endParaRPr lang="en-US" sz="1200" kern="1200" dirty="0"/>
        </a:p>
      </dsp:txBody>
      <dsp:txXfrm>
        <a:off x="1566739" y="2240111"/>
        <a:ext cx="1037785" cy="938444"/>
      </dsp:txXfrm>
    </dsp:sp>
    <dsp:sp modelId="{0BC36E4B-3ABE-014D-9774-6DEA6BFCE9F2}">
      <dsp:nvSpPr>
        <dsp:cNvPr id="0" name=""/>
        <dsp:cNvSpPr/>
      </dsp:nvSpPr>
      <dsp:spPr>
        <a:xfrm>
          <a:off x="2743338" y="2573407"/>
          <a:ext cx="232389" cy="2718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743338" y="2627777"/>
        <a:ext cx="162672" cy="163112"/>
      </dsp:txXfrm>
    </dsp:sp>
    <dsp:sp modelId="{9FC62724-402E-6B44-941B-93554FC2D57C}">
      <dsp:nvSpPr>
        <dsp:cNvPr id="0" name=""/>
        <dsp:cNvSpPr/>
      </dsp:nvSpPr>
      <dsp:spPr>
        <a:xfrm>
          <a:off x="3072192" y="2210915"/>
          <a:ext cx="1096177" cy="996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 email address</a:t>
          </a:r>
          <a:endParaRPr lang="en-US" sz="1200" kern="1200" dirty="0"/>
        </a:p>
      </dsp:txBody>
      <dsp:txXfrm>
        <a:off x="3101388" y="2240111"/>
        <a:ext cx="1037785" cy="938444"/>
      </dsp:txXfrm>
    </dsp:sp>
    <dsp:sp modelId="{53CB4E6D-D850-E544-A0BC-476E945F8412}">
      <dsp:nvSpPr>
        <dsp:cNvPr id="0" name=""/>
        <dsp:cNvSpPr/>
      </dsp:nvSpPr>
      <dsp:spPr>
        <a:xfrm>
          <a:off x="4277987" y="2573407"/>
          <a:ext cx="232389" cy="2718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77987" y="2627777"/>
        <a:ext cx="162672" cy="163112"/>
      </dsp:txXfrm>
    </dsp:sp>
    <dsp:sp modelId="{9DCD8A44-7E7B-8F4E-9453-7467C08A8E94}">
      <dsp:nvSpPr>
        <dsp:cNvPr id="0" name=""/>
        <dsp:cNvSpPr/>
      </dsp:nvSpPr>
      <dsp:spPr>
        <a:xfrm>
          <a:off x="4606841" y="2210915"/>
          <a:ext cx="1096177" cy="996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 password</a:t>
          </a:r>
          <a:endParaRPr lang="en-US" sz="1200" kern="1200" dirty="0"/>
        </a:p>
      </dsp:txBody>
      <dsp:txXfrm>
        <a:off x="4636037" y="2240111"/>
        <a:ext cx="1037785" cy="938444"/>
      </dsp:txXfrm>
    </dsp:sp>
    <dsp:sp modelId="{D0863288-39CB-8843-93B3-C755DCFBA7C9}">
      <dsp:nvSpPr>
        <dsp:cNvPr id="0" name=""/>
        <dsp:cNvSpPr/>
      </dsp:nvSpPr>
      <dsp:spPr>
        <a:xfrm>
          <a:off x="5812636" y="2573407"/>
          <a:ext cx="232389" cy="2718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812636" y="2627777"/>
        <a:ext cx="162672" cy="163112"/>
      </dsp:txXfrm>
    </dsp:sp>
    <dsp:sp modelId="{0B25114E-ADAF-D84A-9517-1F6A92DCBBB4}">
      <dsp:nvSpPr>
        <dsp:cNvPr id="0" name=""/>
        <dsp:cNvSpPr/>
      </dsp:nvSpPr>
      <dsp:spPr>
        <a:xfrm>
          <a:off x="6141489" y="2210915"/>
          <a:ext cx="1096177" cy="996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Confirm Password</a:t>
          </a:r>
          <a:endParaRPr lang="en-US" sz="1200" kern="1200" dirty="0"/>
        </a:p>
      </dsp:txBody>
      <dsp:txXfrm>
        <a:off x="6170685" y="2240111"/>
        <a:ext cx="1037785" cy="938444"/>
      </dsp:txXfrm>
    </dsp:sp>
    <dsp:sp modelId="{C8176BD8-633C-794A-B69E-79E21E892882}">
      <dsp:nvSpPr>
        <dsp:cNvPr id="0" name=""/>
        <dsp:cNvSpPr/>
      </dsp:nvSpPr>
      <dsp:spPr>
        <a:xfrm>
          <a:off x="7347285" y="2573407"/>
          <a:ext cx="232389" cy="2718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347285" y="2627777"/>
        <a:ext cx="162672" cy="163112"/>
      </dsp:txXfrm>
    </dsp:sp>
    <dsp:sp modelId="{1D3BAB85-9434-1644-8A78-5F1DF786104B}">
      <dsp:nvSpPr>
        <dsp:cNvPr id="0" name=""/>
        <dsp:cNvSpPr/>
      </dsp:nvSpPr>
      <dsp:spPr>
        <a:xfrm>
          <a:off x="7676138" y="2210915"/>
          <a:ext cx="1096177" cy="996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Agree to terms and conditions</a:t>
          </a:r>
          <a:endParaRPr lang="en-US" sz="1200" kern="1200" dirty="0"/>
        </a:p>
      </dsp:txBody>
      <dsp:txXfrm>
        <a:off x="7705334" y="2240111"/>
        <a:ext cx="1037785" cy="938444"/>
      </dsp:txXfrm>
    </dsp:sp>
    <dsp:sp modelId="{AF2EA73A-EDCF-3043-A50C-64A6E0B2C8CE}">
      <dsp:nvSpPr>
        <dsp:cNvPr id="0" name=""/>
        <dsp:cNvSpPr/>
      </dsp:nvSpPr>
      <dsp:spPr>
        <a:xfrm>
          <a:off x="8881934" y="2573407"/>
          <a:ext cx="232389" cy="2718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881934" y="2627777"/>
        <a:ext cx="162672" cy="163112"/>
      </dsp:txXfrm>
    </dsp:sp>
    <dsp:sp modelId="{22A8374E-8642-A047-B39A-27F96D5DC27D}">
      <dsp:nvSpPr>
        <dsp:cNvPr id="0" name=""/>
        <dsp:cNvSpPr/>
      </dsp:nvSpPr>
      <dsp:spPr>
        <a:xfrm>
          <a:off x="9210787" y="2210915"/>
          <a:ext cx="1096177" cy="996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Continue</a:t>
          </a:r>
          <a:endParaRPr lang="en-US" sz="1200" kern="1200" dirty="0"/>
        </a:p>
      </dsp:txBody>
      <dsp:txXfrm>
        <a:off x="9239983" y="2240111"/>
        <a:ext cx="1037785" cy="9384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EF931-7A9B-A044-ABAD-E13463F0D7E9}">
      <dsp:nvSpPr>
        <dsp:cNvPr id="0" name=""/>
        <dsp:cNvSpPr/>
      </dsp:nvSpPr>
      <dsp:spPr>
        <a:xfrm>
          <a:off x="15518" y="2149035"/>
          <a:ext cx="867652" cy="1120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 Title dropdown</a:t>
          </a:r>
          <a:endParaRPr lang="en-US" sz="1200" kern="1200" dirty="0"/>
        </a:p>
      </dsp:txBody>
      <dsp:txXfrm>
        <a:off x="40931" y="2174448"/>
        <a:ext cx="816826" cy="1069769"/>
      </dsp:txXfrm>
    </dsp:sp>
    <dsp:sp modelId="{0E02CA65-85A8-DB45-AA42-051545F6994E}">
      <dsp:nvSpPr>
        <dsp:cNvPr id="0" name=""/>
        <dsp:cNvSpPr/>
      </dsp:nvSpPr>
      <dsp:spPr>
        <a:xfrm>
          <a:off x="959022" y="2615278"/>
          <a:ext cx="160804" cy="1881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959022" y="2652900"/>
        <a:ext cx="112563" cy="112866"/>
      </dsp:txXfrm>
    </dsp:sp>
    <dsp:sp modelId="{102E9B97-3632-C94A-A91D-EE2A4781FCC8}">
      <dsp:nvSpPr>
        <dsp:cNvPr id="0" name=""/>
        <dsp:cNvSpPr/>
      </dsp:nvSpPr>
      <dsp:spPr>
        <a:xfrm>
          <a:off x="1186575" y="2214633"/>
          <a:ext cx="758510" cy="989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 First Name and Surname</a:t>
          </a:r>
          <a:endParaRPr lang="en-US" sz="1200" kern="1200" dirty="0"/>
        </a:p>
      </dsp:txBody>
      <dsp:txXfrm>
        <a:off x="1208791" y="2236849"/>
        <a:ext cx="714078" cy="944968"/>
      </dsp:txXfrm>
    </dsp:sp>
    <dsp:sp modelId="{0BC36E4B-3ABE-014D-9774-6DEA6BFCE9F2}">
      <dsp:nvSpPr>
        <dsp:cNvPr id="0" name=""/>
        <dsp:cNvSpPr/>
      </dsp:nvSpPr>
      <dsp:spPr>
        <a:xfrm>
          <a:off x="2020937" y="2615278"/>
          <a:ext cx="160804" cy="1881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020937" y="2652900"/>
        <a:ext cx="112563" cy="112866"/>
      </dsp:txXfrm>
    </dsp:sp>
    <dsp:sp modelId="{9FC62724-402E-6B44-941B-93554FC2D57C}">
      <dsp:nvSpPr>
        <dsp:cNvPr id="0" name=""/>
        <dsp:cNvSpPr/>
      </dsp:nvSpPr>
      <dsp:spPr>
        <a:xfrm>
          <a:off x="2248490" y="2214633"/>
          <a:ext cx="758510" cy="989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 Address 1</a:t>
          </a:r>
          <a:endParaRPr lang="en-US" sz="1200" kern="1200" dirty="0"/>
        </a:p>
      </dsp:txBody>
      <dsp:txXfrm>
        <a:off x="2270706" y="2236849"/>
        <a:ext cx="714078" cy="944968"/>
      </dsp:txXfrm>
    </dsp:sp>
    <dsp:sp modelId="{53CB4E6D-D850-E544-A0BC-476E945F8412}">
      <dsp:nvSpPr>
        <dsp:cNvPr id="0" name=""/>
        <dsp:cNvSpPr/>
      </dsp:nvSpPr>
      <dsp:spPr>
        <a:xfrm>
          <a:off x="3082852" y="2615278"/>
          <a:ext cx="160804" cy="1881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082852" y="2652900"/>
        <a:ext cx="112563" cy="112866"/>
      </dsp:txXfrm>
    </dsp:sp>
    <dsp:sp modelId="{9DCD8A44-7E7B-8F4E-9453-7467C08A8E94}">
      <dsp:nvSpPr>
        <dsp:cNvPr id="0" name=""/>
        <dsp:cNvSpPr/>
      </dsp:nvSpPr>
      <dsp:spPr>
        <a:xfrm>
          <a:off x="3310405" y="2214633"/>
          <a:ext cx="758510" cy="989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 Address 2</a:t>
          </a:r>
          <a:endParaRPr lang="en-US" sz="1200" kern="1200" dirty="0"/>
        </a:p>
      </dsp:txBody>
      <dsp:txXfrm>
        <a:off x="3332621" y="2236849"/>
        <a:ext cx="714078" cy="944968"/>
      </dsp:txXfrm>
    </dsp:sp>
    <dsp:sp modelId="{D0863288-39CB-8843-93B3-C755DCFBA7C9}">
      <dsp:nvSpPr>
        <dsp:cNvPr id="0" name=""/>
        <dsp:cNvSpPr/>
      </dsp:nvSpPr>
      <dsp:spPr>
        <a:xfrm>
          <a:off x="4144767" y="2615278"/>
          <a:ext cx="160804" cy="1881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144767" y="2652900"/>
        <a:ext cx="112563" cy="112866"/>
      </dsp:txXfrm>
    </dsp:sp>
    <dsp:sp modelId="{0B25114E-ADAF-D84A-9517-1F6A92DCBBB4}">
      <dsp:nvSpPr>
        <dsp:cNvPr id="0" name=""/>
        <dsp:cNvSpPr/>
      </dsp:nvSpPr>
      <dsp:spPr>
        <a:xfrm>
          <a:off x="4372320" y="2214633"/>
          <a:ext cx="758510" cy="989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 Town</a:t>
          </a:r>
          <a:endParaRPr lang="en-US" sz="1200" kern="1200" dirty="0"/>
        </a:p>
      </dsp:txBody>
      <dsp:txXfrm>
        <a:off x="4394536" y="2236849"/>
        <a:ext cx="714078" cy="944968"/>
      </dsp:txXfrm>
    </dsp:sp>
    <dsp:sp modelId="{C8176BD8-633C-794A-B69E-79E21E892882}">
      <dsp:nvSpPr>
        <dsp:cNvPr id="0" name=""/>
        <dsp:cNvSpPr/>
      </dsp:nvSpPr>
      <dsp:spPr>
        <a:xfrm>
          <a:off x="5206682" y="2615278"/>
          <a:ext cx="160804" cy="1881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206682" y="2652900"/>
        <a:ext cx="112563" cy="112866"/>
      </dsp:txXfrm>
    </dsp:sp>
    <dsp:sp modelId="{1D3BAB85-9434-1644-8A78-5F1DF786104B}">
      <dsp:nvSpPr>
        <dsp:cNvPr id="0" name=""/>
        <dsp:cNvSpPr/>
      </dsp:nvSpPr>
      <dsp:spPr>
        <a:xfrm>
          <a:off x="5434236" y="2214633"/>
          <a:ext cx="758510" cy="989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 county (Dropdown)</a:t>
          </a:r>
          <a:endParaRPr lang="en-US" sz="1200" kern="1200" dirty="0"/>
        </a:p>
      </dsp:txBody>
      <dsp:txXfrm>
        <a:off x="5456452" y="2236849"/>
        <a:ext cx="714078" cy="944968"/>
      </dsp:txXfrm>
    </dsp:sp>
    <dsp:sp modelId="{AF2EA73A-EDCF-3043-A50C-64A6E0B2C8CE}">
      <dsp:nvSpPr>
        <dsp:cNvPr id="0" name=""/>
        <dsp:cNvSpPr/>
      </dsp:nvSpPr>
      <dsp:spPr>
        <a:xfrm>
          <a:off x="6268597" y="2615278"/>
          <a:ext cx="160804" cy="1881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268597" y="2652900"/>
        <a:ext cx="112563" cy="112866"/>
      </dsp:txXfrm>
    </dsp:sp>
    <dsp:sp modelId="{22A8374E-8642-A047-B39A-27F96D5DC27D}">
      <dsp:nvSpPr>
        <dsp:cNvPr id="0" name=""/>
        <dsp:cNvSpPr/>
      </dsp:nvSpPr>
      <dsp:spPr>
        <a:xfrm>
          <a:off x="6496151" y="2214633"/>
          <a:ext cx="758510" cy="989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 postcode</a:t>
          </a:r>
          <a:endParaRPr lang="en-US" sz="1200" kern="1200" dirty="0"/>
        </a:p>
      </dsp:txBody>
      <dsp:txXfrm>
        <a:off x="6518367" y="2236849"/>
        <a:ext cx="714078" cy="944968"/>
      </dsp:txXfrm>
    </dsp:sp>
    <dsp:sp modelId="{81D3A020-A2E6-264F-A3DD-828110CADCC1}">
      <dsp:nvSpPr>
        <dsp:cNvPr id="0" name=""/>
        <dsp:cNvSpPr/>
      </dsp:nvSpPr>
      <dsp:spPr>
        <a:xfrm rot="12749">
          <a:off x="7329820" y="2617258"/>
          <a:ext cx="159337" cy="1881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329820" y="2654791"/>
        <a:ext cx="111536" cy="112866"/>
      </dsp:txXfrm>
    </dsp:sp>
    <dsp:sp modelId="{D8E171A8-7AF1-2542-89D1-2CBD74A72A22}">
      <dsp:nvSpPr>
        <dsp:cNvPr id="0" name=""/>
        <dsp:cNvSpPr/>
      </dsp:nvSpPr>
      <dsp:spPr>
        <a:xfrm>
          <a:off x="7555296" y="2218561"/>
          <a:ext cx="758510" cy="989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 Mobile number</a:t>
          </a:r>
          <a:endParaRPr lang="en-US" sz="1200" kern="1200" dirty="0"/>
        </a:p>
      </dsp:txBody>
      <dsp:txXfrm>
        <a:off x="7577512" y="2240777"/>
        <a:ext cx="714078" cy="944968"/>
      </dsp:txXfrm>
    </dsp:sp>
    <dsp:sp modelId="{14DF581D-5DFC-FF48-ACA9-B67C426D4BD1}">
      <dsp:nvSpPr>
        <dsp:cNvPr id="0" name=""/>
        <dsp:cNvSpPr/>
      </dsp:nvSpPr>
      <dsp:spPr>
        <a:xfrm rot="21585854">
          <a:off x="8366481" y="2617199"/>
          <a:ext cx="111671" cy="1881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8366481" y="2654890"/>
        <a:ext cx="78170" cy="112866"/>
      </dsp:txXfrm>
    </dsp:sp>
    <dsp:sp modelId="{A56D58E4-4415-3F49-B92F-C2FBA8E6DB8C}">
      <dsp:nvSpPr>
        <dsp:cNvPr id="0" name=""/>
        <dsp:cNvSpPr/>
      </dsp:nvSpPr>
      <dsp:spPr>
        <a:xfrm>
          <a:off x="8524506" y="2212733"/>
          <a:ext cx="1652575" cy="989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Student DOB: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Day | month| year</a:t>
          </a:r>
          <a:endParaRPr lang="en-US" sz="1200" kern="1200" dirty="0"/>
        </a:p>
      </dsp:txBody>
      <dsp:txXfrm>
        <a:off x="8553485" y="2241712"/>
        <a:ext cx="1594617" cy="931442"/>
      </dsp:txXfrm>
    </dsp:sp>
    <dsp:sp modelId="{C3BA1291-6D30-B749-B1D9-01BE6A9F8885}">
      <dsp:nvSpPr>
        <dsp:cNvPr id="0" name=""/>
        <dsp:cNvSpPr/>
      </dsp:nvSpPr>
      <dsp:spPr>
        <a:xfrm rot="21555807">
          <a:off x="10193352" y="2602324"/>
          <a:ext cx="34500" cy="1881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0193352" y="2640013"/>
        <a:ext cx="24150" cy="112866"/>
      </dsp:txXfrm>
    </dsp:sp>
    <dsp:sp modelId="{91E4A50F-C48E-8C43-B283-4F2DAAC1E258}">
      <dsp:nvSpPr>
        <dsp:cNvPr id="0" name=""/>
        <dsp:cNvSpPr/>
      </dsp:nvSpPr>
      <dsp:spPr>
        <a:xfrm>
          <a:off x="10242170" y="2196398"/>
          <a:ext cx="758510" cy="989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Student Gender</a:t>
          </a:r>
          <a:endParaRPr lang="en-US" sz="1200" kern="1200" dirty="0"/>
        </a:p>
      </dsp:txBody>
      <dsp:txXfrm>
        <a:off x="10264386" y="2218614"/>
        <a:ext cx="714078" cy="9449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EF931-7A9B-A044-ABAD-E13463F0D7E9}">
      <dsp:nvSpPr>
        <dsp:cNvPr id="0" name=""/>
        <dsp:cNvSpPr/>
      </dsp:nvSpPr>
      <dsp:spPr>
        <a:xfrm>
          <a:off x="5034" y="1802249"/>
          <a:ext cx="1560574" cy="1814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Select subjects you would like help with (Parent)</a:t>
          </a:r>
          <a:endParaRPr lang="en-US" sz="1200" kern="1200" dirty="0"/>
        </a:p>
      </dsp:txBody>
      <dsp:txXfrm>
        <a:off x="50742" y="1847957"/>
        <a:ext cx="1469158" cy="1722751"/>
      </dsp:txXfrm>
    </dsp:sp>
    <dsp:sp modelId="{0E02CA65-85A8-DB45-AA42-051545F6994E}">
      <dsp:nvSpPr>
        <dsp:cNvPr id="0" name=""/>
        <dsp:cNvSpPr/>
      </dsp:nvSpPr>
      <dsp:spPr>
        <a:xfrm>
          <a:off x="1721666" y="2515822"/>
          <a:ext cx="330841" cy="3870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21666" y="2593226"/>
        <a:ext cx="231589" cy="232214"/>
      </dsp:txXfrm>
    </dsp:sp>
    <dsp:sp modelId="{102E9B97-3632-C94A-A91D-EE2A4781FCC8}">
      <dsp:nvSpPr>
        <dsp:cNvPr id="0" name=""/>
        <dsp:cNvSpPr/>
      </dsp:nvSpPr>
      <dsp:spPr>
        <a:xfrm>
          <a:off x="2189838" y="1802249"/>
          <a:ext cx="1560574" cy="1814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Core Subjects: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English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Maths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Science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History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Geography</a:t>
          </a:r>
          <a:endParaRPr lang="en-US" sz="1100" kern="1200" dirty="0"/>
        </a:p>
      </dsp:txBody>
      <dsp:txXfrm>
        <a:off x="2235546" y="1847957"/>
        <a:ext cx="1469158" cy="1722751"/>
      </dsp:txXfrm>
    </dsp:sp>
    <dsp:sp modelId="{0BC36E4B-3ABE-014D-9774-6DEA6BFCE9F2}">
      <dsp:nvSpPr>
        <dsp:cNvPr id="0" name=""/>
        <dsp:cNvSpPr/>
      </dsp:nvSpPr>
      <dsp:spPr>
        <a:xfrm>
          <a:off x="3906470" y="2515822"/>
          <a:ext cx="330841" cy="3870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06470" y="2593226"/>
        <a:ext cx="231589" cy="232214"/>
      </dsp:txXfrm>
    </dsp:sp>
    <dsp:sp modelId="{9FC62724-402E-6B44-941B-93554FC2D57C}">
      <dsp:nvSpPr>
        <dsp:cNvPr id="0" name=""/>
        <dsp:cNvSpPr/>
      </dsp:nvSpPr>
      <dsp:spPr>
        <a:xfrm>
          <a:off x="4374642" y="1802249"/>
          <a:ext cx="1560574" cy="1814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Support Subjects:</a:t>
          </a: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ESOL</a:t>
          </a:r>
          <a:br>
            <a:rPr lang="en-US" sz="1200" kern="1200" dirty="0" smtClean="0"/>
          </a:br>
          <a:r>
            <a:rPr lang="en-US" sz="1200" kern="1200" dirty="0" smtClean="0"/>
            <a:t>Reading </a:t>
          </a: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Handwriting</a:t>
          </a: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420350" y="1847957"/>
        <a:ext cx="1469158" cy="1722751"/>
      </dsp:txXfrm>
    </dsp:sp>
    <dsp:sp modelId="{53CB4E6D-D850-E544-A0BC-476E945F8412}">
      <dsp:nvSpPr>
        <dsp:cNvPr id="0" name=""/>
        <dsp:cNvSpPr/>
      </dsp:nvSpPr>
      <dsp:spPr>
        <a:xfrm>
          <a:off x="6091274" y="2515822"/>
          <a:ext cx="330841" cy="3870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091274" y="2593226"/>
        <a:ext cx="231589" cy="232214"/>
      </dsp:txXfrm>
    </dsp:sp>
    <dsp:sp modelId="{9DCD8A44-7E7B-8F4E-9453-7467C08A8E94}">
      <dsp:nvSpPr>
        <dsp:cNvPr id="0" name=""/>
        <dsp:cNvSpPr/>
      </dsp:nvSpPr>
      <dsp:spPr>
        <a:xfrm>
          <a:off x="6559447" y="1802249"/>
          <a:ext cx="1560574" cy="1814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Complimentary subjects:</a:t>
          </a: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Computer Science</a:t>
          </a: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Art &amp; Design</a:t>
          </a: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Modern Foreign Languages</a:t>
          </a: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Design and Technology</a:t>
          </a:r>
          <a:endParaRPr lang="en-US" sz="1200" kern="1200" dirty="0"/>
        </a:p>
      </dsp:txBody>
      <dsp:txXfrm>
        <a:off x="6605155" y="1847957"/>
        <a:ext cx="1469158" cy="1722751"/>
      </dsp:txXfrm>
    </dsp:sp>
    <dsp:sp modelId="{D0863288-39CB-8843-93B3-C755DCFBA7C9}">
      <dsp:nvSpPr>
        <dsp:cNvPr id="0" name=""/>
        <dsp:cNvSpPr/>
      </dsp:nvSpPr>
      <dsp:spPr>
        <a:xfrm>
          <a:off x="8276079" y="2515822"/>
          <a:ext cx="330841" cy="3870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276079" y="2593226"/>
        <a:ext cx="231589" cy="232214"/>
      </dsp:txXfrm>
    </dsp:sp>
    <dsp:sp modelId="{0B25114E-ADAF-D84A-9517-1F6A92DCBBB4}">
      <dsp:nvSpPr>
        <dsp:cNvPr id="0" name=""/>
        <dsp:cNvSpPr/>
      </dsp:nvSpPr>
      <dsp:spPr>
        <a:xfrm>
          <a:off x="8744251" y="1802249"/>
          <a:ext cx="1560574" cy="1814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Tutor Preferences: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 details of Tutor preferences (Text box)</a:t>
          </a:r>
          <a:endParaRPr lang="en-US" sz="1200" kern="1200" dirty="0"/>
        </a:p>
      </dsp:txBody>
      <dsp:txXfrm>
        <a:off x="8789959" y="1847957"/>
        <a:ext cx="1469158" cy="17227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EF931-7A9B-A044-ABAD-E13463F0D7E9}">
      <dsp:nvSpPr>
        <dsp:cNvPr id="0" name=""/>
        <dsp:cNvSpPr/>
      </dsp:nvSpPr>
      <dsp:spPr>
        <a:xfrm>
          <a:off x="0" y="2304590"/>
          <a:ext cx="1288732" cy="809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 Account Type select from dropdown (Student)</a:t>
          </a:r>
          <a:endParaRPr lang="en-US" sz="1200" kern="1200" dirty="0"/>
        </a:p>
      </dsp:txBody>
      <dsp:txXfrm>
        <a:off x="23709" y="2328299"/>
        <a:ext cx="1241314" cy="762067"/>
      </dsp:txXfrm>
    </dsp:sp>
    <dsp:sp modelId="{0E02CA65-85A8-DB45-AA42-051545F6994E}">
      <dsp:nvSpPr>
        <dsp:cNvPr id="0" name=""/>
        <dsp:cNvSpPr/>
      </dsp:nvSpPr>
      <dsp:spPr>
        <a:xfrm>
          <a:off x="1417605" y="2549530"/>
          <a:ext cx="273211" cy="3196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417605" y="2613451"/>
        <a:ext cx="191248" cy="191763"/>
      </dsp:txXfrm>
    </dsp:sp>
    <dsp:sp modelId="{102E9B97-3632-C94A-A91D-EE2A4781FCC8}">
      <dsp:nvSpPr>
        <dsp:cNvPr id="0" name=""/>
        <dsp:cNvSpPr/>
      </dsp:nvSpPr>
      <dsp:spPr>
        <a:xfrm>
          <a:off x="1804225" y="2304590"/>
          <a:ext cx="1288732" cy="809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 university username</a:t>
          </a:r>
          <a:endParaRPr lang="en-US" sz="1200" kern="1200" dirty="0"/>
        </a:p>
      </dsp:txBody>
      <dsp:txXfrm>
        <a:off x="1827934" y="2328299"/>
        <a:ext cx="1241314" cy="762067"/>
      </dsp:txXfrm>
    </dsp:sp>
    <dsp:sp modelId="{0BC36E4B-3ABE-014D-9774-6DEA6BFCE9F2}">
      <dsp:nvSpPr>
        <dsp:cNvPr id="0" name=""/>
        <dsp:cNvSpPr/>
      </dsp:nvSpPr>
      <dsp:spPr>
        <a:xfrm>
          <a:off x="3221831" y="2549530"/>
          <a:ext cx="273211" cy="3196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221831" y="2613451"/>
        <a:ext cx="191248" cy="191763"/>
      </dsp:txXfrm>
    </dsp:sp>
    <dsp:sp modelId="{9FC62724-402E-6B44-941B-93554FC2D57C}">
      <dsp:nvSpPr>
        <dsp:cNvPr id="0" name=""/>
        <dsp:cNvSpPr/>
      </dsp:nvSpPr>
      <dsp:spPr>
        <a:xfrm>
          <a:off x="3608451" y="2304590"/>
          <a:ext cx="1288732" cy="809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Enter university password</a:t>
          </a:r>
          <a:endParaRPr lang="en-US" sz="1200" kern="1200" dirty="0"/>
        </a:p>
      </dsp:txBody>
      <dsp:txXfrm>
        <a:off x="3632160" y="2328299"/>
        <a:ext cx="1241314" cy="762067"/>
      </dsp:txXfrm>
    </dsp:sp>
    <dsp:sp modelId="{53CB4E6D-D850-E544-A0BC-476E945F8412}">
      <dsp:nvSpPr>
        <dsp:cNvPr id="0" name=""/>
        <dsp:cNvSpPr/>
      </dsp:nvSpPr>
      <dsp:spPr>
        <a:xfrm>
          <a:off x="5026056" y="2549530"/>
          <a:ext cx="273211" cy="3196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026056" y="2613451"/>
        <a:ext cx="191248" cy="191763"/>
      </dsp:txXfrm>
    </dsp:sp>
    <dsp:sp modelId="{0B25114E-ADAF-D84A-9517-1F6A92DCBBB4}">
      <dsp:nvSpPr>
        <dsp:cNvPr id="0" name=""/>
        <dsp:cNvSpPr/>
      </dsp:nvSpPr>
      <dsp:spPr>
        <a:xfrm>
          <a:off x="5412676" y="2304590"/>
          <a:ext cx="1288732" cy="809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Confirm Password</a:t>
          </a:r>
          <a:endParaRPr lang="en-US" sz="1200" kern="1200" dirty="0"/>
        </a:p>
      </dsp:txBody>
      <dsp:txXfrm>
        <a:off x="5436385" y="2328299"/>
        <a:ext cx="1241314" cy="762067"/>
      </dsp:txXfrm>
    </dsp:sp>
    <dsp:sp modelId="{C8176BD8-633C-794A-B69E-79E21E892882}">
      <dsp:nvSpPr>
        <dsp:cNvPr id="0" name=""/>
        <dsp:cNvSpPr/>
      </dsp:nvSpPr>
      <dsp:spPr>
        <a:xfrm>
          <a:off x="6830282" y="2549530"/>
          <a:ext cx="273211" cy="3196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830282" y="2613451"/>
        <a:ext cx="191248" cy="191763"/>
      </dsp:txXfrm>
    </dsp:sp>
    <dsp:sp modelId="{1D3BAB85-9434-1644-8A78-5F1DF786104B}">
      <dsp:nvSpPr>
        <dsp:cNvPr id="0" name=""/>
        <dsp:cNvSpPr/>
      </dsp:nvSpPr>
      <dsp:spPr>
        <a:xfrm>
          <a:off x="7216902" y="2304590"/>
          <a:ext cx="1288732" cy="809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Agree to terms and conditions</a:t>
          </a:r>
          <a:endParaRPr lang="en-US" sz="1200" kern="1200" dirty="0"/>
        </a:p>
      </dsp:txBody>
      <dsp:txXfrm>
        <a:off x="7240611" y="2328299"/>
        <a:ext cx="1241314" cy="762067"/>
      </dsp:txXfrm>
    </dsp:sp>
    <dsp:sp modelId="{AF2EA73A-EDCF-3043-A50C-64A6E0B2C8CE}">
      <dsp:nvSpPr>
        <dsp:cNvPr id="0" name=""/>
        <dsp:cNvSpPr/>
      </dsp:nvSpPr>
      <dsp:spPr>
        <a:xfrm>
          <a:off x="8634507" y="2549530"/>
          <a:ext cx="273211" cy="3196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8634507" y="2613451"/>
        <a:ext cx="191248" cy="191763"/>
      </dsp:txXfrm>
    </dsp:sp>
    <dsp:sp modelId="{22A8374E-8642-A047-B39A-27F96D5DC27D}">
      <dsp:nvSpPr>
        <dsp:cNvPr id="0" name=""/>
        <dsp:cNvSpPr/>
      </dsp:nvSpPr>
      <dsp:spPr>
        <a:xfrm>
          <a:off x="9021127" y="2304590"/>
          <a:ext cx="1288732" cy="8094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Continue</a:t>
          </a:r>
          <a:endParaRPr lang="en-US" sz="1200" kern="1200" dirty="0"/>
        </a:p>
      </dsp:txBody>
      <dsp:txXfrm>
        <a:off x="9044836" y="2328299"/>
        <a:ext cx="1241314" cy="7620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EF931-7A9B-A044-ABAD-E13463F0D7E9}">
      <dsp:nvSpPr>
        <dsp:cNvPr id="0" name=""/>
        <dsp:cNvSpPr/>
      </dsp:nvSpPr>
      <dsp:spPr>
        <a:xfrm>
          <a:off x="0" y="1712579"/>
          <a:ext cx="1288732" cy="1993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Select subjects you are able to tutor in (Student)</a:t>
          </a:r>
          <a:endParaRPr lang="en-US" sz="1200" kern="1200" dirty="0"/>
        </a:p>
      </dsp:txBody>
      <dsp:txXfrm>
        <a:off x="37746" y="1750325"/>
        <a:ext cx="1213240" cy="1918016"/>
      </dsp:txXfrm>
    </dsp:sp>
    <dsp:sp modelId="{0E02CA65-85A8-DB45-AA42-051545F6994E}">
      <dsp:nvSpPr>
        <dsp:cNvPr id="0" name=""/>
        <dsp:cNvSpPr/>
      </dsp:nvSpPr>
      <dsp:spPr>
        <a:xfrm>
          <a:off x="1417605" y="2549530"/>
          <a:ext cx="273211" cy="3196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417605" y="2613451"/>
        <a:ext cx="191248" cy="191763"/>
      </dsp:txXfrm>
    </dsp:sp>
    <dsp:sp modelId="{102E9B97-3632-C94A-A91D-EE2A4781FCC8}">
      <dsp:nvSpPr>
        <dsp:cNvPr id="0" name=""/>
        <dsp:cNvSpPr/>
      </dsp:nvSpPr>
      <dsp:spPr>
        <a:xfrm>
          <a:off x="1804225" y="1712579"/>
          <a:ext cx="1288732" cy="1993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Core Subjects: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English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Maths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Science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History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Geography</a:t>
          </a:r>
          <a:endParaRPr lang="en-US" sz="1100" kern="1200" dirty="0"/>
        </a:p>
      </dsp:txBody>
      <dsp:txXfrm>
        <a:off x="1841971" y="1750325"/>
        <a:ext cx="1213240" cy="1918016"/>
      </dsp:txXfrm>
    </dsp:sp>
    <dsp:sp modelId="{0BC36E4B-3ABE-014D-9774-6DEA6BFCE9F2}">
      <dsp:nvSpPr>
        <dsp:cNvPr id="0" name=""/>
        <dsp:cNvSpPr/>
      </dsp:nvSpPr>
      <dsp:spPr>
        <a:xfrm>
          <a:off x="3221831" y="2549530"/>
          <a:ext cx="273211" cy="3196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221831" y="2613451"/>
        <a:ext cx="191248" cy="191763"/>
      </dsp:txXfrm>
    </dsp:sp>
    <dsp:sp modelId="{9FC62724-402E-6B44-941B-93554FC2D57C}">
      <dsp:nvSpPr>
        <dsp:cNvPr id="0" name=""/>
        <dsp:cNvSpPr/>
      </dsp:nvSpPr>
      <dsp:spPr>
        <a:xfrm>
          <a:off x="3608451" y="1712579"/>
          <a:ext cx="1288732" cy="1993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Support Subjects:</a:t>
          </a: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ESOL</a:t>
          </a:r>
          <a:br>
            <a:rPr lang="en-US" sz="1200" kern="1200" dirty="0" smtClean="0"/>
          </a:br>
          <a:r>
            <a:rPr lang="en-US" sz="1200" kern="1200" dirty="0" smtClean="0"/>
            <a:t>Reading </a:t>
          </a: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Handwriting</a:t>
          </a: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646197" y="1750325"/>
        <a:ext cx="1213240" cy="1918016"/>
      </dsp:txXfrm>
    </dsp:sp>
    <dsp:sp modelId="{53CB4E6D-D850-E544-A0BC-476E945F8412}">
      <dsp:nvSpPr>
        <dsp:cNvPr id="0" name=""/>
        <dsp:cNvSpPr/>
      </dsp:nvSpPr>
      <dsp:spPr>
        <a:xfrm>
          <a:off x="5026056" y="2549530"/>
          <a:ext cx="273211" cy="3196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026056" y="2613451"/>
        <a:ext cx="191248" cy="191763"/>
      </dsp:txXfrm>
    </dsp:sp>
    <dsp:sp modelId="{9DCD8A44-7E7B-8F4E-9453-7467C08A8E94}">
      <dsp:nvSpPr>
        <dsp:cNvPr id="0" name=""/>
        <dsp:cNvSpPr/>
      </dsp:nvSpPr>
      <dsp:spPr>
        <a:xfrm>
          <a:off x="5412676" y="1712579"/>
          <a:ext cx="1288732" cy="1993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Complimentary subjects:</a:t>
          </a: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Computer Science</a:t>
          </a: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Art &amp; Design</a:t>
          </a: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Modern Foreign Languages</a:t>
          </a:r>
        </a:p>
        <a:p>
          <a:pPr lvl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Design and Technology</a:t>
          </a:r>
          <a:endParaRPr lang="en-US" sz="1200" kern="1200" dirty="0"/>
        </a:p>
      </dsp:txBody>
      <dsp:txXfrm>
        <a:off x="5450422" y="1750325"/>
        <a:ext cx="1213240" cy="1918016"/>
      </dsp:txXfrm>
    </dsp:sp>
    <dsp:sp modelId="{D0863288-39CB-8843-93B3-C755DCFBA7C9}">
      <dsp:nvSpPr>
        <dsp:cNvPr id="0" name=""/>
        <dsp:cNvSpPr/>
      </dsp:nvSpPr>
      <dsp:spPr>
        <a:xfrm>
          <a:off x="6830282" y="2549530"/>
          <a:ext cx="273211" cy="3196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830282" y="2613451"/>
        <a:ext cx="191248" cy="191763"/>
      </dsp:txXfrm>
    </dsp:sp>
    <dsp:sp modelId="{0B25114E-ADAF-D84A-9517-1F6A92DCBBB4}">
      <dsp:nvSpPr>
        <dsp:cNvPr id="0" name=""/>
        <dsp:cNvSpPr/>
      </dsp:nvSpPr>
      <dsp:spPr>
        <a:xfrm>
          <a:off x="7216902" y="1712579"/>
          <a:ext cx="1288732" cy="1993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How far are you willing to travel 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0-1 miles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1-3 miles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4-9 miles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9-10 miles</a:t>
          </a:r>
          <a:endParaRPr lang="en-US" sz="1200" kern="1200" dirty="0"/>
        </a:p>
      </dsp:txBody>
      <dsp:txXfrm>
        <a:off x="7254648" y="1750325"/>
        <a:ext cx="1213240" cy="1918016"/>
      </dsp:txXfrm>
    </dsp:sp>
    <dsp:sp modelId="{0AD91E10-77E9-664C-8961-DF52C1BCAA15}">
      <dsp:nvSpPr>
        <dsp:cNvPr id="0" name=""/>
        <dsp:cNvSpPr/>
      </dsp:nvSpPr>
      <dsp:spPr>
        <a:xfrm>
          <a:off x="8634507" y="2549530"/>
          <a:ext cx="273211" cy="3196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8634507" y="2613451"/>
        <a:ext cx="191248" cy="191763"/>
      </dsp:txXfrm>
    </dsp:sp>
    <dsp:sp modelId="{B3D7A648-8555-8343-9D50-1846365CD52D}">
      <dsp:nvSpPr>
        <dsp:cNvPr id="0" name=""/>
        <dsp:cNvSpPr/>
      </dsp:nvSpPr>
      <dsp:spPr>
        <a:xfrm>
          <a:off x="9021127" y="1712579"/>
          <a:ext cx="1288732" cy="1993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Salary information (we need to discuss this)</a:t>
          </a:r>
          <a:endParaRPr lang="en-US" sz="1200" kern="1200" dirty="0"/>
        </a:p>
      </dsp:txBody>
      <dsp:txXfrm>
        <a:off x="9058873" y="1750325"/>
        <a:ext cx="1213240" cy="1918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9899D-CA6B-4C44-8E43-3515265385B7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A3C2B-5BC6-9F40-A870-C2E107579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98483-9C8F-FE44-BE59-1D145FDE3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8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98483-9C8F-FE44-BE59-1D145FDE31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98483-9C8F-FE44-BE59-1D145FDE31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98483-9C8F-FE44-BE59-1D145FDE31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98483-9C8F-FE44-BE59-1D145FDE31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98483-9C8F-FE44-BE59-1D145FDE31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7BA-9E32-724A-8701-F0C490886140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0036-9C20-DC4E-915D-BD913250B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7BA-9E32-724A-8701-F0C490886140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0036-9C20-DC4E-915D-BD913250B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3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7BA-9E32-724A-8701-F0C490886140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0036-9C20-DC4E-915D-BD913250B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2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7BA-9E32-724A-8701-F0C490886140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0036-9C20-DC4E-915D-BD913250B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7BA-9E32-724A-8701-F0C490886140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0036-9C20-DC4E-915D-BD913250B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5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7BA-9E32-724A-8701-F0C490886140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0036-9C20-DC4E-915D-BD913250B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7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7BA-9E32-724A-8701-F0C490886140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0036-9C20-DC4E-915D-BD913250B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7BA-9E32-724A-8701-F0C490886140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0036-9C20-DC4E-915D-BD913250B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7BA-9E32-724A-8701-F0C490886140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0036-9C20-DC4E-915D-BD913250B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7BA-9E32-724A-8701-F0C490886140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0036-9C20-DC4E-915D-BD913250B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6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7BA-9E32-724A-8701-F0C490886140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0036-9C20-DC4E-915D-BD913250B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0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37BA-9E32-724A-8701-F0C490886140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0036-9C20-DC4E-915D-BD913250B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259997" y="1012333"/>
            <a:ext cx="11932003" cy="341188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99015" y="558023"/>
            <a:ext cx="3542603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7" b="1" u="sng" dirty="0" smtClean="0"/>
              <a:t>FLOWCHART </a:t>
            </a:r>
            <a:r>
              <a:rPr lang="en-US" sz="857" b="1" u="sng" dirty="0"/>
              <a:t>FOR </a:t>
            </a:r>
            <a:r>
              <a:rPr lang="en-US" sz="857" b="1" u="sng" dirty="0" smtClean="0"/>
              <a:t>HELPINGHAND </a:t>
            </a:r>
            <a:r>
              <a:rPr lang="en-US" sz="857" b="1" u="sng" smtClean="0"/>
              <a:t>WEBSITE – FIRST PHASE DEVELOPMENT</a:t>
            </a:r>
            <a:endParaRPr lang="en-US" sz="857" b="1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352641" y="1611331"/>
            <a:ext cx="11727073" cy="2601027"/>
            <a:chOff x="558381" y="1167993"/>
            <a:chExt cx="11727073" cy="2601027"/>
          </a:xfrm>
        </p:grpSpPr>
        <p:sp>
          <p:nvSpPr>
            <p:cNvPr id="10" name="TextBox 9"/>
            <p:cNvSpPr txBox="1"/>
            <p:nvPr/>
          </p:nvSpPr>
          <p:spPr>
            <a:xfrm>
              <a:off x="10985178" y="1235988"/>
              <a:ext cx="1083349" cy="224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57" dirty="0"/>
                <a:t>Top Navigation </a:t>
              </a:r>
              <a:r>
                <a:rPr lang="en-GB" sz="857" dirty="0" smtClean="0"/>
                <a:t>bar</a:t>
              </a:r>
              <a:endParaRPr lang="en-GB" sz="857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1581923" y="1494462"/>
              <a:ext cx="1872000" cy="7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609921" y="2349737"/>
              <a:ext cx="690253" cy="456414"/>
            </a:xfrm>
            <a:prstGeom prst="flowChartDecision">
              <a:avLst/>
            </a:prstGeom>
            <a:solidFill>
              <a:srgbClr val="FF0000">
                <a:alpha val="55000"/>
              </a:srgb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57" dirty="0" smtClean="0"/>
                <a:t>No</a:t>
              </a:r>
              <a:endParaRPr lang="en-US" sz="857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58381" y="3214691"/>
              <a:ext cx="808351" cy="473125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57" smtClean="0">
                  <a:solidFill>
                    <a:schemeClr val="tx1"/>
                  </a:solidFill>
                </a:rPr>
                <a:t>BACK TO HOME</a:t>
              </a:r>
              <a:endParaRPr lang="en-US" sz="857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930793" y="1677568"/>
              <a:ext cx="0" cy="6840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75899" y="1344093"/>
              <a:ext cx="808351" cy="47312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57" u="sng" dirty="0" smtClean="0"/>
                <a:t>HOME</a:t>
              </a:r>
              <a:endParaRPr lang="en-US" sz="857" u="sng" dirty="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962557" y="2773428"/>
              <a:ext cx="0" cy="422059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886226" y="2327789"/>
              <a:ext cx="735343" cy="535847"/>
            </a:xfrm>
            <a:prstGeom prst="flowChartDecision">
              <a:avLst/>
            </a:prstGeom>
            <a:solidFill>
              <a:schemeClr val="accent6">
                <a:alpha val="5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57" smtClean="0"/>
                <a:t>Yes</a:t>
              </a:r>
              <a:endParaRPr lang="en-US" sz="857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899134" y="3204130"/>
              <a:ext cx="808351" cy="47312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57" dirty="0" smtClean="0"/>
                <a:t>Launch page will be visible</a:t>
              </a:r>
              <a:endParaRPr lang="en-US" sz="857" dirty="0"/>
            </a:p>
          </p:txBody>
        </p:sp>
        <p:cxnSp>
          <p:nvCxnSpPr>
            <p:cNvPr id="114" name="Elbow Connector 113"/>
            <p:cNvCxnSpPr/>
            <p:nvPr/>
          </p:nvCxnSpPr>
          <p:spPr>
            <a:xfrm>
              <a:off x="1547960" y="1582723"/>
              <a:ext cx="720000" cy="720000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3129600" y="1167993"/>
              <a:ext cx="8895823" cy="10129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86"/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>
              <a:off x="2255505" y="2792632"/>
              <a:ext cx="0" cy="422059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928847" y="2011996"/>
              <a:ext cx="1361406" cy="224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57" i="1" dirty="0" smtClean="0"/>
                <a:t>Is the home page visible?</a:t>
              </a:r>
              <a:endParaRPr lang="en-GB" sz="857" i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583624" y="1275720"/>
              <a:ext cx="2022290" cy="224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57" i="1" dirty="0" smtClean="0"/>
                <a:t>If yes, top navigation </a:t>
              </a:r>
              <a:r>
                <a:rPr lang="en-GB" sz="857" i="1" smtClean="0"/>
                <a:t>bar will be  </a:t>
              </a:r>
              <a:r>
                <a:rPr lang="en-GB" sz="857" i="1" dirty="0" smtClean="0"/>
                <a:t>visible</a:t>
              </a:r>
              <a:endParaRPr lang="en-GB" sz="857" i="1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238100" y="1348078"/>
              <a:ext cx="2044041" cy="2343558"/>
              <a:chOff x="3076470" y="497571"/>
              <a:chExt cx="2044041" cy="2343558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3490470" y="923230"/>
                <a:ext cx="0" cy="540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8" name="Group 217"/>
              <p:cNvGrpSpPr/>
              <p:nvPr/>
            </p:nvGrpSpPr>
            <p:grpSpPr>
              <a:xfrm>
                <a:off x="3076470" y="497571"/>
                <a:ext cx="2044041" cy="2343558"/>
                <a:chOff x="2906697" y="471735"/>
                <a:chExt cx="2044041" cy="2343558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3132584" y="471735"/>
                  <a:ext cx="882317" cy="47312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u="sng" dirty="0" smtClean="0"/>
                    <a:t>ABOUT</a:t>
                  </a:r>
                  <a:endParaRPr lang="en-US" sz="857" u="sng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992222" y="1456011"/>
                  <a:ext cx="690253" cy="456414"/>
                </a:xfrm>
                <a:prstGeom prst="flowChartDecision">
                  <a:avLst/>
                </a:prstGeom>
                <a:solidFill>
                  <a:srgbClr val="FF0000">
                    <a:alpha val="55000"/>
                  </a:srgb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No</a:t>
                  </a:r>
                  <a:endParaRPr lang="en-US" sz="857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2906697" y="2342168"/>
                  <a:ext cx="808351" cy="473125"/>
                </a:xfrm>
                <a:prstGeom prst="rect">
                  <a:avLst/>
                </a:prstGeom>
                <a:solidFill>
                  <a:srgbClr val="FFFF0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>
                      <a:solidFill>
                        <a:schemeClr val="tx1"/>
                      </a:solidFill>
                    </a:rPr>
                    <a:t>BACK TO HOME</a:t>
                  </a:r>
                  <a:endParaRPr lang="en-US" sz="857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3320697" y="1905728"/>
                  <a:ext cx="0" cy="422059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/>
                <p:cNvSpPr txBox="1"/>
                <p:nvPr/>
              </p:nvSpPr>
              <p:spPr>
                <a:xfrm>
                  <a:off x="4189401" y="1410700"/>
                  <a:ext cx="735343" cy="506757"/>
                </a:xfrm>
                <a:prstGeom prst="flowChartDecision">
                  <a:avLst/>
                </a:prstGeom>
                <a:solidFill>
                  <a:schemeClr val="accent6">
                    <a:alpha val="5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smtClean="0"/>
                    <a:t>Yes</a:t>
                  </a:r>
                  <a:endParaRPr lang="en-US" sz="857" dirty="0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4557072" y="1923144"/>
                  <a:ext cx="0" cy="396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4142387" y="2333266"/>
                  <a:ext cx="808351" cy="4731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About us page</a:t>
                  </a:r>
                  <a:endParaRPr lang="en-US" sz="857" dirty="0"/>
                </a:p>
              </p:txBody>
            </p:sp>
            <p:cxnSp>
              <p:nvCxnSpPr>
                <p:cNvPr id="14" name="Elbow Connector 13"/>
                <p:cNvCxnSpPr/>
                <p:nvPr/>
              </p:nvCxnSpPr>
              <p:spPr>
                <a:xfrm>
                  <a:off x="4036823" y="625903"/>
                  <a:ext cx="540000" cy="756000"/>
                </a:xfrm>
                <a:prstGeom prst="bentConnector2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TextBox 214"/>
                <p:cNvSpPr txBox="1"/>
                <p:nvPr/>
              </p:nvSpPr>
              <p:spPr>
                <a:xfrm>
                  <a:off x="3115554" y="1118950"/>
                  <a:ext cx="1708657" cy="2242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57" i="1" dirty="0" smtClean="0"/>
                    <a:t>Is the about link visible?</a:t>
                  </a:r>
                  <a:endParaRPr lang="en-GB" sz="857" i="1" dirty="0"/>
                </a:p>
              </p:txBody>
            </p:sp>
          </p:grpSp>
        </p:grpSp>
        <p:grpSp>
          <p:nvGrpSpPr>
            <p:cNvPr id="224" name="Group 223"/>
            <p:cNvGrpSpPr/>
            <p:nvPr/>
          </p:nvGrpSpPr>
          <p:grpSpPr>
            <a:xfrm>
              <a:off x="7560681" y="1273102"/>
              <a:ext cx="1968432" cy="2421314"/>
              <a:chOff x="7796278" y="439986"/>
              <a:chExt cx="1968432" cy="2421314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7796278" y="439986"/>
                <a:ext cx="1968432" cy="2421314"/>
                <a:chOff x="7222887" y="439660"/>
                <a:chExt cx="1968432" cy="2421314"/>
              </a:xfrm>
            </p:grpSpPr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7567262" y="825401"/>
                  <a:ext cx="0" cy="612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7222887" y="1478194"/>
                  <a:ext cx="690253" cy="456414"/>
                </a:xfrm>
                <a:prstGeom prst="flowChartDecision">
                  <a:avLst/>
                </a:prstGeom>
                <a:solidFill>
                  <a:srgbClr val="FF0000">
                    <a:alpha val="55000"/>
                  </a:srgb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No</a:t>
                  </a:r>
                  <a:endParaRPr lang="en-US" sz="857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7310165" y="2387849"/>
                  <a:ext cx="808351" cy="473125"/>
                </a:xfrm>
                <a:prstGeom prst="rect">
                  <a:avLst/>
                </a:prstGeom>
                <a:solidFill>
                  <a:srgbClr val="FFFF0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>
                      <a:solidFill>
                        <a:schemeClr val="tx1"/>
                      </a:solidFill>
                    </a:rPr>
                    <a:t>BACK TO HOME</a:t>
                  </a:r>
                  <a:endParaRPr lang="en-US" sz="857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>
                  <a:off x="7568013" y="1939986"/>
                  <a:ext cx="0" cy="432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8430550" y="1433229"/>
                  <a:ext cx="735343" cy="506757"/>
                </a:xfrm>
                <a:prstGeom prst="flowChartDecision">
                  <a:avLst/>
                </a:prstGeom>
                <a:solidFill>
                  <a:schemeClr val="accent6">
                    <a:alpha val="5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smtClean="0"/>
                    <a:t>Yes</a:t>
                  </a:r>
                  <a:endParaRPr lang="en-US" sz="857" dirty="0"/>
                </a:p>
              </p:txBody>
            </p: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8798221" y="1948450"/>
                  <a:ext cx="0" cy="396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8382968" y="2364989"/>
                  <a:ext cx="808351" cy="4731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Contact Us</a:t>
                  </a:r>
                </a:p>
                <a:p>
                  <a:pPr algn="ctr"/>
                  <a:r>
                    <a:rPr lang="en-US" sz="857" dirty="0" smtClean="0"/>
                    <a:t>page</a:t>
                  </a:r>
                  <a:endParaRPr lang="en-US" sz="857" dirty="0"/>
                </a:p>
              </p:txBody>
            </p:sp>
            <p:cxnSp>
              <p:nvCxnSpPr>
                <p:cNvPr id="206" name="Elbow Connector 205"/>
                <p:cNvCxnSpPr/>
                <p:nvPr/>
              </p:nvCxnSpPr>
              <p:spPr>
                <a:xfrm>
                  <a:off x="8201168" y="581559"/>
                  <a:ext cx="612000" cy="828000"/>
                </a:xfrm>
                <a:prstGeom prst="bentConnector2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7354876" y="439660"/>
                  <a:ext cx="882317" cy="47312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sz="857" u="sng" dirty="0" smtClean="0"/>
                </a:p>
                <a:p>
                  <a:pPr algn="ctr"/>
                  <a:r>
                    <a:rPr lang="en-US" sz="857" u="sng" dirty="0" smtClean="0"/>
                    <a:t>CONTACT</a:t>
                  </a:r>
                  <a:endParaRPr lang="en-US" sz="857" u="sng" dirty="0"/>
                </a:p>
                <a:p>
                  <a:pPr algn="ctr"/>
                  <a:endParaRPr lang="en-US" sz="857" dirty="0"/>
                </a:p>
              </p:txBody>
            </p:sp>
          </p:grpSp>
          <p:sp>
            <p:nvSpPr>
              <p:cNvPr id="223" name="TextBox 222"/>
              <p:cNvSpPr txBox="1"/>
              <p:nvPr/>
            </p:nvSpPr>
            <p:spPr>
              <a:xfrm>
                <a:off x="8114841" y="1102911"/>
                <a:ext cx="1414329" cy="22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57" i="1" dirty="0" smtClean="0"/>
                  <a:t>Is the contact link visible?</a:t>
                </a:r>
                <a:endParaRPr lang="en-GB" sz="857" i="1" dirty="0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9629832" y="1357754"/>
              <a:ext cx="2655622" cy="2411266"/>
              <a:chOff x="9629832" y="515086"/>
              <a:chExt cx="2655622" cy="2411266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9629832" y="515086"/>
                <a:ext cx="2655622" cy="2411266"/>
                <a:chOff x="8809929" y="513266"/>
                <a:chExt cx="2655622" cy="2411266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8809929" y="513266"/>
                  <a:ext cx="882317" cy="47312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u="sng" dirty="0" smtClean="0"/>
                    <a:t>SIGNUP/LOGIN</a:t>
                  </a:r>
                  <a:endParaRPr lang="en-US" sz="857" u="sng" dirty="0"/>
                </a:p>
              </p:txBody>
            </p:sp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9235604" y="954110"/>
                  <a:ext cx="0" cy="504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8890475" y="1448630"/>
                  <a:ext cx="690253" cy="456414"/>
                </a:xfrm>
                <a:prstGeom prst="flowChartDecision">
                  <a:avLst/>
                </a:prstGeom>
                <a:solidFill>
                  <a:srgbClr val="FF0000">
                    <a:alpha val="55000"/>
                  </a:srgb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No</a:t>
                  </a:r>
                  <a:endParaRPr lang="en-US" sz="857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8831427" y="2376803"/>
                  <a:ext cx="808351" cy="473125"/>
                </a:xfrm>
                <a:prstGeom prst="rect">
                  <a:avLst/>
                </a:prstGeom>
                <a:solidFill>
                  <a:srgbClr val="FFFF0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smtClean="0">
                      <a:solidFill>
                        <a:schemeClr val="tx1"/>
                      </a:solidFill>
                    </a:rPr>
                    <a:t>BACK TO HOME</a:t>
                  </a:r>
                  <a:endParaRPr lang="en-US" sz="857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9235601" y="1905044"/>
                  <a:ext cx="2" cy="468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/>
                <p:cNvSpPr txBox="1"/>
                <p:nvPr/>
              </p:nvSpPr>
              <p:spPr>
                <a:xfrm>
                  <a:off x="10182004" y="1488569"/>
                  <a:ext cx="735343" cy="506757"/>
                </a:xfrm>
                <a:prstGeom prst="flowChartDecision">
                  <a:avLst/>
                </a:prstGeom>
                <a:solidFill>
                  <a:schemeClr val="accent6">
                    <a:alpha val="5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smtClean="0"/>
                    <a:t>Yes</a:t>
                  </a:r>
                  <a:endParaRPr lang="en-US" sz="857" dirty="0"/>
                </a:p>
              </p:txBody>
            </p: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0182004" y="2201427"/>
                  <a:ext cx="6523" cy="263955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10657200" y="2451407"/>
                  <a:ext cx="808351" cy="4731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Student </a:t>
                  </a:r>
                </a:p>
                <a:p>
                  <a:pPr algn="ctr"/>
                  <a:r>
                    <a:rPr lang="en-US" sz="857" dirty="0" smtClean="0"/>
                    <a:t>Sign up/Login Details</a:t>
                  </a:r>
                  <a:endParaRPr lang="en-US" sz="857" dirty="0"/>
                </a:p>
              </p:txBody>
            </p:sp>
            <p:cxnSp>
              <p:nvCxnSpPr>
                <p:cNvPr id="122" name="Elbow Connector 121"/>
                <p:cNvCxnSpPr/>
                <p:nvPr/>
              </p:nvCxnSpPr>
              <p:spPr>
                <a:xfrm>
                  <a:off x="9689085" y="647025"/>
                  <a:ext cx="828000" cy="828000"/>
                </a:xfrm>
                <a:prstGeom prst="bentConnector2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TextBox 225"/>
              <p:cNvSpPr txBox="1"/>
              <p:nvPr/>
            </p:nvSpPr>
            <p:spPr>
              <a:xfrm>
                <a:off x="9820876" y="1134614"/>
                <a:ext cx="1601824" cy="22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57" i="1" dirty="0" smtClean="0"/>
                  <a:t>Is the sign up/login link visible?</a:t>
                </a:r>
                <a:endParaRPr lang="en-GB" sz="857" i="1" dirty="0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10580614" y="3295895"/>
              <a:ext cx="808351" cy="47312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57" dirty="0" smtClean="0"/>
                <a:t>Parent   </a:t>
              </a:r>
            </a:p>
            <a:p>
              <a:pPr algn="ctr"/>
              <a:r>
                <a:rPr lang="en-US" sz="857" dirty="0" smtClean="0"/>
                <a:t>Sign up/Login Details</a:t>
              </a:r>
              <a:endParaRPr lang="en-US" sz="857" dirty="0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>
              <a:off x="11823384" y="3019971"/>
              <a:ext cx="6523" cy="26395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11001907" y="3000781"/>
              <a:ext cx="828000" cy="7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11374641" y="2815783"/>
              <a:ext cx="0" cy="2160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182054" y="1745839"/>
            <a:ext cx="2110906" cy="2398782"/>
            <a:chOff x="6198888" y="1448549"/>
            <a:chExt cx="2110906" cy="2398782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6564022" y="1823353"/>
              <a:ext cx="0" cy="6120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23900" y="2476146"/>
              <a:ext cx="690253" cy="456414"/>
            </a:xfrm>
            <a:prstGeom prst="flowChartDecision">
              <a:avLst/>
            </a:prstGeom>
            <a:solidFill>
              <a:srgbClr val="FF0000">
                <a:alpha val="55000"/>
              </a:srgb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57" dirty="0" smtClean="0"/>
                <a:t>No</a:t>
              </a:r>
              <a:endParaRPr lang="en-US" sz="857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98888" y="3371301"/>
              <a:ext cx="808351" cy="473125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57" dirty="0" smtClean="0">
                  <a:solidFill>
                    <a:schemeClr val="tx1"/>
                  </a:solidFill>
                </a:rPr>
                <a:t>BACK TO HOME</a:t>
              </a:r>
              <a:endParaRPr lang="en-US" sz="857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26427" y="2442118"/>
              <a:ext cx="735343" cy="506757"/>
            </a:xfrm>
            <a:prstGeom prst="flowChartDecision">
              <a:avLst/>
            </a:prstGeom>
            <a:solidFill>
              <a:schemeClr val="accent6">
                <a:alpha val="5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57" smtClean="0"/>
                <a:t>Yes</a:t>
              </a:r>
              <a:endParaRPr lang="en-US" sz="857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01443" y="3374206"/>
              <a:ext cx="808351" cy="47312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57" dirty="0" smtClean="0"/>
                <a:t>Services</a:t>
              </a:r>
            </a:p>
            <a:p>
              <a:pPr algn="ctr"/>
              <a:r>
                <a:rPr lang="en-US" sz="857" dirty="0" smtClean="0"/>
                <a:t>page</a:t>
              </a:r>
              <a:endParaRPr lang="en-US" sz="857" dirty="0"/>
            </a:p>
          </p:txBody>
        </p:sp>
        <p:cxnSp>
          <p:nvCxnSpPr>
            <p:cNvPr id="64" name="Elbow Connector 63"/>
            <p:cNvCxnSpPr/>
            <p:nvPr/>
          </p:nvCxnSpPr>
          <p:spPr>
            <a:xfrm>
              <a:off x="7297045" y="1590448"/>
              <a:ext cx="612000" cy="828000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450753" y="1448549"/>
              <a:ext cx="882317" cy="4731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en-US" sz="857" u="sng" dirty="0" smtClean="0"/>
            </a:p>
            <a:p>
              <a:pPr algn="ctr"/>
              <a:r>
                <a:rPr lang="en-US" sz="857" u="sng" dirty="0" smtClean="0"/>
                <a:t>SERVICES</a:t>
              </a:r>
              <a:endParaRPr lang="en-US" sz="857" u="sng" dirty="0"/>
            </a:p>
            <a:p>
              <a:pPr algn="ctr"/>
              <a:endParaRPr lang="en-US" sz="857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39888" y="2100537"/>
              <a:ext cx="1414329" cy="224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57" i="1" dirty="0" smtClean="0"/>
                <a:t>Is the services link visible?</a:t>
              </a:r>
              <a:endParaRPr lang="en-GB" sz="857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>
            <a:off x="5547188" y="3252279"/>
            <a:ext cx="0" cy="42205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888784" y="3221736"/>
            <a:ext cx="0" cy="42205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52641" y="1120336"/>
            <a:ext cx="136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Phase 1: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212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1040130" y="719666"/>
          <a:ext cx="103098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71850" y="993986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Backlog for </a:t>
            </a:r>
            <a:r>
              <a:rPr lang="en-US" b="1" smtClean="0"/>
              <a:t>Register pages </a:t>
            </a:r>
            <a:r>
              <a:rPr lang="en-US" b="1" dirty="0" smtClean="0"/>
              <a:t>for parents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0130" y="2083646"/>
            <a:ext cx="4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u="sng" dirty="0" smtClean="0"/>
              <a:t>User credentials for Parents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5120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72048931"/>
              </p:ext>
            </p:extLst>
          </p:nvPr>
        </p:nvGraphicFramePr>
        <p:xfrm>
          <a:off x="628650" y="708236"/>
          <a:ext cx="1134999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71850" y="993986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Backlog for Register pages for parents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0130" y="2083646"/>
            <a:ext cx="4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u="sng" dirty="0" smtClean="0"/>
              <a:t>Personal Information for Parents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9951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90365825"/>
              </p:ext>
            </p:extLst>
          </p:nvPr>
        </p:nvGraphicFramePr>
        <p:xfrm>
          <a:off x="1040130" y="719666"/>
          <a:ext cx="103098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71850" y="993986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Backlog for Register pages for parents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0130" y="2083646"/>
            <a:ext cx="4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u="sng" dirty="0" smtClean="0"/>
              <a:t>Subject selection for Parents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5101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62715708"/>
              </p:ext>
            </p:extLst>
          </p:nvPr>
        </p:nvGraphicFramePr>
        <p:xfrm>
          <a:off x="1040130" y="719666"/>
          <a:ext cx="103098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71850" y="993986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Backlog for Register pages for Tutors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0130" y="2083646"/>
            <a:ext cx="4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u="sng" dirty="0" smtClean="0"/>
              <a:t>User credentials for Students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0179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38918775"/>
              </p:ext>
            </p:extLst>
          </p:nvPr>
        </p:nvGraphicFramePr>
        <p:xfrm>
          <a:off x="1040130" y="719666"/>
          <a:ext cx="103098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71850" y="993986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Backlog for Register pages for Tutors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0130" y="2083646"/>
            <a:ext cx="4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u="sng" dirty="0" smtClean="0"/>
              <a:t>Subject selection for Tutors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5581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5161" y="243987"/>
            <a:ext cx="3542603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7" b="1" u="sng" dirty="0" smtClean="0"/>
              <a:t>FLOWCHART </a:t>
            </a:r>
            <a:r>
              <a:rPr lang="en-US" sz="857" b="1" u="sng" dirty="0"/>
              <a:t>FOR </a:t>
            </a:r>
            <a:r>
              <a:rPr lang="en-US" sz="857" b="1" u="sng" dirty="0" smtClean="0"/>
              <a:t>HELPINGHAND WEBSITE – FIRST PHASE DEVELOPMENT</a:t>
            </a:r>
            <a:endParaRPr lang="en-US" sz="857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44" y="1163781"/>
            <a:ext cx="10058400" cy="47777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07200" y="1163781"/>
            <a:ext cx="4100944" cy="528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5309" y="1163781"/>
            <a:ext cx="748146" cy="528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93455" y="1428172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21531" y="1163781"/>
            <a:ext cx="11914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HelpingHand</a:t>
            </a:r>
            <a:r>
              <a:rPr lang="en-US" sz="1000" dirty="0" smtClean="0"/>
              <a:t> logo that directs to the homepage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6978073" y="452443"/>
            <a:ext cx="3329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Top navigation links</a:t>
            </a:r>
            <a:endParaRPr lang="en-US" sz="10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8291946" y="-561248"/>
            <a:ext cx="701963" cy="27293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290618" y="435303"/>
            <a:ext cx="9310255" cy="5623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" name="Group 224"/>
          <p:cNvGrpSpPr/>
          <p:nvPr/>
        </p:nvGrpSpPr>
        <p:grpSpPr>
          <a:xfrm>
            <a:off x="4999343" y="3251388"/>
            <a:ext cx="1800827" cy="2360973"/>
            <a:chOff x="4842204" y="2640565"/>
            <a:chExt cx="1800827" cy="2360973"/>
          </a:xfrm>
        </p:grpSpPr>
        <p:grpSp>
          <p:nvGrpSpPr>
            <p:cNvPr id="56" name="Group 55"/>
            <p:cNvGrpSpPr/>
            <p:nvPr/>
          </p:nvGrpSpPr>
          <p:grpSpPr>
            <a:xfrm>
              <a:off x="4842204" y="3160763"/>
              <a:ext cx="1800827" cy="1840775"/>
              <a:chOff x="10046644" y="3216305"/>
              <a:chExt cx="1669144" cy="1840775"/>
            </a:xfrm>
          </p:grpSpPr>
          <p:sp>
            <p:nvSpPr>
              <p:cNvPr id="157" name="TextBox 156"/>
              <p:cNvSpPr txBox="1"/>
              <p:nvPr/>
            </p:nvSpPr>
            <p:spPr>
              <a:xfrm>
                <a:off x="10202428" y="3775074"/>
                <a:ext cx="690253" cy="456414"/>
              </a:xfrm>
              <a:prstGeom prst="flowChartDecision">
                <a:avLst/>
              </a:prstGeom>
              <a:solidFill>
                <a:srgbClr val="FF0000">
                  <a:alpha val="5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No</a:t>
                </a:r>
                <a:endParaRPr lang="en-US" sz="857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0046644" y="4583955"/>
                <a:ext cx="808351" cy="473125"/>
              </a:xfrm>
              <a:prstGeom prst="rect">
                <a:avLst/>
              </a:prstGeom>
              <a:solidFill>
                <a:srgbClr val="FFFF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>
                    <a:solidFill>
                      <a:schemeClr val="tx1"/>
                    </a:solidFill>
                  </a:rPr>
                  <a:t>BACK TO SIGNUP/LOGIN</a:t>
                </a:r>
                <a:endParaRPr lang="en-US" sz="857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>
                <a:off x="10547554" y="4231488"/>
                <a:ext cx="0" cy="324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>
                <a:off x="10899957" y="3753290"/>
                <a:ext cx="710775" cy="489609"/>
              </a:xfrm>
              <a:prstGeom prst="flowChartDecision">
                <a:avLst/>
              </a:prstGeom>
              <a:solidFill>
                <a:schemeClr val="accent6">
                  <a:alpha val="5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Yes</a:t>
                </a:r>
                <a:endParaRPr lang="en-US" sz="857" dirty="0"/>
              </a:p>
            </p:txBody>
          </p:sp>
          <p:cxnSp>
            <p:nvCxnSpPr>
              <p:cNvPr id="161" name="Straight Arrow Connector 160"/>
              <p:cNvCxnSpPr/>
              <p:nvPr/>
            </p:nvCxnSpPr>
            <p:spPr>
              <a:xfrm>
                <a:off x="11265310" y="4242899"/>
                <a:ext cx="0" cy="360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Box 161"/>
              <p:cNvSpPr txBox="1"/>
              <p:nvPr/>
            </p:nvSpPr>
            <p:spPr>
              <a:xfrm>
                <a:off x="10907437" y="4583955"/>
                <a:ext cx="808351" cy="47312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Parent can login</a:t>
                </a:r>
                <a:endParaRPr lang="en-US" sz="857" dirty="0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10532695" y="3223765"/>
                <a:ext cx="0" cy="540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>
                <a:off x="11245533" y="3216305"/>
                <a:ext cx="0" cy="540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5228745" y="2640565"/>
              <a:ext cx="1075406" cy="473125"/>
            </a:xfrm>
            <a:prstGeom prst="rect">
              <a:avLst/>
            </a:prstGeom>
            <a:solidFill>
              <a:schemeClr val="accent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57" dirty="0" smtClean="0"/>
                <a:t>LOGIN FORM</a:t>
              </a:r>
              <a:endParaRPr lang="en-US" sz="857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128728" y="79180"/>
            <a:ext cx="3542603" cy="35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7" b="1" u="sng" dirty="0" smtClean="0"/>
              <a:t>FLOWCHART </a:t>
            </a:r>
            <a:r>
              <a:rPr lang="en-US" sz="857" b="1" u="sng" dirty="0"/>
              <a:t>FOR </a:t>
            </a:r>
            <a:r>
              <a:rPr lang="en-US" sz="857" b="1" u="sng" dirty="0" smtClean="0"/>
              <a:t>HELPINGHAND WEBSITE – SECOND PHASE DEVELOPMENT – LOGIN PAGES</a:t>
            </a:r>
            <a:endParaRPr lang="en-US" sz="857" b="1" u="sng" dirty="0"/>
          </a:p>
        </p:txBody>
      </p:sp>
      <p:sp>
        <p:nvSpPr>
          <p:cNvPr id="231" name="TextBox 230"/>
          <p:cNvSpPr txBox="1"/>
          <p:nvPr/>
        </p:nvSpPr>
        <p:spPr>
          <a:xfrm>
            <a:off x="5245817" y="3869493"/>
            <a:ext cx="1392202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7" i="1" dirty="0" smtClean="0"/>
              <a:t>Is the login form visible?</a:t>
            </a:r>
            <a:endParaRPr lang="en-GB" sz="857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267206" y="453683"/>
            <a:ext cx="4544220" cy="1998633"/>
            <a:chOff x="8841684" y="393320"/>
            <a:chExt cx="3226843" cy="2533032"/>
          </a:xfrm>
        </p:grpSpPr>
        <p:sp>
          <p:nvSpPr>
            <p:cNvPr id="10" name="TextBox 9"/>
            <p:cNvSpPr txBox="1"/>
            <p:nvPr/>
          </p:nvSpPr>
          <p:spPr>
            <a:xfrm>
              <a:off x="10985178" y="393320"/>
              <a:ext cx="1083349" cy="224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57" dirty="0"/>
                <a:t>Top Navigation </a:t>
              </a:r>
              <a:r>
                <a:rPr lang="en-GB" sz="857" dirty="0" smtClean="0"/>
                <a:t>bar</a:t>
              </a:r>
              <a:endParaRPr lang="en-GB" sz="857" dirty="0"/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8841684" y="515086"/>
              <a:ext cx="3180880" cy="2411266"/>
              <a:chOff x="8841684" y="515086"/>
              <a:chExt cx="3180880" cy="2411266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8841684" y="515086"/>
                <a:ext cx="3180880" cy="2411266"/>
                <a:chOff x="8021781" y="513266"/>
                <a:chExt cx="3180880" cy="2411266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8206020" y="513266"/>
                  <a:ext cx="882317" cy="47312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u="sng" dirty="0" smtClean="0"/>
                    <a:t>SIGNUP/LOGIN</a:t>
                  </a:r>
                  <a:endParaRPr lang="en-US" sz="857" u="sng" dirty="0"/>
                </a:p>
              </p:txBody>
            </p:sp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8425954" y="976970"/>
                  <a:ext cx="0" cy="576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8080830" y="1553122"/>
                  <a:ext cx="690253" cy="456414"/>
                </a:xfrm>
                <a:prstGeom prst="flowChartDecision">
                  <a:avLst/>
                </a:prstGeom>
                <a:solidFill>
                  <a:srgbClr val="FF0000">
                    <a:alpha val="55000"/>
                  </a:srgb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No</a:t>
                  </a:r>
                  <a:endParaRPr lang="en-US" sz="857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8021781" y="2450798"/>
                  <a:ext cx="808351" cy="473125"/>
                </a:xfrm>
                <a:prstGeom prst="rect">
                  <a:avLst/>
                </a:prstGeom>
                <a:solidFill>
                  <a:srgbClr val="FFFF0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>
                      <a:solidFill>
                        <a:schemeClr val="tx1"/>
                      </a:solidFill>
                    </a:rPr>
                    <a:t>BACK TO HOME</a:t>
                  </a:r>
                  <a:endParaRPr lang="en-US" sz="857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8425953" y="2009535"/>
                  <a:ext cx="0" cy="422059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/>
                <p:cNvSpPr txBox="1"/>
                <p:nvPr/>
              </p:nvSpPr>
              <p:spPr>
                <a:xfrm>
                  <a:off x="9919114" y="1488569"/>
                  <a:ext cx="735343" cy="506757"/>
                </a:xfrm>
                <a:prstGeom prst="flowChartDecision">
                  <a:avLst/>
                </a:prstGeom>
                <a:solidFill>
                  <a:schemeClr val="accent6">
                    <a:alpha val="5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smtClean="0"/>
                    <a:t>Yes</a:t>
                  </a:r>
                  <a:endParaRPr lang="en-US" sz="857" dirty="0"/>
                </a:p>
              </p:txBody>
            </p: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9919114" y="2167639"/>
                  <a:ext cx="6523" cy="263955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10394310" y="2451407"/>
                  <a:ext cx="808351" cy="4731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Tutor</a:t>
                  </a:r>
                </a:p>
                <a:p>
                  <a:pPr algn="ctr"/>
                  <a:r>
                    <a:rPr lang="en-US" sz="857" dirty="0" smtClean="0"/>
                    <a:t>Sign up/Login Details</a:t>
                  </a:r>
                  <a:endParaRPr lang="en-US" sz="857" dirty="0"/>
                </a:p>
              </p:txBody>
            </p:sp>
            <p:cxnSp>
              <p:nvCxnSpPr>
                <p:cNvPr id="122" name="Elbow Connector 121"/>
                <p:cNvCxnSpPr/>
                <p:nvPr/>
              </p:nvCxnSpPr>
              <p:spPr>
                <a:xfrm>
                  <a:off x="9117229" y="648252"/>
                  <a:ext cx="1152560" cy="866890"/>
                </a:xfrm>
                <a:prstGeom prst="bentConnector3">
                  <a:avLst>
                    <a:gd name="adj1" fmla="val 100077"/>
                  </a:avLst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TextBox 225"/>
              <p:cNvSpPr txBox="1"/>
              <p:nvPr/>
            </p:nvSpPr>
            <p:spPr>
              <a:xfrm>
                <a:off x="9216965" y="1134614"/>
                <a:ext cx="1601824" cy="22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57" i="1" dirty="0" smtClean="0"/>
                  <a:t>Is the sign up/login link visible?</a:t>
                </a:r>
                <a:endParaRPr lang="en-GB" sz="857" i="1" dirty="0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10317724" y="2453227"/>
              <a:ext cx="808351" cy="47312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57" dirty="0" smtClean="0"/>
                <a:t>Parent   </a:t>
              </a:r>
            </a:p>
            <a:p>
              <a:pPr algn="ctr"/>
              <a:r>
                <a:rPr lang="en-US" sz="857" dirty="0" smtClean="0"/>
                <a:t>Sign up/Login Details</a:t>
              </a:r>
              <a:endParaRPr lang="en-US" sz="857" dirty="0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>
              <a:off x="11572735" y="2178419"/>
              <a:ext cx="6523" cy="26395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10739017" y="2158113"/>
              <a:ext cx="828000" cy="7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11111751" y="1973115"/>
              <a:ext cx="0" cy="2160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Elbow Connector 169"/>
          <p:cNvCxnSpPr/>
          <p:nvPr/>
        </p:nvCxnSpPr>
        <p:spPr>
          <a:xfrm>
            <a:off x="8739861" y="2183125"/>
            <a:ext cx="540000" cy="108000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5400000">
            <a:off x="5583797" y="2505161"/>
            <a:ext cx="1105145" cy="419068"/>
          </a:xfrm>
          <a:prstGeom prst="bentConnector3">
            <a:avLst>
              <a:gd name="adj1" fmla="val -982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955504" y="1366215"/>
            <a:ext cx="2255778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7" i="1" dirty="0" smtClean="0"/>
              <a:t>Parent and Tutor sign up page will be visible.</a:t>
            </a:r>
            <a:endParaRPr lang="en-GB" sz="857" i="1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8310580" y="3251388"/>
            <a:ext cx="1800827" cy="2360973"/>
            <a:chOff x="4842204" y="2640565"/>
            <a:chExt cx="1800827" cy="2360973"/>
          </a:xfrm>
        </p:grpSpPr>
        <p:grpSp>
          <p:nvGrpSpPr>
            <p:cNvPr id="175" name="Group 174"/>
            <p:cNvGrpSpPr/>
            <p:nvPr/>
          </p:nvGrpSpPr>
          <p:grpSpPr>
            <a:xfrm>
              <a:off x="4842204" y="3160763"/>
              <a:ext cx="1800827" cy="1840775"/>
              <a:chOff x="10046644" y="3216305"/>
              <a:chExt cx="1669144" cy="1840775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10202428" y="3775074"/>
                <a:ext cx="690253" cy="456414"/>
              </a:xfrm>
              <a:prstGeom prst="flowChartDecision">
                <a:avLst/>
              </a:prstGeom>
              <a:solidFill>
                <a:srgbClr val="FF0000">
                  <a:alpha val="5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No</a:t>
                </a:r>
                <a:endParaRPr lang="en-US" sz="857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0046644" y="4583955"/>
                <a:ext cx="808351" cy="473125"/>
              </a:xfrm>
              <a:prstGeom prst="rect">
                <a:avLst/>
              </a:prstGeom>
              <a:solidFill>
                <a:srgbClr val="FFFF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>
                    <a:solidFill>
                      <a:schemeClr val="tx1"/>
                    </a:solidFill>
                  </a:rPr>
                  <a:t>BACK TO SIGNUP/LOGIN</a:t>
                </a:r>
                <a:endParaRPr lang="en-US" sz="857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9" name="Straight Arrow Connector 178"/>
              <p:cNvCxnSpPr/>
              <p:nvPr/>
            </p:nvCxnSpPr>
            <p:spPr>
              <a:xfrm>
                <a:off x="10547554" y="4243380"/>
                <a:ext cx="0" cy="324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/>
              <p:cNvSpPr txBox="1"/>
              <p:nvPr/>
            </p:nvSpPr>
            <p:spPr>
              <a:xfrm>
                <a:off x="10899957" y="3753290"/>
                <a:ext cx="710775" cy="489609"/>
              </a:xfrm>
              <a:prstGeom prst="flowChartDecision">
                <a:avLst/>
              </a:prstGeom>
              <a:solidFill>
                <a:schemeClr val="accent6">
                  <a:alpha val="5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Yes</a:t>
                </a:r>
                <a:endParaRPr lang="en-US" sz="857" dirty="0"/>
              </a:p>
            </p:txBody>
          </p:sp>
          <p:cxnSp>
            <p:nvCxnSpPr>
              <p:cNvPr id="181" name="Straight Arrow Connector 180"/>
              <p:cNvCxnSpPr/>
              <p:nvPr/>
            </p:nvCxnSpPr>
            <p:spPr>
              <a:xfrm>
                <a:off x="11269977" y="4182894"/>
                <a:ext cx="0" cy="396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>
                <a:off x="10907437" y="4583955"/>
                <a:ext cx="808351" cy="47312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Tutor can login</a:t>
                </a:r>
                <a:endParaRPr lang="en-US" sz="857" dirty="0"/>
              </a:p>
            </p:txBody>
          </p:sp>
          <p:cxnSp>
            <p:nvCxnSpPr>
              <p:cNvPr id="183" name="Straight Arrow Connector 182"/>
              <p:cNvCxnSpPr/>
              <p:nvPr/>
            </p:nvCxnSpPr>
            <p:spPr>
              <a:xfrm>
                <a:off x="10532695" y="3223765"/>
                <a:ext cx="0" cy="540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>
                <a:off x="11245533" y="3216305"/>
                <a:ext cx="0" cy="540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/>
            <p:cNvSpPr txBox="1"/>
            <p:nvPr/>
          </p:nvSpPr>
          <p:spPr>
            <a:xfrm>
              <a:off x="5228745" y="2640565"/>
              <a:ext cx="1075406" cy="473125"/>
            </a:xfrm>
            <a:prstGeom prst="rect">
              <a:avLst/>
            </a:prstGeom>
            <a:solidFill>
              <a:schemeClr val="accent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57" dirty="0" smtClean="0"/>
                <a:t>LOGIN FORM</a:t>
              </a:r>
              <a:endParaRPr lang="en-US" sz="857" dirty="0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8642953" y="3803204"/>
            <a:ext cx="1392202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7" i="1" dirty="0" smtClean="0"/>
              <a:t>Is the login form visible?</a:t>
            </a:r>
            <a:endParaRPr lang="en-GB" sz="857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00534" y="453683"/>
            <a:ext cx="136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Phase 2: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444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5161" y="243987"/>
            <a:ext cx="3952621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7" b="1" u="sng" dirty="0" smtClean="0"/>
              <a:t>FLOWCHART </a:t>
            </a:r>
            <a:r>
              <a:rPr lang="en-US" sz="857" b="1" u="sng" dirty="0"/>
              <a:t>FOR </a:t>
            </a:r>
            <a:r>
              <a:rPr lang="en-US" sz="857" b="1" u="sng" dirty="0" smtClean="0"/>
              <a:t>HELPINGHAND WEBSITE </a:t>
            </a:r>
            <a:r>
              <a:rPr lang="en-US" sz="857" b="1" u="sng" smtClean="0"/>
              <a:t>– SECOND PHASE </a:t>
            </a:r>
            <a:r>
              <a:rPr lang="en-US" sz="857" b="1" u="sng" dirty="0" smtClean="0"/>
              <a:t>DEVELOPMENT</a:t>
            </a:r>
            <a:endParaRPr lang="en-US" sz="857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3" y="1163781"/>
            <a:ext cx="10058400" cy="47777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85744" y="1163781"/>
            <a:ext cx="1422399" cy="455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532089" y="468216"/>
            <a:ext cx="3329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Sign-up/Login link</a:t>
            </a:r>
            <a:endParaRPr lang="en-US" sz="10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9845962" y="-551874"/>
            <a:ext cx="701963" cy="27293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290618" y="435303"/>
            <a:ext cx="9310255" cy="5623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" name="Group 224"/>
          <p:cNvGrpSpPr/>
          <p:nvPr/>
        </p:nvGrpSpPr>
        <p:grpSpPr>
          <a:xfrm>
            <a:off x="4999343" y="3251388"/>
            <a:ext cx="1800827" cy="2360973"/>
            <a:chOff x="4842204" y="2640565"/>
            <a:chExt cx="1800827" cy="2360973"/>
          </a:xfrm>
        </p:grpSpPr>
        <p:grpSp>
          <p:nvGrpSpPr>
            <p:cNvPr id="56" name="Group 55"/>
            <p:cNvGrpSpPr/>
            <p:nvPr/>
          </p:nvGrpSpPr>
          <p:grpSpPr>
            <a:xfrm>
              <a:off x="4842204" y="3160763"/>
              <a:ext cx="1800827" cy="1840775"/>
              <a:chOff x="10046644" y="3216305"/>
              <a:chExt cx="1669144" cy="1840775"/>
            </a:xfrm>
          </p:grpSpPr>
          <p:sp>
            <p:nvSpPr>
              <p:cNvPr id="157" name="TextBox 156"/>
              <p:cNvSpPr txBox="1"/>
              <p:nvPr/>
            </p:nvSpPr>
            <p:spPr>
              <a:xfrm>
                <a:off x="10202428" y="3775074"/>
                <a:ext cx="690253" cy="456414"/>
              </a:xfrm>
              <a:prstGeom prst="flowChartDecision">
                <a:avLst/>
              </a:prstGeom>
              <a:solidFill>
                <a:srgbClr val="FF0000">
                  <a:alpha val="5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No</a:t>
                </a:r>
                <a:endParaRPr lang="en-US" sz="857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0046644" y="4583955"/>
                <a:ext cx="808351" cy="473125"/>
              </a:xfrm>
              <a:prstGeom prst="rect">
                <a:avLst/>
              </a:prstGeom>
              <a:solidFill>
                <a:srgbClr val="FFFF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>
                    <a:solidFill>
                      <a:schemeClr val="tx1"/>
                    </a:solidFill>
                  </a:rPr>
                  <a:t>BACK TO SIGNUP/LOGIN</a:t>
                </a:r>
                <a:endParaRPr lang="en-US" sz="857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>
                <a:off x="10547554" y="4231488"/>
                <a:ext cx="0" cy="324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>
                <a:off x="10899957" y="3753290"/>
                <a:ext cx="710775" cy="489609"/>
              </a:xfrm>
              <a:prstGeom prst="flowChartDecision">
                <a:avLst/>
              </a:prstGeom>
              <a:solidFill>
                <a:schemeClr val="accent6">
                  <a:alpha val="5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Yes</a:t>
                </a:r>
                <a:endParaRPr lang="en-US" sz="857" dirty="0"/>
              </a:p>
            </p:txBody>
          </p:sp>
          <p:cxnSp>
            <p:nvCxnSpPr>
              <p:cNvPr id="161" name="Straight Arrow Connector 160"/>
              <p:cNvCxnSpPr/>
              <p:nvPr/>
            </p:nvCxnSpPr>
            <p:spPr>
              <a:xfrm>
                <a:off x="11265310" y="4242899"/>
                <a:ext cx="0" cy="360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Box 161"/>
              <p:cNvSpPr txBox="1"/>
              <p:nvPr/>
            </p:nvSpPr>
            <p:spPr>
              <a:xfrm>
                <a:off x="10907437" y="4583955"/>
                <a:ext cx="808351" cy="47312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Parent can login</a:t>
                </a:r>
                <a:endParaRPr lang="en-US" sz="857" dirty="0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10532695" y="3223765"/>
                <a:ext cx="0" cy="540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>
                <a:off x="11245533" y="3216305"/>
                <a:ext cx="0" cy="540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5228745" y="2640565"/>
              <a:ext cx="1075406" cy="473125"/>
            </a:xfrm>
            <a:prstGeom prst="rect">
              <a:avLst/>
            </a:prstGeom>
            <a:solidFill>
              <a:schemeClr val="accent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57" dirty="0" smtClean="0"/>
                <a:t>LOGIN FORM</a:t>
              </a:r>
              <a:endParaRPr lang="en-US" sz="857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128728" y="79180"/>
            <a:ext cx="3542603" cy="35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7" b="1" u="sng" dirty="0" smtClean="0"/>
              <a:t>FLOWCHART </a:t>
            </a:r>
            <a:r>
              <a:rPr lang="en-US" sz="857" b="1" u="sng" dirty="0"/>
              <a:t>FOR </a:t>
            </a:r>
            <a:r>
              <a:rPr lang="en-US" sz="857" b="1" u="sng" dirty="0" smtClean="0"/>
              <a:t>HELPINGHAND WEBSITE – THIRD PHASE DEVELOPMENT – LOGIN AUTHENTICATION AND USER DASHBOARD</a:t>
            </a:r>
            <a:endParaRPr lang="en-US" sz="857" b="1" u="sng" dirty="0"/>
          </a:p>
        </p:txBody>
      </p:sp>
      <p:sp>
        <p:nvSpPr>
          <p:cNvPr id="231" name="TextBox 230"/>
          <p:cNvSpPr txBox="1"/>
          <p:nvPr/>
        </p:nvSpPr>
        <p:spPr>
          <a:xfrm>
            <a:off x="5245817" y="3869493"/>
            <a:ext cx="1392202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7" i="1" dirty="0" smtClean="0"/>
              <a:t>Is the login form visible?</a:t>
            </a:r>
            <a:endParaRPr lang="en-GB" sz="857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267206" y="453683"/>
            <a:ext cx="4544220" cy="1998633"/>
            <a:chOff x="8841684" y="393320"/>
            <a:chExt cx="3226843" cy="2533032"/>
          </a:xfrm>
        </p:grpSpPr>
        <p:sp>
          <p:nvSpPr>
            <p:cNvPr id="10" name="TextBox 9"/>
            <p:cNvSpPr txBox="1"/>
            <p:nvPr/>
          </p:nvSpPr>
          <p:spPr>
            <a:xfrm>
              <a:off x="10985178" y="393320"/>
              <a:ext cx="1083349" cy="224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57" dirty="0"/>
                <a:t>Top Navigation </a:t>
              </a:r>
              <a:r>
                <a:rPr lang="en-GB" sz="857" dirty="0" smtClean="0"/>
                <a:t>bar</a:t>
              </a:r>
              <a:endParaRPr lang="en-GB" sz="857" dirty="0"/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8841684" y="515086"/>
              <a:ext cx="3180880" cy="2411266"/>
              <a:chOff x="8841684" y="515086"/>
              <a:chExt cx="3180880" cy="2411266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8841684" y="515086"/>
                <a:ext cx="3180880" cy="2411266"/>
                <a:chOff x="8021781" y="513266"/>
                <a:chExt cx="3180880" cy="2411266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8206020" y="513266"/>
                  <a:ext cx="882317" cy="47312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u="sng" dirty="0" smtClean="0"/>
                    <a:t>SIGNUP/LOGIN</a:t>
                  </a:r>
                  <a:endParaRPr lang="en-US" sz="857" u="sng" dirty="0"/>
                </a:p>
              </p:txBody>
            </p:sp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8425954" y="976970"/>
                  <a:ext cx="0" cy="576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8080830" y="1553122"/>
                  <a:ext cx="690253" cy="456414"/>
                </a:xfrm>
                <a:prstGeom prst="flowChartDecision">
                  <a:avLst/>
                </a:prstGeom>
                <a:solidFill>
                  <a:srgbClr val="FF0000">
                    <a:alpha val="55000"/>
                  </a:srgb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No</a:t>
                  </a:r>
                  <a:endParaRPr lang="en-US" sz="857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8021781" y="2450798"/>
                  <a:ext cx="808351" cy="473125"/>
                </a:xfrm>
                <a:prstGeom prst="rect">
                  <a:avLst/>
                </a:prstGeom>
                <a:solidFill>
                  <a:srgbClr val="FFFF0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>
                      <a:solidFill>
                        <a:schemeClr val="tx1"/>
                      </a:solidFill>
                    </a:rPr>
                    <a:t>BACK TO HOME</a:t>
                  </a:r>
                  <a:endParaRPr lang="en-US" sz="857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8425953" y="2009535"/>
                  <a:ext cx="0" cy="422059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/>
                <p:cNvSpPr txBox="1"/>
                <p:nvPr/>
              </p:nvSpPr>
              <p:spPr>
                <a:xfrm>
                  <a:off x="9919114" y="1488569"/>
                  <a:ext cx="735343" cy="506757"/>
                </a:xfrm>
                <a:prstGeom prst="flowChartDecision">
                  <a:avLst/>
                </a:prstGeom>
                <a:solidFill>
                  <a:schemeClr val="accent6">
                    <a:alpha val="5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smtClean="0"/>
                    <a:t>Yes</a:t>
                  </a:r>
                  <a:endParaRPr lang="en-US" sz="857" dirty="0"/>
                </a:p>
              </p:txBody>
            </p: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9919114" y="2167639"/>
                  <a:ext cx="6523" cy="263955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10394310" y="2451407"/>
                  <a:ext cx="808351" cy="4731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Tutor</a:t>
                  </a:r>
                </a:p>
                <a:p>
                  <a:pPr algn="ctr"/>
                  <a:r>
                    <a:rPr lang="en-US" sz="857" dirty="0" smtClean="0"/>
                    <a:t>Sign up/Login Details</a:t>
                  </a:r>
                  <a:endParaRPr lang="en-US" sz="857" dirty="0"/>
                </a:p>
              </p:txBody>
            </p:sp>
            <p:cxnSp>
              <p:nvCxnSpPr>
                <p:cNvPr id="122" name="Elbow Connector 121"/>
                <p:cNvCxnSpPr/>
                <p:nvPr/>
              </p:nvCxnSpPr>
              <p:spPr>
                <a:xfrm>
                  <a:off x="9117229" y="648252"/>
                  <a:ext cx="1152560" cy="866890"/>
                </a:xfrm>
                <a:prstGeom prst="bentConnector3">
                  <a:avLst>
                    <a:gd name="adj1" fmla="val 100077"/>
                  </a:avLst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TextBox 225"/>
              <p:cNvSpPr txBox="1"/>
              <p:nvPr/>
            </p:nvSpPr>
            <p:spPr>
              <a:xfrm>
                <a:off x="9216965" y="1134614"/>
                <a:ext cx="1601824" cy="22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57" i="1" dirty="0" smtClean="0"/>
                  <a:t>Is the sign up/login link visible?</a:t>
                </a:r>
                <a:endParaRPr lang="en-GB" sz="857" i="1" dirty="0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10317724" y="2453227"/>
              <a:ext cx="808351" cy="47312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57" dirty="0" smtClean="0"/>
                <a:t>Parent   </a:t>
              </a:r>
            </a:p>
            <a:p>
              <a:pPr algn="ctr"/>
              <a:r>
                <a:rPr lang="en-US" sz="857" dirty="0" smtClean="0"/>
                <a:t>Sign up/Login Details</a:t>
              </a:r>
              <a:endParaRPr lang="en-US" sz="857" dirty="0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>
              <a:off x="11572735" y="2178419"/>
              <a:ext cx="6523" cy="26395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10739017" y="2158113"/>
              <a:ext cx="828000" cy="72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11111751" y="1973115"/>
              <a:ext cx="0" cy="2160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Elbow Connector 169"/>
          <p:cNvCxnSpPr/>
          <p:nvPr/>
        </p:nvCxnSpPr>
        <p:spPr>
          <a:xfrm>
            <a:off x="8739861" y="2183125"/>
            <a:ext cx="540000" cy="108000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5400000">
            <a:off x="5583797" y="2505161"/>
            <a:ext cx="1105145" cy="419068"/>
          </a:xfrm>
          <a:prstGeom prst="bentConnector3">
            <a:avLst>
              <a:gd name="adj1" fmla="val -982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955504" y="1366215"/>
            <a:ext cx="2255778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7" i="1" dirty="0" smtClean="0"/>
              <a:t>Parent and Tutor sign up page will be visible.</a:t>
            </a:r>
            <a:endParaRPr lang="en-GB" sz="857" i="1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8310580" y="3251388"/>
            <a:ext cx="1800827" cy="2360973"/>
            <a:chOff x="4842204" y="2640565"/>
            <a:chExt cx="1800827" cy="2360973"/>
          </a:xfrm>
        </p:grpSpPr>
        <p:grpSp>
          <p:nvGrpSpPr>
            <p:cNvPr id="175" name="Group 174"/>
            <p:cNvGrpSpPr/>
            <p:nvPr/>
          </p:nvGrpSpPr>
          <p:grpSpPr>
            <a:xfrm>
              <a:off x="4842204" y="3160763"/>
              <a:ext cx="1800827" cy="1840775"/>
              <a:chOff x="10046644" y="3216305"/>
              <a:chExt cx="1669144" cy="1840775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10202428" y="3775074"/>
                <a:ext cx="690253" cy="456414"/>
              </a:xfrm>
              <a:prstGeom prst="flowChartDecision">
                <a:avLst/>
              </a:prstGeom>
              <a:solidFill>
                <a:srgbClr val="FF0000">
                  <a:alpha val="5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No</a:t>
                </a:r>
                <a:endParaRPr lang="en-US" sz="857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0046644" y="4583955"/>
                <a:ext cx="808351" cy="473125"/>
              </a:xfrm>
              <a:prstGeom prst="rect">
                <a:avLst/>
              </a:prstGeom>
              <a:solidFill>
                <a:srgbClr val="FFFF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>
                    <a:solidFill>
                      <a:schemeClr val="tx1"/>
                    </a:solidFill>
                  </a:rPr>
                  <a:t>BACK TO SIGNUP/LOGIN</a:t>
                </a:r>
                <a:endParaRPr lang="en-US" sz="857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9" name="Straight Arrow Connector 178"/>
              <p:cNvCxnSpPr/>
              <p:nvPr/>
            </p:nvCxnSpPr>
            <p:spPr>
              <a:xfrm>
                <a:off x="10547554" y="4243380"/>
                <a:ext cx="0" cy="324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/>
              <p:cNvSpPr txBox="1"/>
              <p:nvPr/>
            </p:nvSpPr>
            <p:spPr>
              <a:xfrm>
                <a:off x="10899957" y="3753290"/>
                <a:ext cx="710775" cy="489609"/>
              </a:xfrm>
              <a:prstGeom prst="flowChartDecision">
                <a:avLst/>
              </a:prstGeom>
              <a:solidFill>
                <a:schemeClr val="accent6">
                  <a:alpha val="5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Yes</a:t>
                </a:r>
                <a:endParaRPr lang="en-US" sz="857" dirty="0"/>
              </a:p>
            </p:txBody>
          </p:sp>
          <p:cxnSp>
            <p:nvCxnSpPr>
              <p:cNvPr id="181" name="Straight Arrow Connector 180"/>
              <p:cNvCxnSpPr/>
              <p:nvPr/>
            </p:nvCxnSpPr>
            <p:spPr>
              <a:xfrm>
                <a:off x="11269977" y="4182894"/>
                <a:ext cx="0" cy="396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>
                <a:off x="10907437" y="4583955"/>
                <a:ext cx="808351" cy="47312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Tutor can login</a:t>
                </a:r>
                <a:endParaRPr lang="en-US" sz="857" dirty="0"/>
              </a:p>
            </p:txBody>
          </p:sp>
          <p:cxnSp>
            <p:nvCxnSpPr>
              <p:cNvPr id="183" name="Straight Arrow Connector 182"/>
              <p:cNvCxnSpPr/>
              <p:nvPr/>
            </p:nvCxnSpPr>
            <p:spPr>
              <a:xfrm>
                <a:off x="10532695" y="3223765"/>
                <a:ext cx="0" cy="540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>
                <a:off x="11245533" y="3216305"/>
                <a:ext cx="0" cy="540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/>
            <p:cNvSpPr txBox="1"/>
            <p:nvPr/>
          </p:nvSpPr>
          <p:spPr>
            <a:xfrm>
              <a:off x="5228745" y="2640565"/>
              <a:ext cx="1075406" cy="473125"/>
            </a:xfrm>
            <a:prstGeom prst="rect">
              <a:avLst/>
            </a:prstGeom>
            <a:solidFill>
              <a:schemeClr val="accent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857" dirty="0" smtClean="0"/>
                <a:t>LOGIN FORM</a:t>
              </a:r>
              <a:endParaRPr lang="en-US" sz="857" dirty="0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8642953" y="3803204"/>
            <a:ext cx="1392202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7" i="1" dirty="0" smtClean="0"/>
              <a:t>Is the login form visible?</a:t>
            </a:r>
            <a:endParaRPr lang="en-GB" sz="857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00534" y="453683"/>
            <a:ext cx="136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Phase 3: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1602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 244"/>
          <p:cNvGrpSpPr/>
          <p:nvPr/>
        </p:nvGrpSpPr>
        <p:grpSpPr>
          <a:xfrm>
            <a:off x="241403" y="3697510"/>
            <a:ext cx="11827124" cy="2593739"/>
            <a:chOff x="241403" y="3697510"/>
            <a:chExt cx="11827124" cy="2593739"/>
          </a:xfrm>
        </p:grpSpPr>
        <p:cxnSp>
          <p:nvCxnSpPr>
            <p:cNvPr id="238" name="Elbow Connector 237"/>
            <p:cNvCxnSpPr/>
            <p:nvPr/>
          </p:nvCxnSpPr>
          <p:spPr>
            <a:xfrm rot="10800000" flipV="1">
              <a:off x="7442470" y="5058638"/>
              <a:ext cx="432000" cy="720000"/>
            </a:xfrm>
            <a:prstGeom prst="bentConnector3">
              <a:avLst>
                <a:gd name="adj1" fmla="val 99032"/>
              </a:avLst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oup 224"/>
            <p:cNvGrpSpPr/>
            <p:nvPr/>
          </p:nvGrpSpPr>
          <p:grpSpPr>
            <a:xfrm>
              <a:off x="241403" y="3697510"/>
              <a:ext cx="11827124" cy="2593739"/>
              <a:chOff x="272617" y="3358780"/>
              <a:chExt cx="11827124" cy="2593739"/>
            </a:xfrm>
          </p:grpSpPr>
          <p:cxnSp>
            <p:nvCxnSpPr>
              <p:cNvPr id="204" name="Straight Arrow Connector 203"/>
              <p:cNvCxnSpPr/>
              <p:nvPr/>
            </p:nvCxnSpPr>
            <p:spPr>
              <a:xfrm>
                <a:off x="272617" y="3796666"/>
                <a:ext cx="468000" cy="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542260" y="3358780"/>
                <a:ext cx="11557481" cy="87371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86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12712" y="3624744"/>
                <a:ext cx="1673388" cy="2295331"/>
                <a:chOff x="312712" y="3624744"/>
                <a:chExt cx="1673388" cy="2295331"/>
              </a:xfrm>
            </p:grpSpPr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610251" y="4066153"/>
                  <a:ext cx="0" cy="612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805565" y="4125500"/>
                  <a:ext cx="0" cy="540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747337" y="3624744"/>
                  <a:ext cx="1238763" cy="47312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u="sng" dirty="0" smtClean="0"/>
                    <a:t>HOME</a:t>
                  </a:r>
                </a:p>
                <a:p>
                  <a:pPr algn="ctr"/>
                  <a:r>
                    <a:rPr lang="en-US" sz="857" u="sng" dirty="0" smtClean="0"/>
                    <a:t>BUTTON</a:t>
                  </a:r>
                  <a:endParaRPr lang="en-US" sz="857" dirty="0" smtClean="0"/>
                </a:p>
                <a:p>
                  <a:pPr algn="ctr"/>
                  <a:endParaRPr lang="en-US" sz="857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45459" y="4673667"/>
                  <a:ext cx="690253" cy="456414"/>
                </a:xfrm>
                <a:prstGeom prst="flowChartDecision">
                  <a:avLst/>
                </a:prstGeom>
                <a:solidFill>
                  <a:srgbClr val="FF0000">
                    <a:alpha val="55000"/>
                  </a:srgb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No</a:t>
                  </a:r>
                  <a:endParaRPr lang="en-US" sz="857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312712" y="5439908"/>
                  <a:ext cx="808351" cy="473125"/>
                </a:xfrm>
                <a:prstGeom prst="rect">
                  <a:avLst/>
                </a:prstGeom>
                <a:solidFill>
                  <a:srgbClr val="FFFF0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smtClean="0">
                      <a:solidFill>
                        <a:schemeClr val="tx1"/>
                      </a:solidFill>
                    </a:rPr>
                    <a:t>BACK TO HOME</a:t>
                  </a:r>
                  <a:endParaRPr lang="en-US" sz="857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7" name="Straight Arrow Connector 126"/>
                <p:cNvCxnSpPr/>
                <p:nvPr/>
              </p:nvCxnSpPr>
              <p:spPr>
                <a:xfrm>
                  <a:off x="783000" y="5151908"/>
                  <a:ext cx="0" cy="288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TextBox 127"/>
                <p:cNvSpPr txBox="1"/>
                <p:nvPr/>
              </p:nvSpPr>
              <p:spPr>
                <a:xfrm>
                  <a:off x="1243392" y="4647859"/>
                  <a:ext cx="735343" cy="506757"/>
                </a:xfrm>
                <a:prstGeom prst="flowChartDecision">
                  <a:avLst/>
                </a:prstGeom>
                <a:solidFill>
                  <a:schemeClr val="accent6">
                    <a:alpha val="5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smtClean="0"/>
                    <a:t>Yes</a:t>
                  </a:r>
                  <a:endParaRPr lang="en-US" sz="857" dirty="0"/>
                </a:p>
              </p:txBody>
            </p: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615450" y="5056244"/>
                  <a:ext cx="0" cy="396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TextBox 129"/>
                <p:cNvSpPr txBox="1"/>
                <p:nvPr/>
              </p:nvSpPr>
              <p:spPr>
                <a:xfrm>
                  <a:off x="1177749" y="5446950"/>
                  <a:ext cx="808351" cy="4731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Live Media Streams</a:t>
                  </a:r>
                  <a:endParaRPr lang="en-US" sz="857" dirty="0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2215579" y="3623965"/>
                <a:ext cx="1722372" cy="2317122"/>
                <a:chOff x="2449505" y="3655864"/>
                <a:chExt cx="1722372" cy="2317122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2905252" y="3655864"/>
                  <a:ext cx="1199930" cy="47874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u="sng" dirty="0"/>
                    <a:t>CAMERA BUTTON</a:t>
                  </a:r>
                  <a:endParaRPr lang="en-US" sz="857" dirty="0"/>
                </a:p>
                <a:p>
                  <a:pPr algn="ctr"/>
                  <a:endParaRPr lang="en-US" sz="857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648863" y="4694569"/>
                  <a:ext cx="690253" cy="456414"/>
                </a:xfrm>
                <a:prstGeom prst="flowChartDecision">
                  <a:avLst/>
                </a:prstGeom>
                <a:solidFill>
                  <a:srgbClr val="FF0000">
                    <a:alpha val="55000"/>
                  </a:srgb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No</a:t>
                  </a:r>
                  <a:endParaRPr lang="en-US" sz="857" dirty="0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2449505" y="5499861"/>
                  <a:ext cx="808351" cy="473125"/>
                </a:xfrm>
                <a:prstGeom prst="rect">
                  <a:avLst/>
                </a:prstGeom>
                <a:solidFill>
                  <a:srgbClr val="FFFF0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smtClean="0">
                      <a:solidFill>
                        <a:schemeClr val="tx1"/>
                      </a:solidFill>
                    </a:rPr>
                    <a:t>BACK TO HOME</a:t>
                  </a:r>
                  <a:endParaRPr lang="en-US" sz="857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2991342" y="5030197"/>
                  <a:ext cx="0" cy="422059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TextBox 135"/>
                <p:cNvSpPr txBox="1"/>
                <p:nvPr/>
              </p:nvSpPr>
              <p:spPr>
                <a:xfrm>
                  <a:off x="3422745" y="4682928"/>
                  <a:ext cx="710775" cy="489609"/>
                </a:xfrm>
                <a:prstGeom prst="flowChartDecision">
                  <a:avLst/>
                </a:prstGeom>
                <a:solidFill>
                  <a:schemeClr val="accent6">
                    <a:alpha val="5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Yes</a:t>
                  </a:r>
                  <a:endParaRPr lang="en-US" sz="857" dirty="0"/>
                </a:p>
              </p:txBody>
            </p:sp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3767701" y="5102389"/>
                  <a:ext cx="0" cy="396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/>
                <p:cNvSpPr txBox="1"/>
                <p:nvPr/>
              </p:nvSpPr>
              <p:spPr>
                <a:xfrm>
                  <a:off x="3363526" y="5499861"/>
                  <a:ext cx="808351" cy="4731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Camera Page</a:t>
                  </a:r>
                  <a:endParaRPr lang="en-US" sz="857" dirty="0"/>
                </a:p>
              </p:txBody>
            </p:sp>
            <p:cxnSp>
              <p:nvCxnSpPr>
                <p:cNvPr id="139" name="Straight Arrow Connector 138"/>
                <p:cNvCxnSpPr/>
                <p:nvPr/>
              </p:nvCxnSpPr>
              <p:spPr>
                <a:xfrm>
                  <a:off x="2988784" y="4139671"/>
                  <a:ext cx="0" cy="540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3790931" y="4154136"/>
                  <a:ext cx="0" cy="540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9640435" y="3586299"/>
                <a:ext cx="1756727" cy="2366220"/>
                <a:chOff x="4373664" y="3624744"/>
                <a:chExt cx="1756727" cy="2302652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4674436" y="3624744"/>
                  <a:ext cx="1164105" cy="47312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u="sng" dirty="0"/>
                    <a:t>MAP BUTTON</a:t>
                  </a:r>
                  <a:endParaRPr lang="en-US" sz="857" dirty="0"/>
                </a:p>
                <a:p>
                  <a:pPr algn="ctr"/>
                  <a:endParaRPr lang="en-US" sz="857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491762" y="4666605"/>
                  <a:ext cx="690253" cy="456414"/>
                </a:xfrm>
                <a:prstGeom prst="flowChartDecision">
                  <a:avLst/>
                </a:prstGeom>
                <a:solidFill>
                  <a:srgbClr val="FF0000">
                    <a:alpha val="55000"/>
                  </a:srgb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No</a:t>
                  </a:r>
                  <a:endParaRPr lang="en-US" sz="857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4373664" y="5454271"/>
                  <a:ext cx="808351" cy="473125"/>
                </a:xfrm>
                <a:prstGeom prst="rect">
                  <a:avLst/>
                </a:prstGeom>
                <a:solidFill>
                  <a:srgbClr val="FFFF0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>
                      <a:solidFill>
                        <a:schemeClr val="tx1"/>
                      </a:solidFill>
                    </a:rPr>
                    <a:t>BACK TO HOME</a:t>
                  </a:r>
                  <a:endParaRPr lang="en-US" sz="857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3" name="Straight Arrow Connector 142"/>
                <p:cNvCxnSpPr/>
                <p:nvPr/>
              </p:nvCxnSpPr>
              <p:spPr>
                <a:xfrm>
                  <a:off x="4823813" y="5009450"/>
                  <a:ext cx="0" cy="422059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5344989" y="4665473"/>
                  <a:ext cx="710775" cy="489609"/>
                </a:xfrm>
                <a:prstGeom prst="flowChartDecision">
                  <a:avLst/>
                </a:prstGeom>
                <a:solidFill>
                  <a:schemeClr val="accent6">
                    <a:alpha val="5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Yes</a:t>
                  </a:r>
                  <a:endParaRPr lang="en-US" sz="857" dirty="0"/>
                </a:p>
              </p:txBody>
            </p: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5699245" y="5013530"/>
                  <a:ext cx="0" cy="396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TextBox 145"/>
                <p:cNvSpPr txBox="1"/>
                <p:nvPr/>
              </p:nvSpPr>
              <p:spPr>
                <a:xfrm>
                  <a:off x="5322040" y="5446443"/>
                  <a:ext cx="808351" cy="4731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Map page</a:t>
                  </a:r>
                  <a:endParaRPr lang="en-US" sz="857" dirty="0"/>
                </a:p>
              </p:txBody>
            </p:sp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4821255" y="4118924"/>
                  <a:ext cx="0" cy="525493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5700377" y="4118924"/>
                  <a:ext cx="0" cy="525493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4139160" y="3634407"/>
                <a:ext cx="1800827" cy="2310269"/>
                <a:chOff x="9395009" y="3689949"/>
                <a:chExt cx="1669144" cy="2310269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9700637" y="3689949"/>
                  <a:ext cx="1133053" cy="44434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u="sng" dirty="0"/>
                    <a:t>ACTIVITIES BUTTON</a:t>
                  </a:r>
                  <a:endParaRPr lang="en-US" sz="857" dirty="0"/>
                </a:p>
                <a:p>
                  <a:pPr algn="ctr"/>
                  <a:endParaRPr lang="en-US" sz="857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9550793" y="4718212"/>
                  <a:ext cx="690253" cy="456414"/>
                </a:xfrm>
                <a:prstGeom prst="flowChartDecision">
                  <a:avLst/>
                </a:prstGeom>
                <a:solidFill>
                  <a:srgbClr val="FF0000">
                    <a:alpha val="55000"/>
                  </a:srgb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No</a:t>
                  </a:r>
                  <a:endParaRPr lang="en-US" sz="857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9395009" y="5527093"/>
                  <a:ext cx="808351" cy="473125"/>
                </a:xfrm>
                <a:prstGeom prst="rect">
                  <a:avLst/>
                </a:prstGeom>
                <a:solidFill>
                  <a:srgbClr val="FFFF00"/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smtClean="0">
                      <a:solidFill>
                        <a:schemeClr val="tx1"/>
                      </a:solidFill>
                    </a:rPr>
                    <a:t>BACK TO HOME</a:t>
                  </a:r>
                  <a:endParaRPr lang="en-US" sz="857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9883618" y="5057429"/>
                  <a:ext cx="0" cy="422059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TextBox 159"/>
                <p:cNvSpPr txBox="1"/>
                <p:nvPr/>
              </p:nvSpPr>
              <p:spPr>
                <a:xfrm>
                  <a:off x="10248322" y="4696428"/>
                  <a:ext cx="710775" cy="489609"/>
                </a:xfrm>
                <a:prstGeom prst="flowChartDecision">
                  <a:avLst/>
                </a:prstGeom>
                <a:solidFill>
                  <a:schemeClr val="accent6">
                    <a:alpha val="55000"/>
                  </a:schemeClr>
                </a:solidFill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Yes</a:t>
                  </a:r>
                  <a:endParaRPr lang="en-US" sz="857" dirty="0"/>
                </a:p>
              </p:txBody>
            </p: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10618342" y="5126032"/>
                  <a:ext cx="0" cy="396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/>
                <p:cNvSpPr txBox="1"/>
                <p:nvPr/>
              </p:nvSpPr>
              <p:spPr>
                <a:xfrm>
                  <a:off x="10255802" y="5527093"/>
                  <a:ext cx="808351" cy="4731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857" dirty="0" smtClean="0"/>
                    <a:t>Activities Page</a:t>
                  </a:r>
                  <a:endParaRPr lang="en-US" sz="857" dirty="0"/>
                </a:p>
              </p:txBody>
            </p:sp>
            <p:cxnSp>
              <p:nvCxnSpPr>
                <p:cNvPr id="163" name="Straight Arrow Connector 162"/>
                <p:cNvCxnSpPr/>
                <p:nvPr/>
              </p:nvCxnSpPr>
              <p:spPr>
                <a:xfrm>
                  <a:off x="9881060" y="4166903"/>
                  <a:ext cx="0" cy="540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/>
                <p:cNvCxnSpPr/>
                <p:nvPr/>
              </p:nvCxnSpPr>
              <p:spPr>
                <a:xfrm>
                  <a:off x="10593898" y="4159443"/>
                  <a:ext cx="0" cy="5400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6391965" y="3624744"/>
                <a:ext cx="2992337" cy="2306670"/>
                <a:chOff x="6062662" y="3654214"/>
                <a:chExt cx="2992337" cy="2306670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6062662" y="3654214"/>
                  <a:ext cx="2992337" cy="2306670"/>
                  <a:chOff x="6145031" y="3682137"/>
                  <a:chExt cx="2992337" cy="2306670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7005824" y="5515682"/>
                    <a:ext cx="2131544" cy="473125"/>
                    <a:chOff x="4195401" y="5898783"/>
                    <a:chExt cx="2745859" cy="662375"/>
                  </a:xfrm>
                  <a:solidFill>
                    <a:srgbClr val="FF33CC"/>
                  </a:solidFill>
                </p:grpSpPr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4195401" y="5898783"/>
                      <a:ext cx="1385340" cy="662375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57" u="sng" dirty="0"/>
                        <a:t>TAB 1</a:t>
                      </a:r>
                    </a:p>
                    <a:p>
                      <a:pPr algn="ctr"/>
                      <a:r>
                        <a:rPr lang="en-US" sz="857" dirty="0"/>
                        <a:t>Types of </a:t>
                      </a:r>
                      <a:r>
                        <a:rPr lang="en-US" sz="857" dirty="0" smtClean="0"/>
                        <a:t>Restaurants</a:t>
                      </a:r>
                      <a:endParaRPr lang="en-US" sz="857" dirty="0"/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5580741" y="5898783"/>
                      <a:ext cx="1360519" cy="662375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57" u="sng" dirty="0"/>
                        <a:t>TAB 2</a:t>
                      </a:r>
                    </a:p>
                    <a:p>
                      <a:pPr algn="ctr"/>
                      <a:r>
                        <a:rPr lang="en-US" sz="857" dirty="0"/>
                        <a:t>User </a:t>
                      </a:r>
                      <a:r>
                        <a:rPr lang="en-US" sz="857" dirty="0" smtClean="0"/>
                        <a:t>preferences</a:t>
                      </a:r>
                      <a:endParaRPr lang="en-US" sz="857" dirty="0"/>
                    </a:p>
                  </p:txBody>
                </p:sp>
              </p:grpSp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6145031" y="3682137"/>
                    <a:ext cx="2044419" cy="2306670"/>
                    <a:chOff x="6431123" y="3654750"/>
                    <a:chExt cx="2044419" cy="2306670"/>
                  </a:xfrm>
                </p:grpSpPr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6640909" y="4679414"/>
                      <a:ext cx="690253" cy="456414"/>
                    </a:xfrm>
                    <a:prstGeom prst="flowChartDecision">
                      <a:avLst/>
                    </a:prstGeom>
                    <a:solidFill>
                      <a:srgbClr val="FF0000">
                        <a:alpha val="55000"/>
                      </a:srgbClr>
                    </a:solidFill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57" dirty="0" smtClean="0"/>
                        <a:t>No</a:t>
                      </a:r>
                      <a:endParaRPr lang="en-US" sz="857" dirty="0"/>
                    </a:p>
                  </p:txBody>
                </p:sp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6431123" y="5488295"/>
                      <a:ext cx="808351" cy="473125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57" smtClean="0">
                          <a:solidFill>
                            <a:schemeClr val="tx1"/>
                          </a:solidFill>
                        </a:rPr>
                        <a:t>BACK TO HOME</a:t>
                      </a:r>
                      <a:endParaRPr lang="en-US" sz="857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51" name="Straight Arrow Connector 150"/>
                    <p:cNvCxnSpPr/>
                    <p:nvPr/>
                  </p:nvCxnSpPr>
                  <p:spPr>
                    <a:xfrm>
                      <a:off x="6972960" y="5018631"/>
                      <a:ext cx="0" cy="422059"/>
                    </a:xfrm>
                    <a:prstGeom prst="straightConnector1">
                      <a:avLst/>
                    </a:prstGeom>
                    <a:ln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7764767" y="4637694"/>
                      <a:ext cx="710775" cy="489609"/>
                    </a:xfrm>
                    <a:prstGeom prst="flowChartDecision">
                      <a:avLst/>
                    </a:prstGeom>
                    <a:solidFill>
                      <a:schemeClr val="accent6">
                        <a:alpha val="55000"/>
                      </a:schemeClr>
                    </a:solidFill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57" dirty="0" smtClean="0"/>
                        <a:t>Yes</a:t>
                      </a:r>
                      <a:endParaRPr lang="en-US" sz="857" dirty="0"/>
                    </a:p>
                  </p:txBody>
                </p:sp>
                <p:cxnSp>
                  <p:nvCxnSpPr>
                    <p:cNvPr id="155" name="Straight Arrow Connector 154"/>
                    <p:cNvCxnSpPr/>
                    <p:nvPr/>
                  </p:nvCxnSpPr>
                  <p:spPr>
                    <a:xfrm>
                      <a:off x="6970402" y="4128105"/>
                      <a:ext cx="0" cy="540000"/>
                    </a:xfrm>
                    <a:prstGeom prst="straightConnector1">
                      <a:avLst/>
                    </a:prstGeom>
                    <a:ln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Arrow Connector 155"/>
                    <p:cNvCxnSpPr/>
                    <p:nvPr/>
                  </p:nvCxnSpPr>
                  <p:spPr>
                    <a:xfrm>
                      <a:off x="8109478" y="4108762"/>
                      <a:ext cx="0" cy="540000"/>
                    </a:xfrm>
                    <a:prstGeom prst="straightConnector1">
                      <a:avLst/>
                    </a:prstGeom>
                    <a:ln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6796001" y="3654750"/>
                      <a:ext cx="1571321" cy="473125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scene3d>
                      <a:camera prst="orthographicFront"/>
                      <a:lightRig rig="threePt" dir="t"/>
                    </a:scene3d>
                    <a:sp3d>
                      <a:bevelT/>
                    </a:sp3d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857" u="sng" dirty="0"/>
                        <a:t>SEARCH BUTTON</a:t>
                      </a:r>
                      <a:endParaRPr lang="en-US" sz="857" dirty="0"/>
                    </a:p>
                    <a:p>
                      <a:pPr algn="ctr"/>
                      <a:endParaRPr lang="en-US" sz="857" dirty="0"/>
                    </a:p>
                  </p:txBody>
                </p:sp>
              </p:grpSp>
            </p:grpSp>
            <p:cxnSp>
              <p:nvCxnSpPr>
                <p:cNvPr id="166" name="Elbow Connector 165"/>
                <p:cNvCxnSpPr/>
                <p:nvPr/>
              </p:nvCxnSpPr>
              <p:spPr>
                <a:xfrm>
                  <a:off x="7833442" y="4756154"/>
                  <a:ext cx="612000" cy="684000"/>
                </a:xfrm>
                <a:prstGeom prst="bentConnector2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7" name="Straight Arrow Connector 206"/>
              <p:cNvCxnSpPr/>
              <p:nvPr/>
            </p:nvCxnSpPr>
            <p:spPr>
              <a:xfrm>
                <a:off x="1986100" y="3796666"/>
                <a:ext cx="648000" cy="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>
                <a:off x="3899594" y="3823567"/>
                <a:ext cx="540000" cy="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5675981" y="3818352"/>
                <a:ext cx="1044000" cy="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/>
              <p:nvPr/>
            </p:nvCxnSpPr>
            <p:spPr>
              <a:xfrm>
                <a:off x="8322679" y="3840286"/>
                <a:ext cx="1584000" cy="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/>
          <p:cNvSpPr txBox="1"/>
          <p:nvPr/>
        </p:nvSpPr>
        <p:spPr>
          <a:xfrm>
            <a:off x="4574551" y="79180"/>
            <a:ext cx="5040508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7" b="1" u="sng" dirty="0" smtClean="0"/>
              <a:t>FLOWCHART </a:t>
            </a:r>
            <a:r>
              <a:rPr lang="en-US" sz="857" b="1" u="sng" dirty="0"/>
              <a:t>FOR </a:t>
            </a:r>
            <a:r>
              <a:rPr lang="en-US" sz="857" b="1" u="sng" dirty="0" smtClean="0"/>
              <a:t>HELPINGHAND WEBSITE </a:t>
            </a:r>
            <a:r>
              <a:rPr lang="en-US" sz="857" b="1" u="sng" smtClean="0"/>
              <a:t>– [    ] </a:t>
            </a:r>
            <a:r>
              <a:rPr lang="en-US" sz="857" b="1" u="sng" dirty="0" smtClean="0"/>
              <a:t>PHASE DEVELOPMENT </a:t>
            </a:r>
            <a:r>
              <a:rPr lang="en-US" sz="857" b="1" u="sng" smtClean="0"/>
              <a:t>– BOTTOM NAVIGATION BAR</a:t>
            </a:r>
            <a:endParaRPr lang="en-US" sz="857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0985178" y="393320"/>
            <a:ext cx="1083349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7" dirty="0"/>
              <a:t>Top Navigation </a:t>
            </a:r>
            <a:r>
              <a:rPr lang="en-GB" sz="857" dirty="0" smtClean="0"/>
              <a:t>bar</a:t>
            </a:r>
            <a:endParaRPr lang="en-GB" sz="857" dirty="0"/>
          </a:p>
        </p:txBody>
      </p:sp>
      <p:sp>
        <p:nvSpPr>
          <p:cNvPr id="16" name="TextBox 15"/>
          <p:cNvSpPr txBox="1"/>
          <p:nvPr/>
        </p:nvSpPr>
        <p:spPr>
          <a:xfrm>
            <a:off x="10937065" y="3719712"/>
            <a:ext cx="1328586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7" dirty="0"/>
              <a:t>Bottom Navigation bar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81923" y="651794"/>
            <a:ext cx="2232000" cy="7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09921" y="1507069"/>
            <a:ext cx="690253" cy="456414"/>
          </a:xfrm>
          <a:prstGeom prst="flowChartDecision">
            <a:avLst/>
          </a:prstGeom>
          <a:solidFill>
            <a:srgbClr val="FF0000">
              <a:alpha val="55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857" dirty="0" smtClean="0"/>
              <a:t>No</a:t>
            </a:r>
            <a:endParaRPr lang="en-US" sz="857" dirty="0"/>
          </a:p>
        </p:txBody>
      </p:sp>
      <p:sp>
        <p:nvSpPr>
          <p:cNvPr id="90" name="TextBox 89"/>
          <p:cNvSpPr txBox="1"/>
          <p:nvPr/>
        </p:nvSpPr>
        <p:spPr>
          <a:xfrm>
            <a:off x="558381" y="2372023"/>
            <a:ext cx="808351" cy="47312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857" smtClean="0">
                <a:solidFill>
                  <a:schemeClr val="tx1"/>
                </a:solidFill>
              </a:rPr>
              <a:t>BACK TO HOME</a:t>
            </a:r>
            <a:endParaRPr lang="en-US" sz="857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930793" y="834900"/>
            <a:ext cx="0" cy="684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899" y="501425"/>
            <a:ext cx="808351" cy="4731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857" u="sng" dirty="0" smtClean="0"/>
              <a:t>HOME</a:t>
            </a:r>
            <a:endParaRPr lang="en-US" sz="857" u="sng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62557" y="1930760"/>
            <a:ext cx="0" cy="42205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886226" y="1485121"/>
            <a:ext cx="735343" cy="535847"/>
          </a:xfrm>
          <a:prstGeom prst="flowChartDecision">
            <a:avLst/>
          </a:prstGeom>
          <a:solidFill>
            <a:schemeClr val="accent6">
              <a:alpha val="5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857" smtClean="0"/>
              <a:t>Yes</a:t>
            </a:r>
            <a:endParaRPr lang="en-US" sz="857" dirty="0"/>
          </a:p>
        </p:txBody>
      </p:sp>
      <p:sp>
        <p:nvSpPr>
          <p:cNvPr id="100" name="TextBox 99"/>
          <p:cNvSpPr txBox="1"/>
          <p:nvPr/>
        </p:nvSpPr>
        <p:spPr>
          <a:xfrm>
            <a:off x="1899134" y="2361462"/>
            <a:ext cx="808351" cy="4731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857" dirty="0" smtClean="0"/>
              <a:t>Launch page will be visible</a:t>
            </a:r>
            <a:endParaRPr lang="en-US" sz="857" dirty="0"/>
          </a:p>
        </p:txBody>
      </p:sp>
      <p:cxnSp>
        <p:nvCxnSpPr>
          <p:cNvPr id="114" name="Elbow Connector 113"/>
          <p:cNvCxnSpPr/>
          <p:nvPr/>
        </p:nvCxnSpPr>
        <p:spPr>
          <a:xfrm>
            <a:off x="1547960" y="740055"/>
            <a:ext cx="720000" cy="72000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129600" y="427362"/>
            <a:ext cx="8895823" cy="9109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86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2255505" y="1949964"/>
            <a:ext cx="0" cy="42205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52036" y="657253"/>
            <a:ext cx="0" cy="1620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281787" y="637995"/>
            <a:ext cx="50400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252036" y="2285454"/>
            <a:ext cx="0" cy="1836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928847" y="1169328"/>
            <a:ext cx="1361406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7" i="1" dirty="0" smtClean="0"/>
              <a:t>Is the home page visible?</a:t>
            </a:r>
            <a:endParaRPr lang="en-GB" sz="857" i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1800794" y="433052"/>
            <a:ext cx="2022290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7" i="1" dirty="0" smtClean="0"/>
              <a:t>If yes, top navigation </a:t>
            </a:r>
            <a:r>
              <a:rPr lang="en-GB" sz="857" i="1" smtClean="0"/>
              <a:t>bar will be  </a:t>
            </a:r>
            <a:r>
              <a:rPr lang="en-GB" sz="857" i="1" dirty="0" smtClean="0"/>
              <a:t>visible</a:t>
            </a:r>
            <a:endParaRPr lang="en-GB" sz="857" i="1" dirty="0"/>
          </a:p>
        </p:txBody>
      </p:sp>
      <p:grpSp>
        <p:nvGrpSpPr>
          <p:cNvPr id="219" name="Group 218"/>
          <p:cNvGrpSpPr/>
          <p:nvPr/>
        </p:nvGrpSpPr>
        <p:grpSpPr>
          <a:xfrm>
            <a:off x="3626720" y="505410"/>
            <a:ext cx="2044041" cy="2343558"/>
            <a:chOff x="3465090" y="497571"/>
            <a:chExt cx="2044041" cy="2343558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3879090" y="923230"/>
              <a:ext cx="0" cy="5400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/>
            <p:cNvGrpSpPr/>
            <p:nvPr/>
          </p:nvGrpSpPr>
          <p:grpSpPr>
            <a:xfrm>
              <a:off x="3465090" y="497571"/>
              <a:ext cx="2044041" cy="2343558"/>
              <a:chOff x="3295317" y="471735"/>
              <a:chExt cx="2044041" cy="2343558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3521204" y="471735"/>
                <a:ext cx="882317" cy="47312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u="sng" dirty="0" smtClean="0"/>
                  <a:t>ABOUT</a:t>
                </a:r>
                <a:endParaRPr lang="en-US" sz="857" u="sng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380842" y="1456011"/>
                <a:ext cx="690253" cy="456414"/>
              </a:xfrm>
              <a:prstGeom prst="flowChartDecision">
                <a:avLst/>
              </a:prstGeom>
              <a:solidFill>
                <a:srgbClr val="FF0000">
                  <a:alpha val="5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No</a:t>
                </a:r>
                <a:endParaRPr lang="en-US" sz="857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295317" y="2342168"/>
                <a:ext cx="808351" cy="473125"/>
              </a:xfrm>
              <a:prstGeom prst="rect">
                <a:avLst/>
              </a:prstGeom>
              <a:solidFill>
                <a:srgbClr val="FFFF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>
                    <a:solidFill>
                      <a:schemeClr val="tx1"/>
                    </a:solidFill>
                  </a:rPr>
                  <a:t>BACK TO HOME</a:t>
                </a:r>
                <a:endParaRPr lang="en-US" sz="857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>
                <a:off x="3709317" y="1905728"/>
                <a:ext cx="0" cy="422059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4578021" y="1410700"/>
                <a:ext cx="735343" cy="506757"/>
              </a:xfrm>
              <a:prstGeom prst="flowChartDecision">
                <a:avLst/>
              </a:prstGeom>
              <a:solidFill>
                <a:schemeClr val="accent6">
                  <a:alpha val="5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smtClean="0"/>
                  <a:t>Yes</a:t>
                </a:r>
                <a:endParaRPr lang="en-US" sz="857" dirty="0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4945692" y="1923144"/>
                <a:ext cx="0" cy="396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4531007" y="2333266"/>
                <a:ext cx="808351" cy="47312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About us page</a:t>
                </a:r>
                <a:endParaRPr lang="en-US" sz="857" dirty="0"/>
              </a:p>
            </p:txBody>
          </p:sp>
          <p:cxnSp>
            <p:nvCxnSpPr>
              <p:cNvPr id="14" name="Elbow Connector 13"/>
              <p:cNvCxnSpPr/>
              <p:nvPr/>
            </p:nvCxnSpPr>
            <p:spPr>
              <a:xfrm>
                <a:off x="4425443" y="625903"/>
                <a:ext cx="540000" cy="756000"/>
              </a:xfrm>
              <a:prstGeom prst="bent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/>
              <p:cNvSpPr txBox="1"/>
              <p:nvPr/>
            </p:nvSpPr>
            <p:spPr>
              <a:xfrm>
                <a:off x="3504174" y="1118950"/>
                <a:ext cx="1708657" cy="22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57" i="1" dirty="0" smtClean="0"/>
                  <a:t>Is the about link visible?</a:t>
                </a:r>
                <a:endParaRPr lang="en-GB" sz="857" i="1" dirty="0"/>
              </a:p>
            </p:txBody>
          </p:sp>
        </p:grpSp>
      </p:grpSp>
      <p:grpSp>
        <p:nvGrpSpPr>
          <p:cNvPr id="224" name="Group 223"/>
          <p:cNvGrpSpPr/>
          <p:nvPr/>
        </p:nvGrpSpPr>
        <p:grpSpPr>
          <a:xfrm>
            <a:off x="6412248" y="499201"/>
            <a:ext cx="2110906" cy="2398782"/>
            <a:chOff x="6647845" y="508753"/>
            <a:chExt cx="2110906" cy="2398782"/>
          </a:xfrm>
        </p:grpSpPr>
        <p:grpSp>
          <p:nvGrpSpPr>
            <p:cNvPr id="216" name="Group 215"/>
            <p:cNvGrpSpPr/>
            <p:nvPr/>
          </p:nvGrpSpPr>
          <p:grpSpPr>
            <a:xfrm>
              <a:off x="6647845" y="508753"/>
              <a:ext cx="2110906" cy="2398782"/>
              <a:chOff x="6074454" y="508427"/>
              <a:chExt cx="2110906" cy="2398782"/>
            </a:xfrm>
          </p:grpSpPr>
          <p:cxnSp>
            <p:nvCxnSpPr>
              <p:cNvPr id="107" name="Straight Arrow Connector 106"/>
              <p:cNvCxnSpPr/>
              <p:nvPr/>
            </p:nvCxnSpPr>
            <p:spPr>
              <a:xfrm>
                <a:off x="6439588" y="883231"/>
                <a:ext cx="0" cy="612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6099466" y="1536024"/>
                <a:ext cx="690253" cy="456414"/>
              </a:xfrm>
              <a:prstGeom prst="flowChartDecision">
                <a:avLst/>
              </a:prstGeom>
              <a:solidFill>
                <a:srgbClr val="FF0000">
                  <a:alpha val="5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No</a:t>
                </a:r>
                <a:endParaRPr lang="en-US" sz="857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074454" y="2431179"/>
                <a:ext cx="808351" cy="473125"/>
              </a:xfrm>
              <a:prstGeom prst="rect">
                <a:avLst/>
              </a:prstGeom>
              <a:solidFill>
                <a:srgbClr val="FFFF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>
                    <a:solidFill>
                      <a:schemeClr val="tx1"/>
                    </a:solidFill>
                  </a:rPr>
                  <a:t>BACK TO HOME</a:t>
                </a:r>
                <a:endParaRPr lang="en-US" sz="857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Arrow Connector 109"/>
              <p:cNvCxnSpPr/>
              <p:nvPr/>
            </p:nvCxnSpPr>
            <p:spPr>
              <a:xfrm>
                <a:off x="6457350" y="1987866"/>
                <a:ext cx="0" cy="422059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7401993" y="1501996"/>
                <a:ext cx="735343" cy="506757"/>
              </a:xfrm>
              <a:prstGeom prst="flowChartDecision">
                <a:avLst/>
              </a:prstGeom>
              <a:solidFill>
                <a:schemeClr val="accent6">
                  <a:alpha val="5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smtClean="0"/>
                  <a:t>Yes</a:t>
                </a:r>
                <a:endParaRPr lang="en-US" sz="857" dirty="0"/>
              </a:p>
            </p:txBody>
          </p:sp>
          <p:cxnSp>
            <p:nvCxnSpPr>
              <p:cNvPr id="112" name="Straight Arrow Connector 111"/>
              <p:cNvCxnSpPr/>
              <p:nvPr/>
            </p:nvCxnSpPr>
            <p:spPr>
              <a:xfrm>
                <a:off x="7769665" y="2051039"/>
                <a:ext cx="0" cy="396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7377009" y="2434084"/>
                <a:ext cx="808351" cy="47312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Contact Us</a:t>
                </a:r>
              </a:p>
              <a:p>
                <a:pPr algn="ctr"/>
                <a:r>
                  <a:rPr lang="en-US" sz="857" dirty="0" smtClean="0"/>
                  <a:t>page</a:t>
                </a:r>
                <a:endParaRPr lang="en-US" sz="857" dirty="0"/>
              </a:p>
            </p:txBody>
          </p:sp>
          <p:cxnSp>
            <p:nvCxnSpPr>
              <p:cNvPr id="206" name="Elbow Connector 205"/>
              <p:cNvCxnSpPr/>
              <p:nvPr/>
            </p:nvCxnSpPr>
            <p:spPr>
              <a:xfrm>
                <a:off x="7172611" y="650326"/>
                <a:ext cx="612000" cy="828000"/>
              </a:xfrm>
              <a:prstGeom prst="bent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6326319" y="508427"/>
                <a:ext cx="882317" cy="47312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sz="857" u="sng" dirty="0" smtClean="0"/>
              </a:p>
              <a:p>
                <a:pPr algn="ctr"/>
                <a:r>
                  <a:rPr lang="en-US" sz="857" u="sng" dirty="0" smtClean="0"/>
                  <a:t>CONTACT</a:t>
                </a:r>
                <a:endParaRPr lang="en-US" sz="857" u="sng" dirty="0"/>
              </a:p>
              <a:p>
                <a:pPr algn="ctr"/>
                <a:endParaRPr lang="en-US" sz="857" dirty="0"/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6988845" y="1160741"/>
              <a:ext cx="1414329" cy="224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57" i="1" dirty="0" smtClean="0"/>
                <a:t>Is the contact link visible?</a:t>
              </a:r>
              <a:endParaRPr lang="en-GB" sz="857" i="1" dirty="0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9182700" y="515086"/>
            <a:ext cx="2839864" cy="2411266"/>
            <a:chOff x="9182700" y="515086"/>
            <a:chExt cx="2839864" cy="2411266"/>
          </a:xfrm>
        </p:grpSpPr>
        <p:grpSp>
          <p:nvGrpSpPr>
            <p:cNvPr id="217" name="Group 216"/>
            <p:cNvGrpSpPr/>
            <p:nvPr/>
          </p:nvGrpSpPr>
          <p:grpSpPr>
            <a:xfrm>
              <a:off x="9182700" y="515086"/>
              <a:ext cx="2839864" cy="2411266"/>
              <a:chOff x="8362797" y="513266"/>
              <a:chExt cx="2839864" cy="2411266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8547039" y="513266"/>
                <a:ext cx="882317" cy="47312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u="sng" dirty="0" smtClean="0"/>
                  <a:t>SIGNUP/LOGIN</a:t>
                </a:r>
                <a:endParaRPr lang="en-US" sz="857" u="sng" dirty="0"/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>
              <a:xfrm>
                <a:off x="8766974" y="976970"/>
                <a:ext cx="0" cy="57600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8421847" y="1553121"/>
                <a:ext cx="690253" cy="456414"/>
              </a:xfrm>
              <a:prstGeom prst="flowChartDecision">
                <a:avLst/>
              </a:prstGeom>
              <a:solidFill>
                <a:srgbClr val="FF0000">
                  <a:alpha val="5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No</a:t>
                </a:r>
                <a:endParaRPr lang="en-US" sz="857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362797" y="2450798"/>
                <a:ext cx="808351" cy="473125"/>
              </a:xfrm>
              <a:prstGeom prst="rect">
                <a:avLst/>
              </a:prstGeom>
              <a:solidFill>
                <a:srgbClr val="FFFF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smtClean="0">
                    <a:solidFill>
                      <a:schemeClr val="tx1"/>
                    </a:solidFill>
                  </a:rPr>
                  <a:t>BACK TO HOME</a:t>
                </a:r>
                <a:endParaRPr lang="en-US" sz="857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Straight Arrow Connector 117"/>
              <p:cNvCxnSpPr/>
              <p:nvPr/>
            </p:nvCxnSpPr>
            <p:spPr>
              <a:xfrm>
                <a:off x="8766973" y="2009535"/>
                <a:ext cx="0" cy="422059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9919114" y="1488569"/>
                <a:ext cx="735343" cy="506757"/>
              </a:xfrm>
              <a:prstGeom prst="flowChartDecision">
                <a:avLst/>
              </a:prstGeom>
              <a:solidFill>
                <a:schemeClr val="accent6">
                  <a:alpha val="5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smtClean="0"/>
                  <a:t>Yes</a:t>
                </a:r>
                <a:endParaRPr lang="en-US" sz="857" dirty="0"/>
              </a:p>
            </p:txBody>
          </p:sp>
          <p:cxnSp>
            <p:nvCxnSpPr>
              <p:cNvPr id="120" name="Straight Arrow Connector 119"/>
              <p:cNvCxnSpPr/>
              <p:nvPr/>
            </p:nvCxnSpPr>
            <p:spPr>
              <a:xfrm>
                <a:off x="9919114" y="2167639"/>
                <a:ext cx="6523" cy="263955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10394310" y="2451407"/>
                <a:ext cx="808351" cy="473125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857" dirty="0" smtClean="0"/>
                  <a:t>Student </a:t>
                </a:r>
              </a:p>
              <a:p>
                <a:pPr algn="ctr"/>
                <a:r>
                  <a:rPr lang="en-US" sz="857" dirty="0" smtClean="0"/>
                  <a:t>Sign up/Login Details</a:t>
                </a:r>
                <a:endParaRPr lang="en-US" sz="857" dirty="0"/>
              </a:p>
            </p:txBody>
          </p:sp>
          <p:cxnSp>
            <p:nvCxnSpPr>
              <p:cNvPr id="122" name="Elbow Connector 121"/>
              <p:cNvCxnSpPr/>
              <p:nvPr/>
            </p:nvCxnSpPr>
            <p:spPr>
              <a:xfrm>
                <a:off x="9426195" y="647025"/>
                <a:ext cx="828000" cy="828000"/>
              </a:xfrm>
              <a:prstGeom prst="bent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/>
            <p:cNvSpPr txBox="1"/>
            <p:nvPr/>
          </p:nvSpPr>
          <p:spPr>
            <a:xfrm>
              <a:off x="9557986" y="1134614"/>
              <a:ext cx="1601824" cy="224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57" i="1" dirty="0" smtClean="0"/>
                <a:t>Is the sign up/login link visible?</a:t>
              </a:r>
              <a:endParaRPr lang="en-GB" sz="857" i="1" dirty="0"/>
            </a:p>
          </p:txBody>
        </p:sp>
      </p:grpSp>
      <p:sp>
        <p:nvSpPr>
          <p:cNvPr id="230" name="TextBox 229"/>
          <p:cNvSpPr txBox="1"/>
          <p:nvPr/>
        </p:nvSpPr>
        <p:spPr>
          <a:xfrm rot="16200000">
            <a:off x="-1044215" y="2372241"/>
            <a:ext cx="2414127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7" i="1" dirty="0" smtClean="0"/>
              <a:t>If yes, bottom navigation bar </a:t>
            </a:r>
            <a:r>
              <a:rPr lang="en-GB" sz="857" i="1" smtClean="0"/>
              <a:t>will be visible</a:t>
            </a:r>
            <a:endParaRPr lang="en-GB" sz="857" i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643075" y="4552431"/>
            <a:ext cx="1392202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7" i="1" dirty="0" smtClean="0"/>
              <a:t>Is the home button visible?</a:t>
            </a:r>
            <a:endParaRPr lang="en-GB" sz="857" i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2467981" y="4585062"/>
            <a:ext cx="1479220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7" i="1" dirty="0" smtClean="0"/>
              <a:t>Is </a:t>
            </a:r>
            <a:r>
              <a:rPr lang="en-GB" sz="857" i="1" smtClean="0"/>
              <a:t>the camera button </a:t>
            </a:r>
            <a:r>
              <a:rPr lang="en-GB" sz="857" i="1" dirty="0" smtClean="0"/>
              <a:t>visible?</a:t>
            </a:r>
            <a:endParaRPr lang="en-GB" sz="857" i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4322841" y="4577503"/>
            <a:ext cx="1649018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7" i="1" dirty="0" smtClean="0"/>
              <a:t>Is </a:t>
            </a:r>
            <a:r>
              <a:rPr lang="en-GB" sz="857" i="1" smtClean="0"/>
              <a:t>the activities </a:t>
            </a:r>
            <a:r>
              <a:rPr lang="en-GB" sz="857" i="1" dirty="0" smtClean="0"/>
              <a:t>button visible?</a:t>
            </a:r>
            <a:endParaRPr lang="en-GB" sz="857" i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6735822" y="4548575"/>
            <a:ext cx="1649018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7" i="1" dirty="0" smtClean="0"/>
              <a:t>Is </a:t>
            </a:r>
            <a:r>
              <a:rPr lang="en-GB" sz="857" i="1" smtClean="0"/>
              <a:t>the search </a:t>
            </a:r>
            <a:r>
              <a:rPr lang="en-GB" sz="857" i="1" dirty="0" smtClean="0"/>
              <a:t>button visible?</a:t>
            </a:r>
            <a:endParaRPr lang="en-GB" sz="857" i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9875465" y="4562540"/>
            <a:ext cx="1649018" cy="2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7" i="1" dirty="0" smtClean="0"/>
              <a:t>Is the map button visible?</a:t>
            </a:r>
            <a:endParaRPr lang="en-GB" sz="857" i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10317724" y="2453227"/>
            <a:ext cx="808351" cy="4731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857" dirty="0" smtClean="0"/>
              <a:t>Parent   </a:t>
            </a:r>
          </a:p>
          <a:p>
            <a:pPr algn="ctr"/>
            <a:r>
              <a:rPr lang="en-US" sz="857" dirty="0" smtClean="0"/>
              <a:t>Sign up/Login Details</a:t>
            </a:r>
            <a:endParaRPr lang="en-US" sz="857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11572735" y="2178419"/>
            <a:ext cx="6523" cy="26395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739017" y="2158113"/>
            <a:ext cx="828000" cy="72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11111751" y="1973115"/>
            <a:ext cx="0" cy="2160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8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4818036"/>
              </p:ext>
            </p:extLst>
          </p:nvPr>
        </p:nvGraphicFramePr>
        <p:xfrm>
          <a:off x="1040130" y="719666"/>
          <a:ext cx="103098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71850" y="993986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Backlog for Main website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0130" y="2083646"/>
            <a:ext cx="4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u="sng" dirty="0" smtClean="0"/>
              <a:t>Homepage: top navigation bar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8725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9626155"/>
              </p:ext>
            </p:extLst>
          </p:nvPr>
        </p:nvGraphicFramePr>
        <p:xfrm>
          <a:off x="1040130" y="719666"/>
          <a:ext cx="103098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71850" y="993986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Backlog for Main website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0130" y="2083646"/>
            <a:ext cx="4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u="sng" dirty="0" smtClean="0"/>
              <a:t>Homepage: bottom navigation bar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9753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41749087"/>
              </p:ext>
            </p:extLst>
          </p:nvPr>
        </p:nvGraphicFramePr>
        <p:xfrm>
          <a:off x="1040130" y="719666"/>
          <a:ext cx="103098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71850" y="993986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Backlog for </a:t>
            </a:r>
            <a:r>
              <a:rPr lang="en-US" b="1" dirty="0" smtClean="0"/>
              <a:t>Parent/Tutor pages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0130" y="2083646"/>
            <a:ext cx="497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u="sng" dirty="0" smtClean="0"/>
              <a:t>Login process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34762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811</Words>
  <Application>Microsoft Macintosh PowerPoint</Application>
  <PresentationFormat>Widescreen</PresentationFormat>
  <Paragraphs>261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Coreen John</dc:creator>
  <cp:lastModifiedBy>Coreen John</cp:lastModifiedBy>
  <cp:revision>73</cp:revision>
  <dcterms:created xsi:type="dcterms:W3CDTF">2016-12-12T10:38:48Z</dcterms:created>
  <dcterms:modified xsi:type="dcterms:W3CDTF">2018-03-13T22:52:58Z</dcterms:modified>
</cp:coreProperties>
</file>