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4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0"/>
    <p:restoredTop sz="9460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tr-TR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2" name="Picture 2"/>
          <p:cNvSpPr>
            <a:spLocks noGrp="1"/>
          </p:cNvSpPr>
          <p:nvPr>
            <p:ph type="ctrTitle" idx="4294967295"/>
          </p:nvPr>
        </p:nvSpPr>
        <p:spPr>
          <a:xfrm>
            <a:off x="0" y="2643181"/>
            <a:ext cx="9144000" cy="1500199"/>
          </a:xfrm>
          <a:noFill/>
          <a:ln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7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TABİ TABİ ÖYLEDİR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fltVal val="-45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5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18.11.2012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9144000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9600" dirty="0" err="1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lonna MT" pitchFamily="82" charset="0"/>
              </a:rPr>
              <a:t>NEGAPOZi</a:t>
            </a:r>
            <a:endParaRPr lang="tr-TR" sz="9600" dirty="0">
              <a:effectLst>
                <a:glow rad="101600">
                  <a:schemeClr val="accent2">
                    <a:lumMod val="50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lonna MT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0.00023 C 0.01302 0.00462 0.02621 0.00693 0.03958 0.00878 C 0.01527 0.00924 -0.00903 0.01086 -0.03334 0.01086 C -0.04237 0.01086 -0.01546 0.00947 -0.00643 0.00878 C 0.00104 0.00762 0.00833 0.00554 0.01579 0.00462 C 0.01736 0.00369 0.02239 0.00254 0.02066 0.00254 C 0.00989 0.00254 0.00156 0.01063 -0.00799 0.01502 C 0.00468 0.01572 0.0184 0.01086 0.0302 0.01734 C 0.03645 0.02057 0.01753 0.02288 0.01111 0.02566 C -0.00417 0.03213 -0.0198 0.03722 -0.0349 0.04462 C -0.03698 0.04578 -0.03056 0.04346 -0.02865 0.04254 C -0.02327 0.03953 -0.01806 0.03537 -0.01268 0.03213 C -0.0066 0.02797 -0.00174 0.02728 0.00468 0.02566 C 0.00625 0.02404 0.00781 0.02242 0.00954 0.02127 C 0.01197 0.01988 0.02013 0.01734 0.01736 0.01734 C 0.00086 0.01734 -0.02917 0.02867 -0.04601 0.03838 C -0.07032 0.05202 -0.05053 0.04346 -0.06355 0.04901 C -0.05053 0.05456 -0.03681 0.04901 -0.02379 0.04462 C -0.02171 0.04346 -0.01858 0.03768 -0.01754 0.04046 C -0.01615 0.04393 -0.02309 0.06104 -0.02535 0.06566 C -0.02587 0.06843 -0.02639 0.07167 -0.02709 0.07421 C -0.02813 0.07861 -0.03021 0.08693 -0.03021 0.08693 C -0.02917 0.09525 -0.03039 0.10497 -0.02709 0.11236 C -0.025 0.11676 -0.00747 0.12739 -0.00313 0.12924 C 0.0151 0.13664 0.03211 0.1415 0.05069 0.14404 C 0.10069 0.14196 0.08993 0.15075 0.11579 0.12924 C 0.11961 0.12208 0.12066 0.11653 0.12222 0.1082 C 0.1217 0.10173 0.12309 0.09456 0.12066 0.08901 C 0.11927 0.08601 0.11545 0.08693 0.11267 0.08693 C 0.10729 0.08693 0.10208 0.08855 0.09687 0.08901 C 0.08784 0.09525 0.0802 0.10312 0.07291 0.11236 C 0.07013 0.12161 0.06579 0.12855 0.06354 0.1378 C 0.06458 0.1445 0.06406 0.1526 0.06666 0.15884 C 0.06822 0.16254 0.07187 0.163 0.07465 0.16531 C 0.08541 0.17294 0.10069 0.17942 0.11267 0.18219 C 0.12413 0.1845 0.14756 0.18635 0.14756 0.18635 C 0.16875 0.18566 0.18993 0.18589 0.21111 0.18404 C 0.2342 0.18219 0.25347 0.14797 0.2651 0.12485 C 0.27013 0.09456 0.27309 0.06751 0.27465 0.03606 C 0.27222 -0.02683 0.27986 -0.01642 0.23333 -0.01018 C 0.22743 -0.00278 0.2243 0.00554 0.22066 0.01502 C 0.21371 0.06173 0.24635 0.06566 0.27135 0.07861 C 0.28576 0.08578 0.31736 0.08277 0.31736 0.08277 C 0.33003 0.08046 0.34305 0.08046 0.35555 0.07653 C 0.37621 0.07005 0.3901 0.04693 0.40156 0.02566 C 0.40538 0.00531 0.40781 -0.0148 0.40954 -0.03561 C 0.4085 -0.06821 0.40902 -0.10081 0.40625 -0.13295 C 0.4052 -0.14475 0.38402 -0.15399 0.38402 -0.15399 C 0.37656 -0.15353 0.36909 -0.15376 0.3618 -0.15191 C 0.33281 -0.14475 0.31736 -0.10706 0.30468 -0.07584 C 0.30364 -0.06659 0.30086 -0.05758 0.30156 -0.04833 C 0.3059 0.01294 0.33107 0.02011 0.36979 0.02982 C 0.39826 0.02751 0.4052 0.03051 0.43333 0.00878 C 0.51232 -0.05272 0.5243 -0.18868 0.53802 -0.2955 C 0.53906 -0.32509 0.54027 -0.35469 0.54131 -0.38428 C 0.5434 -0.44694 0.54322 -0.51006 0.54756 -0.57249 C 0.54965 -0.60278 0.55086 -0.6333 0.55399 -0.66336 C 0.55572 -0.67977 0.55052 -0.70475 0.5618 -0.71214 C 0.58177 -0.72509 0.60625 -0.71214 0.62847 -0.71214 " pathEditMode="relative" ptsTypes="ffffffffffffffffffffffffffffffffffffffffffffffffffffffffff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is Teması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Ekran Gösterisi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TABİ TABİ ÖYLEDİR</vt:lpstr>
      <vt:lpstr>NEGAPOZi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TABİ TABİ ÖYLEDİR</dc:title>
  <dc:creator>Emre</dc:creator>
  <cp:lastModifiedBy>Emre</cp:lastModifiedBy>
  <cp:revision>8</cp:revision>
  <dcterms:created xsi:type="dcterms:W3CDTF">2012-11-18T15:51:16Z</dcterms:created>
  <dcterms:modified xsi:type="dcterms:W3CDTF">2012-11-18T17:14:35Z</dcterms:modified>
</cp:coreProperties>
</file>