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BE76-664D-4FC9-A394-DEDDAB6C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F95C6-179E-4CBB-97B5-F1875F07C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EAD28-755B-4332-A2F3-31FE63A5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BCDD-AA2E-45DA-84F5-7AD26468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6C54-344A-4EA1-A20F-A3EEE8D8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7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4364-1900-48BC-8896-419D744C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E41E3-FADD-4E39-99BB-BB54099B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8F97-993E-46B7-B6E6-FEB2EC2F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0C52-AF22-4069-8C02-E80EA362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0A48-3283-403E-AB4A-01CFAFAB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0B386-EE15-4B17-AFA9-01301733D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6671C-7E34-4618-9DAE-1984B5FBB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CB60-1B85-48F9-BDBB-2BB1A48B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8A78-522C-4C1B-8ECF-7269480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5E6B-799F-4CB9-A851-5182900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4CAB-34C1-41D3-95EA-1F85C77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8EB3-16ED-4630-A4C2-EE2FB8D8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7A7E-3B00-4290-9514-A04B9F3C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BBED-30B6-4A69-9069-B3CCC305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C78C-D9D7-4E86-8793-829BA403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52D0-9222-4200-B8C4-F1F11E48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18C86-EA66-4BCD-A251-2B946CB1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018F-741E-40D7-9EB5-B1B1D95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B7D9-D7D6-41AD-A582-CFF79B35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F2D6-3344-450F-AB84-400D2F2B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6E69-E665-436F-932D-9B0CD19E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7C98-7395-4409-9771-76078EF2B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F21AB-9D45-437B-9AE7-9FCD452D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057E-2999-4621-AE68-3DB1620C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5F84-B5B5-4C0F-A5C2-2A170D29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1CED3-DFE2-47D0-A7C9-91BC68A1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6337-385E-4CBC-B622-B243B8D2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79B4-BC63-4506-BA48-B6E9DF8B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CCAFC-22A7-484A-81BC-79F05281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AB533-B09C-4213-A92B-334F94586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42091-1385-4F18-946A-C8748220B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87766-5006-4FFE-9E62-41311E6B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92C3-13D8-4B25-916E-1EF8E6B0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E3B47-DCDA-4C23-BD79-F91DB0DE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7B87-DD9E-4A0E-8082-7682BDD7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39656-736A-4784-A9F2-F5CCC2FA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8FF2-3B59-4F6F-B146-E693A76D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524DE-E448-439B-8A7D-AB0A220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2A33C-8FA4-4600-806D-F717504D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FAD7D-1C39-48EF-8EBA-36A4E3A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CD327-E04E-413C-9012-1BADFA6A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C192-B9A6-469C-AFD6-BB3508C2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7020-B387-406E-ABA6-D53DD276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8B8E-2E0A-4873-961C-EED6173BE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BE62B-BBE1-4A73-8C8C-3F0E8BCC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D3314-FE53-4F51-9DAF-7DE81A11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3883-B383-43B1-AF9B-0C5C4506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847-982E-4C41-9582-8C8873CD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5D143-A043-4212-B74B-86DEE2242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45BED-356F-4425-A617-9E052FE7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E1C66-6CB8-4194-B01F-F1E5B85F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0BF78-C41F-4504-9020-07016533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6BEAF-7A2A-4E7C-944E-277B8103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0F87B-C150-42FB-B24A-EEE6D8CD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BC550-DF44-4E1C-A7AB-CD8C4AF3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1F0D-5859-48DD-AB1C-0021B923C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09C5-90E3-4329-B7E6-111C429E271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9EF1-0155-4453-8632-A4C5C8604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C86DF-5895-4630-8C7F-895D577A8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7CEF-077F-408E-94C0-1943F0C09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132C-1BB1-4120-9A54-E964A83C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8E23B7-6A95-4E8B-AB83-4E8F6700D6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796881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31780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 in BU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9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+1.48461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07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49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-0.903856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1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Porosity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03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+0.916763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Permeability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4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8DD7-8E4F-4A26-954B-FFBE9B7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AF26FB-AF29-4864-84F5-74D50DE6FC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309935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1838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Beta in Bu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857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+1.30553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865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33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+0.975244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197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Porosity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4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-0.812142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Permeability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3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30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7AA1-D0A6-4AF2-B657-7341F768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FEBC20-8933-44D0-9342-FA53A99DAE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945740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19782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 in 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58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+1.51411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28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577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-0.913889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0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Porosity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5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+0.902059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Permeability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35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3195-FF37-4FA0-8D3C-7BAB4F36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60F405-31D2-4E89-B5C8-5DF8E34F59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9790600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2871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Beta in 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01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+1.33478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1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69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+0.965294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545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Porosity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531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-0.826724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Permeability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1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6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2</cp:revision>
  <dcterms:created xsi:type="dcterms:W3CDTF">2020-04-21T15:13:49Z</dcterms:created>
  <dcterms:modified xsi:type="dcterms:W3CDTF">2020-04-21T15:48:12Z</dcterms:modified>
</cp:coreProperties>
</file>