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F247-9719-48E8-A4C2-72A347F00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B3D1A-C573-432A-B15A-3C6C788D7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D3AF1-28EE-45B7-99EF-5A3B35E9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D427-B619-4207-BF52-5542E6435F4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7A847-463B-4FC4-BE1D-1BDA36D8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87B3C-72BF-43C3-91BD-7A449261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B108-B857-415C-AD4E-98570DDF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6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C5FB-B377-44B4-854A-7D3F8652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FF0EB-5352-4A8A-97B7-0CC586EA4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92930-C6C7-46F6-A073-E50A94D8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D427-B619-4207-BF52-5542E6435F4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66098-4F9F-483F-B2BC-399637A2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C09A7-9C02-49AE-81F2-FC26B498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B108-B857-415C-AD4E-98570DDF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4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05BE01-2E19-4E28-B2B5-B45B2B5EE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63550-56E9-402C-97A5-AD68628B5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5B42E-7E7E-42C9-8F8D-0A431929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D427-B619-4207-BF52-5542E6435F4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AEA49-6825-4AB0-8685-DD3B493B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16232-E0F7-48A6-AEC4-CA39E7AD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B108-B857-415C-AD4E-98570DDF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7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31FC-2FB1-46CF-BD0A-F646E5B9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E4A73-F969-4301-A054-DD006F74B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E9CFF-8921-42E2-829B-E4849DE9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D427-B619-4207-BF52-5542E6435F4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6D93B-D43D-4D0D-97F5-F5D07A42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B2A61-DC8C-4FCB-8621-A97B8C85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B108-B857-415C-AD4E-98570DDF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5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B68E-0703-4AF1-83C3-B1FE72CA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6F0DC-E7A3-4769-8FC1-A043AED7C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0581B-9F4B-4698-93D1-49BD7E23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D427-B619-4207-BF52-5542E6435F4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42870-11DA-4136-8744-57BF9A89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ED3C3-230C-45DF-A9C8-B2A74F7D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B108-B857-415C-AD4E-98570DDF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9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511F-9A94-4DCE-984D-180DA062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15CB-8EE3-4A4D-ACA6-A2047B6B1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92F9E-2F3A-4C1D-B20F-44A9BBA27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4EBB6-E16B-4172-B5EA-4FBBE6C6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D427-B619-4207-BF52-5542E6435F4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7377C-C6BB-4289-9B83-DB9A14FA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A3E9F-BA29-4703-A60D-7E8F4E5B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B108-B857-415C-AD4E-98570DDF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3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F6B4-9406-4229-9791-B7A27B6E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0A639-E04F-45E4-818D-528272ECA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3084D-1953-4807-A67E-8A600B4FE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8C486-E7B6-49A1-BB12-7D8FFF9C6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82583-695D-432A-9E16-557FF20B6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8E5B0-DE33-4365-B830-6158CBEF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D427-B619-4207-BF52-5542E6435F4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A94404-3970-46E3-A42D-2676BBEF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173E3-625E-4712-B07E-F402ED06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B108-B857-415C-AD4E-98570DDF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9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A304-CB75-48F3-91A1-C509BFCB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55FDF-5B0C-42A5-95B3-7B3C6AB0C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D427-B619-4207-BF52-5542E6435F4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9DB9C-1FB4-4CA1-96B4-CAF320A7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D719C-8682-4D7C-8991-2F16FAD7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B108-B857-415C-AD4E-98570DDF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0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00C09-9B39-42AA-BD64-A47FF4F5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D427-B619-4207-BF52-5542E6435F4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D9BFE-B38C-4CCF-A6BB-DCEA6D27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A53AA-0F15-4EE6-846A-E8703DB8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B108-B857-415C-AD4E-98570DDF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835A-ABD4-4E74-933F-68B159D9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ED25-E5B4-4978-8AB8-E738A31E8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E47AF-BA88-4952-837C-41A0D2F6F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0106E-2725-461A-8065-B4AB03DF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D427-B619-4207-BF52-5542E6435F4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EBF79-A012-4A25-80AB-A05161E7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299EC-B844-4EB1-BEC9-74D8B59C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B108-B857-415C-AD4E-98570DDF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6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95AE-3E7C-4468-87EB-DD920180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63853-2039-413C-9C38-94EEA3E24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84EAE-A1F7-4E49-A67C-4898826FC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97887-E029-4EF8-A332-D185E92B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D427-B619-4207-BF52-5542E6435F4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92A3B-3952-4899-B7DD-85E621B1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F1DDB-5A1B-400A-ADDD-8CA4E4DA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B108-B857-415C-AD4E-98570DDF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1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27C27-856D-44EA-ABA7-9EFD3386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BEC18-B7CB-4E12-B989-ABF796D68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329F4-D035-451A-9C69-3CBCBA7C1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BD427-B619-4207-BF52-5542E6435F4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58B4-6489-4A61-93C4-08EDD34D0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471C-6589-4CD5-9B74-33174D413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FB108-B857-415C-AD4E-98570DDF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2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87D5-8498-4136-B2A9-96983817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05AADA-8904-4AD2-8F49-F99EF03DE7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904014"/>
          <a:ext cx="10515600" cy="21945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38903658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128081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Skin darcy (BU)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338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-0.193005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849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+1.50653E-16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28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+0.974747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Rw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503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+1.00000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Porosity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46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-0.812871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Permeability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69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65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6908-65B2-45DB-90C3-A621AD6A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B7F535-97B1-4CF7-9210-5DC0A07BFB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904014"/>
          <a:ext cx="10515600" cy="21945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90717209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90734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Skin nondarcy (BU)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738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+0.820130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26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+0.957905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044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-0.984978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Rw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434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-0.117517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Porosity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292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-0.926261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Permeability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806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03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84CC-552D-4413-99ED-B1829D32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065B96-803D-498E-A054-4483B4F4BC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904014"/>
          <a:ext cx="10515600" cy="21945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7952946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07571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Skin darcy (DD)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217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-0.222802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708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+1.51487E-16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643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+0.984883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Rw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225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+1.00000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Porosity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369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-0.798016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Permeability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062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77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1C06-1A4B-4A22-BD76-0AC95A9B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95BF3E-BBEE-45CE-BBA9-74635E0E1E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904014"/>
          <a:ext cx="10515600" cy="21945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39223791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86870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Skin nondarcy (DD)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841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+0.577698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654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+1.00000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692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-0.978563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Rw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73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+0.287532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Porosity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442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-0.916859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Permeability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8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93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RePack by Diakov</dc:creator>
  <cp:lastModifiedBy>RePack by Diakov</cp:lastModifiedBy>
  <cp:revision>1</cp:revision>
  <dcterms:created xsi:type="dcterms:W3CDTF">2020-04-21T15:50:21Z</dcterms:created>
  <dcterms:modified xsi:type="dcterms:W3CDTF">2020-04-21T15:50:26Z</dcterms:modified>
</cp:coreProperties>
</file>