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>
        <p:scale>
          <a:sx n="77" d="100"/>
          <a:sy n="77" d="100"/>
        </p:scale>
        <p:origin x="2131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9T18:27:35.08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273 0,'5'0,"11"0,16 5,13 6,8 1,9-2,3 3,-4-1,-9-3,-7-3,-8-2,-5-2,-3-1,-2-1,-1-1,0 1,0-1,-9 1,-12-1,-21 1,-17 0,-12 0,-8 0,-9 0,-4 0,-4-5,0-1,3 0,3 2,8-4,9-1,7 2,6 2,5 2,1 1,2 1,0 1,0 0,0 0,-1 1,9-1,13 0,16 0,11 0,16 0,10 0,12 0,10 0,7 0,-1 0,1 0,-3 0,0 0,-3 5,0 1,-2 0,-4-1,-8-2,-9-1,-8 0,-6-2,-5 0,-1 0,-11 0,-13-1,-12 1,-9 0,-7 0,-3 0,-3 0,0 0,0 0,-9 4,-12 7,-6 1,-8-1,-3 2,2-1,2-3,3 3,6-2,9-2,8-3,4-1,4-3,3 0,0-1,11-1,11 1,18-1,23 1,36 0,27 0,27 0,9 0,1 0,-3 0,-16 0,-18 0,-16 0,-18 0,-16 0,-20 0,-19 0,-18 0,-20 0,-20 0,-20 0,-18 0,-17 0,-10 0,-5 0,-1 0,5-5,9-1,17 0,14 1,15 2,13 1,10 1,6 0,3 1,2 0,0 1,0-1,0 0,8 0,12 0,11 0,10 0,11 5,16 6,18 1,14-1,8-3,8 2,3-1,0 3,-7 0,-13-3,-15-3,-13-2,-9-2,-7-1,-12-1,-19 0,-15 4,-8 2,-10-1,-4 0,0-2,-3-1,1-1,-8-1,-3 0,0 0,6 0,5 0,5-1,3 1,3 0,1 0,2 0,-1 0,0 0,10 0,12 0,11 0,10 0,2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8:27:51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91 24575,'635'0'0,"-635"-1"0,1 1 0,0 0 0,-1 0 0,1 0 0,0 0 0,-1 0 0,1 0 0,0 0 0,-1 0 0,1 0 0,0 0 0,-1 0 0,1 0 0,0 1 0,-1-1 0,1 0 0,-1 0 0,1 1 0,0-1 0,-1 0 0,1 1 0,-1-1 0,1 0 0,-1 1 0,2 0 0,-14 9 0,-26 8 0,-38 5 0,-119 21 0,105-28 0,-179 8 0,247-23 0,-1 0 0,1 2 0,0 0 0,-43 13 0,95-13 0,711-2 0,-406-3 0,-582 19 0,149-8 0,-22 2 0,-179 8 0,67-20 0,229 3 0,10 1 0,15 3 0,187 12 0,-52-7 0,428 6 0,-454-18 0,-665 18 0,-16-6 0,501-11 0,1583 0 0,-1665-1 0,-584 18 0,419-4 0,213-1 0,55-6 0,-46 2 0,2-8 0,696 1 0,-282-3 0,-315 1 0,-1-2 0,32-6 0,-56 8 0</inkml:trace>
  <inkml:trace contextRef="#ctx0" brushRef="#br0">3162 367 24575,'3'0'0,"47"1"0,-37 1 0,-1-2 0,0 1 0,0-2 0,1 1 0,-1-2 0,0 0 0,13-3 0,-23 4 0,0-1 0,1 1 0,-1-1 0,0 1 0,0-1 0,0 0 0,0 0 0,0 0 0,0 0 0,-1-1 0,1 1 0,-1 0 0,1-1 0,-1 1 0,0 0 0,0-1 0,0 0 0,0 1 0,0-1 0,-1 0 0,1-3 0,1-9 0,-1 1 0,0-27 0,-2 28 0,0-12 0,-2 0 0,-1-1 0,-12-37 0,9 33 0,6 26 0,0 1 0,0 0 0,-1 1 0,1-1 0,-1 0 0,1 0 0,-1 1 0,0-1 0,0 0 0,0 1 0,0 0 0,0 0 0,-1-1 0,1 1 0,-1 1 0,1-1 0,-1 0 0,0 1 0,0-1 0,0 1 0,0 0 0,0 0 0,0 0 0,0 0 0,0 0 0,-4 0 0,-10 0 0,0-1 0,1 2 0,-33 3 0,18-1 0,-768 2 0,436-6 0,-1321 2 0,1664 2 0,-1 0 0,0 1 0,-22 7 0,-18 2 0,54-11 0,-55 11 0,58-11 0,-1 1 0,1-1 0,0 1 0,0 0 0,0 0 0,0 0 0,0 0 0,0 1 0,1-1 0,-7 7 0,9-8 0,0 1 0,0-1 0,1 1 0,-1-1 0,1 1 0,-1-1 0,1 1 0,0-1 0,0 1 0,-1-1 0,1 1 0,0-1 0,0 1 0,0-1 0,1 1 0,-1-1 0,0 1 0,1-1 0,-1 1 0,1-1 0,-1 1 0,1-1 0,0 1 0,-1-1 0,1 0 0,0 1 0,2 1 0,32 38 0,-27-33 0,21 22 0,-20-23 0,-1 1 0,0 1 0,0 0 0,-1 0 0,0 0 0,0 1 0,9 20 0,-3-8 0,-6-18 0,0-15 0,-5 1 0,0-1 0,0 1 0,-1-1 0,-1 0 0,0 1 0,-2-21 0,2 27 0,-1 1 0,1 0 0,-1 0 0,0 0 0,0 0 0,0 0 0,0 0 0,-1 0 0,1 0 0,-1 0 0,0 0 0,0 1 0,0-1 0,0 1 0,0 0 0,0-1 0,-1 1 0,1 0 0,-1 0 0,1 0 0,-1 1 0,0-1 0,0 1 0,0-1 0,0 1 0,-5-2 0,-9 1 0,13 1 0,0 1 0,0-1 0,1 1 0,-1-1 0,0 0 0,1-1 0,-1 1 0,0-1 0,-3-1 0,7-2 0,8 2 0,10 0 0,223 1 0,-156 3 0,-149-1-1365,39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8:27:5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0 209 24575,'0'4'0,"1"-4"0,-1 0 0,0-1 0,0 1 0,0 0 0,0 0 0,1 0 0,-1 0 0,0 0 0,0 0 0,0-1 0,0 1 0,1 0 0,-1 0 0,0 0 0,0 0 0,0 0 0,1 0 0,-1 0 0,0 0 0,0 0 0,0 0 0,1 0 0,-1 0 0,0 0 0,0 0 0,0 0 0,1 0 0,-1 0 0,0 0 0,0 0 0,0 1 0,1-1 0,-1 0 0,0 0 0,0 0 0,0 0 0,0 0 0,1 0 0,-1 1 0,0-1 0,0 0 0,0 0 0,0 0 0,0 0 0,0 1 0,0-1 0,1 0 0,-1 0 0,0 0 0,0 1 0,0-1 0,0 0 0,0 0 0,0 0 0,0 1 0,0-1 0,0 0 0,0 0 0,0 0 0,0 1 0,0-1 0,0 0 0,8-4 0,0 1 0,1-1 0,0 2 0,0-1 0,0 1 0,0 0 0,0 1 0,0 0 0,1 1 0,15 0 0,2 4 0,1 0 0,32 11 0,-46-12 0,-2-1 0,0-1 0,0-1 0,0 0 0,0-1 0,0 0 0,-1 0 0,1-1 0,22-7 0,33-5 0,-23 12 0,1 1 0,66 9 0,-19-1 0,-82-6 0,-1-1 0,1 0 0,0-1 0,-1 0 0,1 0 0,-1-1 0,1-1 0,-1 1 0,0-1 0,0-1 0,9-4 0,-12 5 0,1 1 0,-1 0 0,0 0 0,1 0 0,0 1 0,-1 0 0,1 0 0,0 1 0,0 0 0,-1 0 0,1 1 0,0-1 0,-1 2 0,13 2 0,34 4 0,-5-8 0,-38-1 0,0 1 0,0 0 0,0 0 0,0 1 0,0 1 0,0-1 0,12 5 0,8 5 0,-17-5 0,1-1 0,0 0 0,0-1 0,0-1 0,0 0 0,1 0 0,-1-2 0,1 0 0,-1 0 0,19-3 0,-29 1 0,-1 1 0,1 0 0,0 0 0,-1 0 0,1 0 0,-1 0 0,1 1 0,0-1 0,-1 1 0,1 0 0,-1 0 0,0 1 0,1-1 0,-1 1 0,0-1 0,0 1 0,0 0 0,0 0 0,0 0 0,0 1 0,-1-1 0,1 1 0,-1 0 0,4 4 0,5 3 0,-10-9 0,0 0 0,1 0 0,-1-1 0,1 1 0,-1 0 0,1-1 0,-1 1 0,1-1 0,-1 0 0,1 1 0,-1-1 0,1 0 0,0 0 0,-1 0 0,1 0 0,-1 0 0,1 0 0,2-2 0,34-9 0,-22 6 0,-9 3 0,3-1 0,0 0 0,0 1 0,0 0 0,0 0 0,0 1 0,0 0 0,0 1 0,17 2 0,-29-6 0,-6-11 0,-7 7 0,-1 1 0,0 0 0,0 1 0,0 1 0,-20-4 0,-93-9 0,53 15-108,1 4 0,-107 14 0,-289 54-1562,313-43 1717,156-26-27,0 1-1,0-1 0,1 1 0,-1-1 0,0 0 1,0 0-1,0 0 0,0 0 0,0 0 0,0 0 1,1 0-1,-1 0 0,0-1 0,0 1 0,0-1 1,0 0-1,1 1 0,-1-1 0,0 0 0,1 0 1,-1 0-1,1 0 0,-1 0 0,1-1 0,-2 0 1,-6-5 1103,8 5-1104,-1 1 0,0 0 0,0 0 0,0 0 0,0 0 0,-1 0 0,1 1 0,0-1 0,0 1 0,0-1 0,-1 1 0,1 0 0,0 0 0,0 0 0,-1 0 0,1 0 0,-3 1 0,2-1-21,0 1 0,0-1 0,1 0 0,-1 0 0,0 0 0,0-1 0,0 1 0,-5-2 0,6 1 2,1 0 0,0 0 0,-1 0 0,1 0 0,0 0 0,0 0 0,0-1 0,0 1 0,0 0 0,0 0 0,0-1 0,0 1 0,1 0 0,-1-1 0,0 1 0,1-1 0,-1 1 0,1-1 0,0 0 0,-1 1 0,1-1 0,0-1 0,2-7 0,-2 10 0,15 0 0,-2 0 0,0 0 0,0 0 0,0 1 0,0 1 0,-1 0 0,1 1 0,13 5 0,15 2 0,53 5 0,1-3 0,0-5 0,1-3 0,126-13 0,-37-20 0,-120 16 0,69-5 0,-118 18 0,0 1 0,0 1 0,0 0 0,-1 1 0,17 5 0,-13-3 0,0-1 0,37 3 0,32-11 0,-73 2 0,1 0 0,-1 1 0,0 1 0,0 0 0,0 1 0,0 1 0,0 0 0,0 1 0,20 7 0,-34-10 0,0 1 0,0-1 0,0 1 0,0-1 0,-1 0 0,1 1 0,0-1 0,0 0 0,0 1 0,0-1 0,0 0 0,0 0 0,0 0 0,0 0 0,0 0 0,-1 0 0,1 0 0,0 0 0,0-1 0,0 1 0,0 0 0,0 0 0,0-1 0,0 1 0,1-1 0,-1-1 0,-1 1 0,1-1 0,-1 0 0,0 1 0,1-1 0,-1 1 0,0-1 0,0 0 0,0 1 0,0-1 0,0 1 0,-1-1 0,1 0 0,0 1 0,-1-1 0,0-1 0,0 1 0,-1 0 0,0 1 0,1-1 0,-1 1 0,0 0 0,0-1 0,0 1 0,1 0 0,-1 0 0,-1 0 0,1 0 0,0 0 0,0 1 0,0-1 0,0 1 0,0-1 0,-1 1 0,1 0 0,-3 0 0,-11-4 0,-334-97 0,-10 30 0,294 66 0,-79 4 0,-16-1 0,113 1 0,-73 8 0,84-3 0,0-1 0,0-3 0,-66-6 0,46-1 0,-84 1 0,122 6 0,39-9 0,6 7 0,1 1 0,45 4 0,-17 0 0,852 71 0,-782-60 0,182 14 0,-277-32 0,-645-14 0,392 1 0,-327-9 0,514 25 0,22 1 0,42 5 0,954 125 0,-852-116 0,135 7 0,-360-28 0,-67-3 0,-370 16 0,161 0 0,274-8 0,0-5 0,-143-27 0,372 44 0,499 28 0,-3-25 0,-534-11 0,15-2 0,-141 0 0,-48-5 0,8-1 0,-886-15 0,930 21 0,14 0 0,38 0 0,467 24 0,-158-2 0,-213-14 0,-50-2 0,85-4 0,-204-9 0,8 1 0,-556-18 0,300 17 0,242 5 0,36 1 0,16 1 0,8 0 0,197 18 0,-64-3 0,564 14 0,-654-27-1365,-29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8:29:54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62 24575,'462'31'0,"-236"-9"0,-11-20 0,-316 20 0,-521 56 0,242-67 0,275-12 0,98 2 0,3-1 0,1 0 0,-1 0 0,1 0 0,-1 0 0,1 0 0,0-1 0,-1 1 0,1-1 0,-1 0 0,1 0 0,0 0 0,0-1 0,-7-2 0,10 3 0,0 1 0,0-1 0,0 1 0,0-1 0,0 1 0,0-1 0,0 1 0,0-1 0,0 1 0,0-1 0,0 1 0,0-1 0,1 1 0,-1-1 0,0 1 0,0-1 0,0 1 0,1 0 0,-1-1 0,0 1 0,1-1 0,-1 1 0,0 0 0,1-1 0,-1 1 0,0 0 0,1-1 0,-1 1 0,0 0 0,1-1 0,-1 1 0,1 0 0,-1 0 0,1 0 0,-1 0 0,1-1 0,-1 1 0,1 0 0,22-11 0,-22 11 0,24-10 0,0 2 0,0 1 0,1 0 0,37-3 0,-9 6 0,62 2 0,-60 4 0,108-4 0,-157 1 0,0 0 0,1-1 0,-1 0 0,12-6 0,-18 8 0,-1 0 0,1-1 0,0 1 0,0-1 0,0 1 0,0-1 0,0 1 0,-1-1 0,1 0 0,0 1 0,0-1 0,-1 0 0,1 0 0,0 0 0,-1 1 0,1-1 0,0-2 0,-1 2 0,0 1 0,-1-1 0,1 0 0,0 0 0,-1 1 0,1-1 0,0 0 0,-1 0 0,1 1 0,-1-1 0,1 0 0,-1 1 0,1-1 0,-1 1 0,1-1 0,-1 1 0,1-1 0,-1 1 0,0-1 0,1 1 0,-1-1 0,0 1 0,0 0 0,1-1 0,-1 1 0,0 0 0,-1 0 0,-8-4 0,0 1 0,-1 0 0,1 1 0,-20-2 0,-25-5 0,18-2 0,12 3 0,0 1 0,0 1 0,0 2 0,-37-3 0,54 7 0,-46 1 0,50-1 0,0 0 0,0 1 0,0 0 0,1 0 0,-1 0 0,0 0 0,1 0 0,-1 1 0,1 0 0,-1 0 0,-3 2 0,7-3 0,0-1 0,0 0 0,0 0 0,0 1 0,-1-1 0,1 0 0,0 0 0,0 1 0,0-1 0,0 0 0,0 0 0,0 1 0,0-1 0,0 0 0,0 0 0,1 1 0,-1-1 0,0 0 0,0 0 0,0 1 0,0-1 0,0 0 0,0 0 0,0 1 0,1-1 0,-1 0 0,0 0 0,0 0 0,0 1 0,0-1 0,1 0 0,-1 0 0,0 0 0,0 0 0,0 0 0,1 1 0,-1-1 0,0 0 0,0 0 0,1 0 0,-1 0 0,0 0 0,0 0 0,1 0 0,-1 0 0,0 0 0,0 0 0,1 0 0,-1 0 0,0 0 0,0 0 0,1 0 0,-1 0 0,0 0 0,1 0 0,17 2 0,272 1 0,-149-5 0,95 2 0,-217 2 0,-14 4 0,-5-5 0,-1 0 0,0 0 0,0 0 0,0 0 0,0 0 0,0 0 0,0 0 0,0-1 0,0 1 0,0 0 0,0-1 0,0 1 0,-1-1 0,1 1 0,0-1 0,0 0 0,-1 1 0,1-1 0,0 0 0,-2 0 0,-43 6 0,1-2 0,-1-2 0,-56-5 0,6 0 0,-318 3 0,409 0 0,0 0 0,-1 0 0,1 1 0,0 0 0,-1 0 0,1 0 0,0 0 0,-6 3 0,10-3 0,-1 0 0,1-1 0,0 1 0,0 0 0,0 0 0,0 0 0,0 0 0,0 0 0,0 0 0,0 1 0,0-1 0,0 0 0,1 0 0,-1 1 0,0-1 0,1 0 0,-1 1 0,1-1 0,0 1 0,-1-1 0,1 0 0,0 1 0,0-1 0,0 1 0,0-1 0,0 1 0,0-1 0,0 1 0,1-1 0,-1 1 0,0-1 0,1 0 0,-1 1 0,2 1 0,3 10 0,0-1 0,2 0 0,10 17 0,11 20 0,-22-34 0,17 41 0,-22-51 0,0-1 0,0 1 0,0-1 0,0 1 0,-1 0 0,0-1 0,0 1 0,0-1 0,-1 1 0,-1 7 0,2-12 0,0 1 0,0-1 0,0 0 0,0 1 0,0-1 0,0 1 0,0-1 0,0 0 0,0 1 0,0-1 0,0 1 0,0-1 0,0 0 0,0 1 0,-1-1 0,1 0 0,0 1 0,0-1 0,0 0 0,-1 1 0,1-1 0,0 0 0,0 1 0,-1-1 0,1 0 0,0 0 0,-1 0 0,1 1 0,0-1 0,-1 0 0,1 0 0,-1 0 0,1 0 0,0 1 0,-1-1 0,0 0 0,-6-14 0,0-26 0,6-72 0,-1-5 0,2 114 0,0 0 0,-1 1 0,1-1 0,-1 1 0,0-1 0,0 1 0,0-1 0,0 1 0,0 0 0,-1-1 0,1 1 0,-1 0 0,0 0 0,1 0 0,-1 0 0,0 0 0,0 0 0,0 1 0,-4-3 0,5 3 0,-1 1 0,1-1 0,0 1 0,0-1 0,-1 1 0,1 0 0,0 0 0,0-1 0,-1 1 0,1 0 0,0 0 0,-1 0 0,1 1 0,0-1 0,-1 0 0,1 0 0,0 1 0,0-1 0,-1 1 0,1-1 0,0 1 0,0-1 0,0 1 0,0 0 0,0 0 0,0-1 0,0 1 0,0 0 0,0 0 0,0 0 0,0 0 0,0 0 0,0 0 0,1 0 0,-1 1 0,1-1 0,-1 0 0,1 0 0,-1 1 0,0 1 0,-2 7 0,0 0 0,0 1 0,1-1 0,0 1 0,1 0 0,1 0 0,-1 0 0,2 0 0,-1-1 0,2 1 0,2 12 0,-1-7 0,1 0 0,0 0 0,1 0 0,1-1 0,1 0 0,13 23 0,-16-37 0,-2-8 0,0-9 0,-3-80 0,0 56 0,1 31 0,0 11 0,2 31 0,1 0 0,15 58 0,-16-78 0,-1-10 0,0 0 0,0 0 0,0 0 0,0-1 0,0 1 0,0 0 0,1-1 0,-1 1 0,1-1 0,0 1 0,0-1 0,0 0 0,0 0 0,0 0 0,0 0 0,1 0 0,2 1 0,-1 0 0,1-1 0,0 0 0,0 0 0,-1-1 0,1 1 0,1-1 0,-1 0 0,0 0 0,7 0 0,-4-1 0,1 0 0,0 0 0,0-1 0,0 0 0,-1-1 0,1 0 0,0 0 0,-1-1 0,0 0 0,0-1 0,11-5 0,-1-3 0,-6 5 0,-1 0 0,-1-1 0,1 0 0,13-14 0,-22 20 0,0 0 0,0-1 0,0 1 0,-1-1 0,1 1 0,0-1 0,-1 0 0,0 0 0,0 1 0,0-1 0,0 0 0,0 0 0,0 0 0,-1-1 0,0 1 0,1 0 0,-1 0 0,0 0 0,-1 0 0,1 0 0,0 0 0,-1 0 0,0 0 0,-1-4 0,1 4 0,-1 0 0,1 1 0,-1-1 0,0 1 0,0 0 0,0 0 0,0 0 0,0 0 0,-1 0 0,1 0 0,0 0 0,-1 1 0,0-1 0,1 1 0,-1 0 0,0 0 0,1 0 0,-1 0 0,0 0 0,0 0 0,0 1 0,-5-1 0,-10 0 0,0 0 0,-29 2 0,28 0 0,-15 1 0,21 0 0,0-2 0,-1 1 0,1-1 0,0-1 0,-22-4 0,34 5 0,1 0 0,0 0 0,-1 0 0,1 0 0,-1 0 0,1 0 0,-1-1 0,1 1 0,-1 0 0,1 0 0,-1 0 0,1 0 0,-1 0 0,1-1 0,0 1 0,-1 0 0,1 0 0,0-1 0,-1 1 0,1 0 0,-1-1 0,1 1 0,0 0 0,0-1 0,-1 1 0,1-1 0,0 1 0,0 0 0,-1-1 0,1 1 0,0-1 0,0 0 0,14-6 0,26 1 0,185 4 0,-148 3 0,-119-1 0,6-1 0,-59 5 0,85-2 0,0-1 0,0 1 0,0 1 0,1 0 0,-1 0 0,0 1 0,1 0 0,0 1 0,0 0 0,-13 9 0,20-12 0,0-1 0,0 0 0,1 1 0,-1 0 0,0-1 0,1 1 0,-1 0 0,1 0 0,-1 0 0,1 0 0,0 0 0,0 0 0,0 0 0,0 0 0,0 1 0,0-1 0,0 0 0,1 1 0,0-1 0,-1 0 0,1 1 0,0-1 0,0 0 0,0 1 0,0-1 0,1 1 0,-1-1 0,1 0 0,-1 1 0,1-1 0,0 0 0,1 3 0,0-2 0,0 1 0,1-1 0,-1 0 0,1 0 0,0 0 0,0 0 0,0 0 0,1-1 0,-1 0 0,0 1 0,1-1 0,0 0 0,-1-1 0,1 1 0,0-1 0,0 1 0,8 0 0,5 1 0,0-2 0,1 0 0,-1-1 0,0-1 0,0-1 0,0 0 0,0-1 0,31-10 0,-8 5 0,-30 6 0,1 0 0,-1 0 0,0-1 0,0 0 0,0-1 0,14-7 0,-21 9 0,-1 1 0,0-1 0,0 0 0,1 0 0,-1-1 0,-1 1 0,1 0 0,0-1 0,-1 1 0,1-1 0,-1 1 0,1-1 0,-1 0 0,0 0 0,0 1 0,-1-1 0,1 0 0,-1 0 0,1 0 0,-1 0 0,0 0 0,0 0 0,0 0 0,0 0 0,-1 0 0,1 0 0,-1 1 0,-1-5 0,1 1 0,0 0 0,-1 0 0,0 0 0,0 1 0,0-1 0,-1 1 0,0 0 0,0 0 0,0 0 0,-1 0 0,1 0 0,-1 0 0,0 1 0,-1 0 0,1 0 0,-1 0 0,1 1 0,-1-1 0,0 1 0,-10-4 0,12 5 0,1 1 0,-1-1 0,1 1 0,-1-1 0,1 0 0,0 0 0,0 0 0,0 0 0,0 0 0,-3-5 0,5 7 0,0 0 0,-1-1 0,1 1 0,0 0 0,0-1 0,0 1 0,0-1 0,0 1 0,0 0 0,0-1 0,0 1 0,0-1 0,0 1 0,0 0 0,0-1 0,0 1 0,0 0 0,0-1 0,1 1 0,-1-1 0,0 1 0,0 0 0,0-1 0,0 1 0,1 0 0,-1 0 0,0-1 0,0 1 0,1-1 0,21-6 0,34 3 0,97 6 0,-48 0 0,127-2 0,-296 2 0,-95 13 0,85-8 0,-131-3 0,201-4 0,-1 2 0,11 3 0,14 4 0,3-4 0,0-1 0,32 1 0,21 4 0,90 9 0,-19-3 0,-105-9 0,77 0 0,-270 18 0,107-19 0,-80 20 0,6 0 0,-46 16 0,126-29 0,0-2 0,-1-1 0,0-2 0,-54 2 0,-35-11 0,369 4 0,158 7 0,96 48 0</inkml:trace>
  <inkml:trace contextRef="#ctx0" brushRef="#br0" timeOffset="1">1360 449 24575,'-428'-1'0,"408"1"0,-1-1 0,0-1 0,0 0 0,1-2 0,0-1 0,-33-11 0,53 16 0,-1 0 0,0 0 0,1 0 0,-1 0 0,1 0 0,-1-1 0,0 1 0,1 0 0,-1-1 0,1 1 0,-1 0 0,1-1 0,-1 1 0,1 0 0,-1-1 0,1 1 0,0-1 0,-1 1 0,1-1 0,-1 1 0,1-1 0,0 1 0,0-1 0,-1 1 0,1-1 0,0 0 0,0 1 0,-1-2 0,15-5 0,28 1 0,244 1 0,403-18 0,-1172 37 0,28 1 0,371-16 0,-155-24 0,347 4 0,323-25 0,-113 14 0,-229 22 0,57-7 0,168 1 0,-271 17 0,3-1 0,-44 0 0,-6 1 0,-28-1 0,-685 16 0,186-5 0,511-11 0,297 1 0,330-3 0,-327-11 0,45-1 0,-298 14 0,52-3 0,-74 3 0,0-1 0,0 1 0,-1-1 0,1-1 0,0 1 0,-1-1 0,1 0 0,-1 0 0,1 0 0,-1 0 0,0-1 0,7-5 0,-11 8 0,1-1 0,0 0 0,-1 1 0,1-1 0,-1 0 0,1 0 0,0 1 0,-1-1 0,0 0 0,1 0 0,-1 0 0,1 0 0,-1 0 0,0 1 0,0-1 0,1 0 0,-1 0 0,0 0 0,0 0 0,0 0 0,0 0 0,0 0 0,0 0 0,-1 0 0,1 0 0,0 0 0,0 0 0,-1 1 0,1-1 0,0 0 0,-1 0 0,1 0 0,-1 0 0,1 1 0,-1-1 0,1 0 0,-1 0 0,0 1 0,1-1 0,-1 1 0,0-1 0,0 0 0,1 1 0,-1-1 0,0 1 0,0 0 0,0-1 0,0 1 0,0 0 0,-1-1 0,-5-2 0,1 0 0,-1 1 0,0 0 0,0 0 0,-8-1 0,-42-2 0,-107 6 0,71 1 0,-259 13 0,-45-1 0,205-15 0,218 3 0,0 1 0,-1 1 0,36 10 0,-27-5 0,39 4 0,516 1 0,-418-16 0,-157 2 0,44-2 0,-54 1 0,-1 1 0,1-1 0,-1 0 0,1 0 0,-1 0 0,0 0 0,1 0 0,-1-1 0,0 0 0,0 1 0,0-1 0,5-4 0,-8 5 0,1 1 0,-1 0 0,1 0 0,-1-1 0,0 1 0,1-1 0,-1 1 0,0 0 0,0-1 0,1 1 0,-1-1 0,0 1 0,0-1 0,1 1 0,-1 0 0,0-1 0,0 1 0,0-1 0,0 1 0,0-1 0,0 1 0,0-1 0,0 1 0,0-1 0,0 1 0,0-1 0,0 1 0,0-1 0,0 1 0,0-1 0,-1 1 0,1-1 0,0 1 0,0-1 0,0 1 0,-1-1 0,-19-10 0,-27 4 0,-271 5 0,164 4 0,46-2 0,-11-2 0,-123 16 0,59 0 0,-196-10 0,215-5 0,158 1 0,2 1 0,1-1 0,-1 0 0,1 0 0,-1 0 0,1 0 0,-1-1 0,1 1 0,0-1 0,-1 0 0,1 0 0,0 0 0,0-1 0,0 1 0,-5-3 0,8 3 0,0 1 0,0 0 0,0-1 0,0 1 0,0 0 0,0-1 0,0 1 0,0 0 0,0-1 0,0 1 0,0 0 0,0-1 0,0 1 0,0 0 0,1-1 0,-1 1 0,0 0 0,0-1 0,0 1 0,0 0 0,1-1 0,-1 1 0,0 0 0,0 0 0,0-1 0,1 1 0,-1 0 0,0 0 0,0 0 0,1-1 0,-1 1 0,0 0 0,1 0 0,-1 0 0,0 0 0,1 0 0,-1-1 0,0 1 0,1 0 0,-1 0 0,0 0 0,1 0 0,-1 0 0,0 0 0,1 0 0,-1 0 0,1 0 0,19-4 0,44-1 0,104 5 0,-67 2 0,491-2 0,-585 1 0,-4-1 0,0 0 0,0 1 0,0-1 0,0 0 0,0-1 0,0 1 0,0 0 0,0-1 0,0 0 0,-1 1 0,1-1 0,0 0 0,0-1 0,-1 1 0,6-3 0,-8 3 0,0 1 0,0-1 0,0 1 0,-1-1 0,1 1 0,0-1 0,0 1 0,0-1 0,-1 1 0,1-1 0,0 1 0,-1-1 0,1 1 0,0 0 0,-1-1 0,1 1 0,-1 0 0,1-1 0,0 1 0,-1 0 0,1-1 0,-1 1 0,1 0 0,-1 0 0,1 0 0,-1 0 0,1-1 0,-1 1 0,1 0 0,-1 0 0,1 0 0,-1 0 0,1 0 0,-1 0 0,1 0 0,-2 0 0,-21-3 0,-309-2 0,184 7 0,43 0 0,-114-5 0,216 3 0,0-1 0,0 1 0,0-1 0,1 0 0,-1 0 0,0 0 0,1 0 0,-1-1 0,0 1 0,1-1 0,0 1 0,-4-4 0,6 4 0,-1 1 0,1 0 0,-1-1 0,1 1 0,0-1 0,-1 1 0,1-1 0,0 1 0,-1-1 0,1 0 0,0 1 0,0-1 0,0 1 0,-1-1 0,1 0 0,0 1 0,0-1 0,0 1 0,0-1 0,0 0 0,0 1 0,0-1 0,1 0 0,-1 0 0,1 0 0,-1 0 0,1 0 0,0 0 0,0 0 0,0 0 0,-1 0 0,1 1 0,0-1 0,0 0 0,0 0 0,0 1 0,0-1 0,0 1 0,0-1 0,0 1 0,2-1 0,16-4 0,-1 2 0,1 0 0,0 0 0,0 2 0,0 0 0,1 2 0,20 2 0,20 0 0,88 5 0,239 45 0,-112-10 0,32-17 0,-175-17 0,-340-6 0,165 0 0,1 2 0,-78 21 0,50-6 0,32-7 0,-1-2 0,0-1 0,-1-2 0,1-2 0,-54 1 0,56-6 0,-67 11 0,64-5 0,-50 0 0,82-7 0,4-1 0,1 1 0,-1 0 0,1 0 0,-1 0 0,1 1 0,-1-1 0,1 1 0,-1 0 0,1 0 0,-1 0 0,1 0 0,0 0 0,-5 3 0,8-3 0,0-1 0,0 0 0,0 1 0,0-1 0,0 0 0,0 1 0,0-1 0,0 0 0,0 1 0,0-1 0,0 0 0,0 1 0,0-1 0,0 0 0,0 1 0,1-1 0,-1 0 0,0 0 0,0 1 0,0-1 0,1 0 0,-1 1 0,0-1 0,0 0 0,1 0 0,-1 0 0,0 1 0,0-1 0,1 0 0,-1 0 0,0 0 0,1 0 0,-1 1 0,0-1 0,1 0 0,-1 0 0,0 0 0,1 0 0,-1 0 0,0 0 0,1 0 0,-1 0 0,0 0 0,1 0 0,-1 0 0,0 0 0,1 0 0,19 4 0,700 20 0</inkml:trace>
  <inkml:trace contextRef="#ctx0" brushRef="#br0" timeOffset="1">2298 363 24575,'219'-15'0,"-155"9"0,118 4 0,17-2 0,-132-8 0,-50 7 0,0 1 0,21-1 0,-29 5 0,-5 0 0,-1 0 0,1 0 0,-1 0 0,1-1 0,-1 1 0,1-1 0,-1 0 0,0 1 0,1-2 0,-1 1 0,0 0 0,0-1 0,3-1 0,-6 2 0,0 1 0,0 0 0,0-1 0,0 1 0,1 0 0,-1 0 0,0-1 0,0 1 0,-1 0 0,1-1 0,0 1 0,0 0 0,0-1 0,0 1 0,0 0 0,0-1 0,0 1 0,0 0 0,-1-1 0,1 1 0,0 0 0,0 0 0,0-1 0,-1 1 0,1 0 0,0 0 0,0 0 0,-1-1 0,1 1 0,0 0 0,0 0 0,-1 0 0,1 0 0,0-1 0,-1 1 0,1 0 0,0 0 0,0 0 0,-1 0 0,1 0 0,0 0 0,-1 0 0,1 0 0,0 0 0,-1 0 0,1 0 0,0 0 0,-1 0 0,-18-3 0,-64-3 0,-104 7 0,64 1 0,44-3 0,-91 3 0,143 2 0,26-4 0,-1 0 0,1 0 0,0 0 0,0 0 0,0 1 0,0-1 0,0 0 0,0 1 0,0-1 0,0 0 0,0 1 0,0 0 0,0-1 0,0 1 0,1-1 0,-1 1 0,0 0 0,0 0 0,0-1 0,1 1 0,-1 0 0,0 1 0,1-1 0,1-1 0,-1 1 0,1-1 0,-1 1 0,1-1 0,-1 1 0,1-1 0,-1 1 0,1-1 0,0 1 0,-1-1 0,1 0 0,0 1 0,-1-1 0,1 0 0,0 0 0,0 0 0,-1 1 0,1-1 0,0 0 0,0 0 0,1 0 0,22 2 0,-20-2 0,402 3 0,-211-5 0,18 2 0,-275 0 0,-65-1 0,-143 18 0,213-12 0,-66-2 0,-20 1 0,142-4 0,-1 0 0,0 0 0,0 1 0,0-1 0,0 0 0,0 1 0,1-1 0,-1 1 0,0 0 0,0-1 0,1 1 0,-1 0 0,0 0 0,-1 2 0,3-3 0,0 0 0,0 0 0,0 0 0,0 0 0,0 1 0,0-1 0,0 0 0,0 0 0,0 0 0,0 1 0,0-1 0,0 0 0,0 0 0,0 0 0,0 1 0,0-1 0,0 0 0,0 0 0,0 0 0,0 1 0,0-1 0,0 0 0,0 0 0,0 0 0,1 0 0,-1 1 0,0-1 0,0 0 0,0 0 0,0 0 0,0 0 0,1 0 0,-1 0 0,0 1 0,0-1 0,0 0 0,0 0 0,1 0 0,18 5 0,48 2 0,1-3 0,77-6 0,-45 0 0,380 2 0</inkml:trace>
  <inkml:trace contextRef="#ctx0" brushRef="#br0" timeOffset="1">2493 393 24575,'-1'0'0,"0"-1"0,0 1 0,1-1 0,-1 1 0,0-1 0,0 1 0,0-1 0,0 1 0,-1-1 0,-10-3 0,0-1 0,0 1 0,0 1 0,0 0 0,-1 1 0,-20-1 0,-82 2 0,69 2 0,-800 1 0,1465-20 0,-59-37 0,-510 49 0,60 0 0,-583 32 0,-7 35 0,76-8 0,252-27 0,99-15 0,-97 7 0,139-17 0,-254-3 0,264 2 0,-1 0 0,0 0 0,1-1 0,-1 1 0,0 0 0,1-1 0,-1 1 0,0-1 0,1 1 0,-1-1 0,1 0 0,-1 1 0,1-1 0,-1 0 0,1 0 0,0 0 0,-2-2 0,2 2 0,1 1 0,0-1 0,-1 0 0,1 0 0,0 0 0,0 1 0,0-1 0,0 0 0,0 0 0,0 1 0,0-1 0,0 0 0,0 0 0,0 0 0,0 1 0,1-1 0,-1 0 0,0 0 0,1 1 0,-1-1 0,0 0 0,1 1 0,-1-1 0,1 0 0,0 0 0,2-3 0,1 0 0,-1 1 0,1-1 0,0 1 0,0 0 0,0 0 0,1 0 0,-1 1 0,10-5 0,8 1 0,1 2 0,0 0 0,0 1 0,0 1 0,1 2 0,29 2 0,-10-1 0,1170-44 0,-1208 42 0,237-10 0,-278-5 0,-38 8 0,1 2 0,-123 7 0,70 2 0,-633-3 0,1807 0 0,-1039 0 0,0 0 0,0 0 0,0-1 0,0 0 0,0-1 0,0 0 0,0 0 0,15-7 0,-24 9 0,0 0 0,0 0 0,0 0 0,0 0 0,0 0 0,1 0 0,-1 0 0,0 0 0,0 0 0,0-1 0,0 1 0,0 0 0,0 0 0,0 0 0,0 0 0,0 0 0,0 0 0,1 0 0,-1-1 0,0 1 0,0 0 0,0 0 0,0 0 0,0 0 0,0 0 0,0 0 0,0-1 0,0 1 0,0 0 0,0 0 0,0 0 0,0 0 0,0 0 0,0 0 0,0 0 0,0-1 0,0 1 0,0 0 0,-1 0 0,1 0 0,0 0 0,0 0 0,0 0 0,0 0 0,0-1 0,0 1 0,0 0 0,0 0 0,0 0 0,0 0 0,-1 0 0,1 0 0,0 0 0,0 0 0,0 0 0,0 0 0,0 0 0,0 0 0,0 0 0,-1 0 0,1 0 0,0 0 0,0 0 0,0 0 0,0 0 0,0 0 0,-1 0 0,-10-3 0,-63-2 0,-110 6 0,103 1 0,-89-8 0,-287-18 0,-1 24 0,202 2 0,1432-2 0,-1175 0 0,0-1 0,0 1 0,0 0 0,1 0 0,-1 0 0,0 0 0,0 0 0,0 0 0,0 0 0,0 0 0,0 1 0,0-1 0,0 0 0,0 0 0,0 1 0,0-1 0,0 1 0,0-1 0,0 1 0,0 0 0,-1-1 0,1 1 0,0 0 0,0-1 0,0 2 0,-1-1 0,-1 0 0,1 0 0,-1 0 0,0 0 0,0 0 0,0-1 0,1 1 0,-1 0 0,0 0 0,0-1 0,0 1 0,0-1 0,0 1 0,0-1 0,0 1 0,0-1 0,0 0 0,-1 1 0,1-1 0,0 0 0,0 0 0,0 0 0,-2 0 0,-20 5 0,-29 6 0,0-3 0,-65 3 0,56-7 0,0 3 0,-92 23 0,27-5 0,51-11 0,-95 14 0,137-25 0,-1 0 0,-68-6 0,75-6 0,23 3 0,16-1 0,132-23 0,-90 19 0,1 1 0,87-3 0,114 12 0,-116 3 0,-165-4 0,-37-8 0,-45-5 0,-390 12 0,254 6 0,178-3 0,-103-3 0,147 1 0,0-1 0,1-1 0,-1-1 0,1-1 0,-38-15 0,55 18 0,0 1 0,-1 0 0,1-1 0,0 1 0,0-1 0,0 0 0,0 0 0,1 0 0,-1-1 0,1 1 0,0-1 0,0 1 0,0-1 0,0 0 0,1 1 0,-1-1 0,1 0 0,0 0 0,0 0 0,1 0 0,-1-5 0,0-7 0,0 1 0,1-1 0,1 0 0,2-17 0,-3 32 0,0 0 0,1-1 0,-1 1 0,0 0 0,0 0 0,1 0 0,-1 0 0,1 0 0,-1-1 0,1 1 0,-1 0 0,1 0 0,-1 0 0,1 0 0,0 1 0,0-1 0,0 0 0,-1 0 0,1 0 0,0 0 0,0 1 0,0-1 0,0 1 0,0-1 0,0 1 0,1-1 0,-1 1 0,0-1 0,0 1 0,0 0 0,0-1 0,0 1 0,1 0 0,-1 0 0,0 0 0,0 0 0,0 0 0,1 0 0,-1 1 0,0-1 0,0 0 0,0 1 0,0-1 0,2 1 0,7 2 0,-1 1 0,1 1 0,-1-1 0,11 7 0,-9-4 0,18 10 0,-17-10 0,0 0 0,0 0 0,1-1 0,0-1 0,0 0 0,0-1 0,14 3 0,556 47 0,4-47 0,-511-8 0,352-14 0,143-69 0,-532 77 0,0 2 0,67 0 0,-68 5 0,0-2 0,64-12 0,109-22 0,-184 29 0,-21 1 0,-18 0 0,-21 1 0,1 1 0,0 3 0,-63 3 0,22 0 0,-110-3 0,-159 3 0,175 10 0,-151 4 0,252-17 0,549 17 0,134-4 0,-464-13 0,-1353 1 0,1998 32 0,-760-27 0,46 5 0,122 0 0,-533-10 0,135-2 0,-303 2 0,811 14 0,-32 0 0,121-15 0,-405 1 0,-1 1 0,1-1 0,0 0 0,0 0 0,0 0 0,0 0 0,0 0 0,0 0 0,0 0 0,0 1 0,0-1 0,0 0 0,0 0 0,0 0 0,0 0 0,0 0 0,0 1 0,0-1 0,0 0 0,0 0 0,0 0 0,0 0 0,0 0 0,0 0 0,0 1 0,0-1 0,0 0 0,0 0 0,0 0 0,0 0 0,0 0 0,0 0 0,1 0 0,-1 1 0,0-1 0,0 0 0,0 0 0,0 0 0,0 0 0,0 0 0,0 0 0,0 0 0,1 0 0,-1 0 0,0 0 0,0 0 0,0 0 0,-14 7 0,-40 7 0,-1-2 0,0-3 0,-86 3 0,-176-12 0,141-2 0,1015 2 0,-1875 0 0,1084 2 0,-1 3 0,80 19 0,-14-2 0,213 5 0,-3-25 0,-214-2 0,-133 1 0,0 2 0,0 1 0,-46 14 0,-30 5 0,11-15 0,-158-7 0,111-3 0,128 2 0,-26 0 0,30 0 0,21 0 0,132 7 0</inkml:trace>
  <inkml:trace contextRef="#ctx0" brushRef="#br0" timeOffset="1">2561 393 24575,'-68'0'0</inkml:trace>
  <inkml:trace contextRef="#ctx0" brushRef="#br0" timeOffset="1">3041 394 24575,'70'-1'0</inkml:trace>
  <inkml:trace contextRef="#ctx0" brushRef="#br0" timeOffset="1">3112 393 24575,'-43'0'0</inkml:trace>
  <inkml:trace contextRef="#ctx0" brushRef="#br0" timeOffset="3161.77">3176 366 24575,'40'-21'0,"-13"7"0,0-1 0,0-1 0,46-37 0,-70 51 0,-1-1 0,1 1 0,-1 0 0,0-1 0,0 0 0,0 1 0,0-1 0,0 0 0,-1 0 0,0 0 0,1 0 0,-1 0 0,0-1 0,0 1 0,0 0 0,-1 0 0,1-1 0,-1 1 0,0 0 0,0-1 0,0 1 0,0 0 0,-1-1 0,1 1 0,-1 0 0,0 0 0,0-1 0,0 1 0,0 0 0,-1 0 0,1 0 0,-3-3 0,0 0 0,-1 0 0,1-1 0,-1 2 0,-1-1 0,1 1 0,-1 0 0,0 0 0,0 0 0,0 1 0,-1 0 0,1 0 0,-1 1 0,-8-4 0,13 7 0,-7-3 0,0 0 0,0-1 0,0 1 0,0-2 0,0 1 0,1-1 0,0-1 0,0 1 0,-14-14 0,21 17 0,0 1 0,0 0 0,0 0 0,0 0 0,-1 0 0,1-1 0,0 2 0,-1-1 0,1 0 0,-1 0 0,1 0 0,-1 1 0,1-1 0,-3 0 0,2 6 0,12 10 0,121 119 0,-91-95 0,-27-27 41,1-2 0,15 11 0,25 20-1529,-42-28-5338</inkml:trace>
  <inkml:trace contextRef="#ctx0" brushRef="#br0" timeOffset="1">2555 373 24575,'-1'-2'0,"1"0"0,-1 0 0,1 0 0,0 0 0,0 0 0,0 0 0,0 0 0,0 0 0,0 0 0,1 0 0,-1 0 0,0 0 0,1 1 0,0-1 0,-1 0 0,1 0 0,0 0 0,0 0 0,0 1 0,0-1 0,1 0 0,-1 1 0,0-1 0,1 1 0,-1 0 0,1-1 0,-1 1 0,1 0 0,-1 0 0,1 0 0,0 0 0,3-2 0,6 0 0,1 0 0,-1 0 0,1 1 0,-1 0 0,21 0 0,64 5 0,-47 0 0,5-1 0,2 1 0,62-6 0,-115 3 0,0 0 0,-1-1 0,1 1 0,-1-1 0,1 0 0,-1 0 0,1 0 0,-1 0 0,5-2 0,-3-7 0,-15-2 0,0 5 0,0 1 0,0 0 0,-1 1 0,1 0 0,-1 1 0,0 1 0,0 0 0,-19-3 0,-7 3 0,-56 1 0,-8 0 0,34-10 0,51 7 0,0 2 0,-20-2 0,-199 3 0,151 3 0,686-1 0,-610 0 0,-23 1 0,0-1 0,-1-2 0,1-1 0,0-2 0,-50-13 0,58 10 0,1 1 0,1-1 0,-41-21 0,62 26 0,8 1 0,9 1 0,41 3 0,98 15 0,-82-7 0,-65-9 0,0 1 0,0-1 0,0 1 0,-1 1 0,1-1 0,-1 1 0,1 1 0,9 5 0,-15-8 0,-1 0 0,1 1 0,-1-1 0,1 0 0,-1 0 0,0 1 0,1-1 0,-1 1 0,0-1 0,0 1 0,0 0 0,0-1 0,0 1 0,-1 0 0,1 0 0,0-1 0,-1 1 0,0 0 0,1 0 0,-1 0 0,0 0 0,0 0 0,0 0 0,0 0 0,0-1 0,0 1 0,-1 0 0,1 0 0,0 0 0,-1 0 0,0-1 0,1 1 0,-1 0 0,0 0 0,0-1 0,0 1 0,0-1 0,0 1 0,-1-1 0,-1 3 0,-1 1 0,-1 0 0,1-1 0,-1 1 0,0-1 0,0 0 0,0 0 0,-1-1 0,0 1 0,1-1 0,-1 0 0,0-1 0,0 0 0,-7 2 0,-10 2 0,-1-2 0,-30 2 0,-8 2 0,46-5 0,-14 3 0,-33 10 0,56-14 0,-1 1 0,1 0 0,0 0 0,0 1 0,0-1 0,1 2 0,-1-1 0,1 1 0,-10 9 0,14-13 0,1 1 0,0-1 0,0 0 0</inkml:trace>
  <inkml:trace contextRef="#ctx0" brushRef="#br0" timeOffset="1">3430 325 24575,'-5'-1'0,"-269"-14"0,251 16 0,-30-1 0,50 0 0,0 0 0,0 0 0,0-1 0,0 1 0,0-1 0,0 0 0,0 0 0,1 0 0,-1-1 0,0 1 0,1 0 0,-1-1 0,-3-3 0,5 5 0,1-1 0,-1 1 0,1-1 0,-1 1 0,1 0 0,0-1 0,-1 1 0,1-1 0,0 1 0,-1-1 0,1 1 0,0-1 0,-1 0 0,1 1 0,0-1 0,0 1 0,0-1 0,0 0 0,0 1 0,0-1 0,-1 1 0,1-1 0,0 0 0,1 1 0,-1-1 0,0 1 0,0-1 0,0 0 0,0 1 0,0-1 0,1 0 0,0 0 0,0 0 0,0-1 0,0 1 0,1 0 0,-1 0 0,0 1 0,0-1 0,1 0 0,-1 0 0,1 1 0,-1-1 0,2 0 0,43-8 0,137 9 0,-123 2 0,65-5 0,-97-4 0,-21 0 0,-20 1 0,-21 1 0,0 1 0,0 2 0,-65 4 0,26 0 0,39-1 0,21 0 0,0 0 0,0-1 0,-1-1 0,1 0 0,-18-4 0,30 5 0,1 0 0,0 0 0,-1 0 0,1 0 0,-1 0 0,1 0 0,-1 0 0,1-1 0,-1 1 0,1 0 0,-1 0 0,1 0 0,0 0 0,-1-1 0,1 1 0,-1 0 0,1 0 0,0-1 0,-1 1 0,1 0 0,0-1 0,-1 1 0,1 0 0,0-1 0,0 1 0,-1 0 0,1-1 0,0 1 0,0-1 0,0 1 0,-1-1 0,1 1 0,0-1 0,14-6 0,26 1 0,80 6 0,18-2 0,-135 2 0,-1 0 0,1 0 0,-1-1 0,1 1 0,-1-1 0,0 0 0,1 0 0,-1 0 0,0 0 0,1 0 0,-1 0 0,3-3 0,-4 3 0,0 0 0,-1 0 0,1 1 0,0-1 0,0 0 0,-1 0 0,1 0 0,-1 0 0,1 0 0,-1-1 0,1 1 0,-1 0 0,1 0 0,-1 0 0,0 0 0,0 0 0,0-1 0,0 1 0,0-2 0,0 1 0,-1 0 0,1 0 0,-1-1 0,0 1 0,0 0 0,0 0 0,0 0 0,-1 0 0,1 0 0,0 1 0,-1-1 0,1 0 0,-1 0 0,0 1 0,1-1 0,-1 1 0,0 0 0,0-1 0,0 1 0,0 0 0,0 0 0,0 0 0,-1 1 0,1-1 0,-3 0 0,-22-4 0,-1 1 0,1 1 0,0 2 0,-1 0 0,-36 5 0,-15 0 0,43-4 0,26 0 0,28 0 0,4 0 0,17-1 0,0 2 0,0 1 0,58 12 0,-90-12 0,-3-1 0,1 1 0,-1-1 0,0-1 0,0 1 0,0-1 0,1 1 0,-1-1 0,0 0 0,0-1 0,8 0 0,-12 1 0,0 0 0,1 0 0,-1 0 0,0 0 0,0 0 0,0 0 0,0 0 0,0 0 0,0 0 0,1 0 0,-1-1 0,0 1 0,0 0 0,0 0 0,0 0 0,0 0 0,0 0 0,0 0 0,0 0 0,1 0 0,-1 0 0,0 0 0,0 0 0,0 0 0,0-1 0,0 1 0,0 0 0,0 0 0,0 0 0,0 0 0,0 0 0,0 0 0,0 0 0,0-1 0,0 1 0,0 0 0,1 0 0,-1 0 0,0 0 0,0 0 0,0 0 0,0-1 0,-1 1 0,1 0 0,0 0 0,0 0 0,0 0 0,0 0 0,0 0 0,0-1 0,0 1 0,0 0 0,0 0 0,0 0 0,0 0 0,0 0 0,0 0 0,0 0 0,0 0 0,-1 0 0,1-1 0,0 1 0,-12-6 0,-17-1 0,7 5 0,-1 0 0,1 1 0,-1 2 0,1 0 0,-1 1 0,1 2 0,0 0 0,0 1 0,-26 10 0,110-17 0,-27 2 0,5 1 0,36-2 0,-71 1 0,0-1 0,0 1 0,-1-1 0,1-1 0,0 1 0,0-1 0,-1 1 0,1-1 0,-1-1 0,0 1 0,0 0 0,5-4 0,-8 4 0,1 1 0,-1 0 0,1 0 0,-1-1 0,0 1 0,0-1 0,1 1 0,-1-1 0,0 0 0,-1 1 0,1-1 0,0 0 0,0 0 0,-1 0 0,1 0 0,-1 1 0,1-1 0,-1 0 0,0 0 0,0 0 0,0 0 0,0 0 0,0 0 0,0 0 0,0 0 0,-1 0 0,1 0 0,-2-2 0,1 2 0,0 0 0,-1-1 0,0 1 0,1 0 0,-1 0 0,0 0 0,0 0 0,0 0 0,0 0 0,0 1 0,-1-1 0,1 1 0,0-1 0,-1 1 0,1 0 0,-1 0 0,1 0 0,-1 0 0,-4 0 0,-4-1 0,1 1 0,-1 0 0,0 0 0,0 1 0,0 0 0,1 1 0,-1 1 0,0-1 0,0 2 0,1-1 0,0 2 0,-16 5 0,8 0 0,1 1 0,-1 1 0,2 0 0,-1 1 0,-25 25 0,35-30 0,0-1 0,-1 0 0,1 0 0,-1-1 0,0 0 0,-1 0 0,1-1 0,-1 0 0,0 0 0,-10 2 0,24-12 0,13-4 0,10 3 0,1 2 0,-1 1 0,1 2 0,0 1 0,55 4 0,-10-1 0,-48-2 0,-16-1 0,0 1 0,1 0 0,-1 1 0,0 0 0,16 4 0,-25-5 0,0 0 0,-1 0 0,1 0 0,0 0 0,-1 0 0,1 1 0,0-1 0,-1 0 0,1 0 0,-1 1 0,1-1 0,0 0 0,-1 1 0,1-1 0,-1 1 0,1-1 0,-1 1 0,1-1 0,-1 1 0,1-1 0,-1 1 0,0-1 0,1 1 0,-1 0 0,0-1 0,1 1 0,-1 0 0,0-1 0,0 1 0,0 0 0,0-1 0,1 1 0,-1 0 0,0-1 0,0 1 0,0 0 0,-1-1 0,1 1 0,0 0 0,0-1 0,0 1 0,0 0 0,-1 1 0,0-2 0,1 1 0,-1 0 0,1-1 0,-1 1 0,0-1 0,0 1 0,1 0 0,-1-1 0,0 0 0,0 1 0,1-1 0,-1 1 0,0-1 0,0 0 0,0 0 0,0 1 0,0-1 0,1 0 0,-1 0 0,0 0 0,0 0 0,0 0 0,0 0 0,0 0 0,0 0 0,0-1 0,1 1 0,-1 0 0,0 0 0,0-1 0,0 1 0,0-1 0,0 0 0,-8-6 0,1 0 0,0 0 0,0-1 0,1 0 0,0-1 0,1 1 0,0-1 0,-10-20 0,16 29 0,-1-1 0,1 0 0,-1 1 0,1-1 0,0 0 0,0 1 0,-1-1 0,1 0 0,0 0 0,0 0 0,0 1 0,0-1 0,0 0 0,0 0 0,0 1 0,0-1 0,0 0 0,0 0 0,0 0 0,0 1 0,1-1 0,-1 0 0,0 1 0,1-1 0,-1 0 0,0 0 0,1 1 0,0-2 0,0 2 0,-1 0 0,1 0 0,-1 0 0,1 0 0,-1 0 0,1 0 0,0 0 0,-1 0 0,1 0 0,0 0 0,-1 0 0,1 0 0,-1 0 0,1 0 0,-1 0 0,1 1 0,0-1 0,-1 0 0,1 0 0,-1 1 0,1-1 0,-1 0 0,1 1 0,-1-1 0,0 1 0,1-1 0,-1 1 0,1-1 0,-1 0 0,0 1 0,1-1 0,-1 1 0,0 0 0,1 0 0,7 13 0,-1 0 0,8 19 0,-2-3 0,-13-30 0,0 0 0,0 0 0,0 0 0,0 0 0,0 0 0,0 0 0,0 0 0,0 0 0,0 0 0,0-1 0,0 1 0,0 0 0,0 0 0,0 0 0,0 0 0,0 0 0,0 0 0,0 0 0,0 0 0,0 0 0,0 0 0,0 0 0,1 0 0,-1 0 0,0 0 0,0 0 0,0 0 0,0 0 0,0 0 0,0 0 0,0-1 0,0 1 0,0 0 0,0 0 0,0 0 0,0 0 0,0 0 0,0 0 0,1 0 0,-1 0 0,0 0 0,0 0 0,0 0 0,0 0 0,0 0 0,0 0 0,0 0 0,0 1 0,0-1 0,0 0 0,0 0 0,0 0 0,0 0 0,0 0 0,0 0 0,1 0 0,-1 0 0,0 0 0,0 0 0,0 0 0,0 0 0,0 0 0,2-11 0,-1-15 0,-1 24 0,0 0 0,-1 0 0,1 0 0,0 1 0,-1-1 0,1 0 0,-1 1 0,1-1 0,-1 0 0,0 1 0,0-1 0,1 1 0,-1-1 0,0 1 0,-1-1 0,1 1 0,0 0 0,0-1 0,-1 1 0,1 0 0,0 0 0,-4-2 0,5 3 0,-1 0 0,0 0 0,1 0 0,-1 0 0,0 0 0,1 0 0,-1 0 0,0 0 0,1 0 0,-1 0 0,0 0 0,1 0 0,-1 0 0,0 1 0,1-1 0,-1 0 0,1 1 0,-1-1 0,0 0 0,1 1 0,-1-1 0,0 1 0,-1 1 0,1 0 0,0-1 0,0 1 0,-1 0 0,1 0 0,0 0 0,0 0 0,1 0 0,-1 0 0,-1 3 0,-8 29 0,6-24 0,0 1 0,1-1 0,0 1 0,1 0 0,0 0 0,1 0 0,0 0 0,0 0 0,3 19 0,3-19 0,0-13 0,-4 1 0,0-1 0,-1 1 0,1 0 0,-1-1 0,0 1 0,1-1 0,-1 1 0,0-1 0,0 1 0,0-1 0,0 1 0,0-3 0,-5-21 0,-11-34 0,9 36 0,7 22 0,-1-1 0,1 1 0,-1-1 0,1 0 0,0 1 0,0-1 0,0 1 0,-1-1 0,2 0 0,-1 1 0,0-1 0,0 0 0,0 1 0,1-1 0,0-1 0,-1 2 0,1 1 0,-1-1 0,0 1 0,1-1 0,-1 1 0,1-1 0,-1 1 0,1-1 0,0 1 0,-1 0 0,1-1 0,-1 1 0,1 0 0,0-1 0,-1 1 0,1 0 0,0 0 0,-1 0 0,1-1 0,0 1 0,-1 0 0,1 0 0,1 0 0,2 1 0,0 0 0,-1-1 0,1 1 0,0 0 0,-1 1 0,1-1 0,-1 1 0,0-1 0,1 1 0,4 4 0,34 15 0,-34-18 0,1 0 0,-1 1 0,0 0 0,-1 1 0,10 7 0,-15-11 0,0 0 0,-1 1 0,0-1 0,1 1 0,-1 0 0,0 0 0,0-1 0,0 1 0,0 0 0,0 0 0,0 0 0,0 0 0,-1 0 0,1 0 0,-1 0 0,1 0 0,-1 0 0,0 0 0,0 0 0,0 0 0,0 0 0,0 1 0,-1-1 0,1 0 0,0 0 0,-1 0 0,-1 2 0,0 1 0,0-1 0,-1 1 0,0-1 0,0 0 0,0 0 0,-1 0 0,1-1 0,-1 1 0,0-1 0,0 0 0,0 0 0,0 0 0,-1 0 0,1-1 0,-1 0 0,0 0 0,-5 2 0,-8 2 0,0 0 0,-1-1 0,-23 3 0,17-5 0,-43-2 0,1 1 0,66-3 0,-1 1 0,1 0 0,0 0 0,-1 0 0,1 1 0,0-1 0,-1 0 0,1 0 0,0 1 0,0-1 0,-1 1 0,1-1 0,0 1 0,0 0 0,0-1 0,-1 1 0,1 0 0,0 0 0,0 0 0,0-1 0,0 1 0,0 0 0,1 1 0,-1-1 0,0 0 0,0 0 0,0 2 0,1-2 0,0 1 0,0-1 0,1 0 0,-1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9T18:29:54.8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325 426,'20'-5,"5"0,-1 3,1 1,0 1,1 0,-6 0</inkml:trace>
  <inkml:trace contextRef="#ctx0" brushRef="#br0">0 524,'11'-7,"44"-17,7 3,-1 6,-7 5,-13-1,-10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8:29:58.0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2061 167 24575,'-13'-2'0,"0"1"0,-1 0 0,-23 1 0,27 0 0,-39 2 0</inkml:trace>
  <inkml:trace contextRef="#ctx0" brushRef="#br0">1916 166 24575,'35'1'0</inkml:trace>
  <inkml:trace contextRef="#ctx0" brushRef="#br0" timeOffset="-3166.78">705 167 24575,'-48'-7'0,"-12"-2"0,-118-2 0,88 8 0,-19-9 0,69 5 0,-50 0 0,12 7 0,66 1 0,53-1 0,630-32 0,-668 32 0,489-61 0,-392 49 0,0 5 0,117 7 0,-113 1 0,-100-1 0,1 0 0,-1 1 0,1-1 0,-1 1 0,0 0 0,5 1 0,-8-2 0,-1 1 0,0-1 0,1 0 0,-1 0 0,0 0 0,1 0 0,-1 0 0,0 1 0,1-1 0,-1 0 0,0 0 0,0 1 0,1-1 0,-1 0 0,0 0 0,0 1 0,0-1 0,1 0 0,-1 1 0,0-1 0,0 0 0,0 1 0,0-1 0,0 0 0,1 1 0,-1-1 0,0 1 0,0-1 0,0 1 0,-1 0 0,1 0 0,-1 0 0,0 1 0,1-1 0,-1 0 0,0 0 0,0 0 0,1-1 0,-1 1 0,0 0 0,0 0 0,0 0 0,0-1 0,-2 2 0,-17 9 0,0-1 0,-1 0 0,0-2 0,0 0 0,-28 5 0,-3 2 0,27-7 0,-9 5 0,-1-2 0,-1-2 0,0-1 0,0-2 0,-29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8:30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59 24575,'-306'0'0,"1995"0"0,-2770 0 0,1043-4 0,37 4 0,1 0 0,-1 0 0,1 0 0,0 0 0,-1 0 0,1 0 0,-1-1 0,1 1 0,0 0 0,-1 0 0,1 0 0,0-1 0,-1 1 0,1 0 0,0 0 0,0-1 0,-1 1 0,1 0 0,0-1 0,0 1 0,-1 0 0,1-1 0,0 1 0,0 0 0,0-1 0,-1 1 0,1 0 0,0-2 0,1 1 0,-1 0 0,0 0 0,1 0 0,0 0 0,-1 0 0,1 0 0,0 1 0,-1-1 0,1 0 0,0 0 0,0 0 0,0 1 0,0-1 0,0 0 0,0 1 0,1-2 0,5-2 0,1 0 0,1 0 0,-1 0 0,0 1 0,1 0 0,-1 1 0,1 0 0,0 0 0,13 0 0,13 0 0,38 3 0,-31 0 0,1184 1 0,-1287-3 0,-73 3 0,105 5 0,22-1 0,18 1 0,22 3-341,0-2 0,0-2-1,57 5 1,-66-11-6485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astr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goog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2700" dirty="0">
                <a:ea typeface="Droid Sans Fallback"/>
                <a:cs typeface="Times New Roman" pitchFamily="18" charset="0"/>
              </a:rPr>
              <a:t>THE MUSMUSCULUS 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30/11/2024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Manas Chauhan(TCA2166012)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Ali Faiz(TCA2166003)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Vartika Gupta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Industrial Training Seminar(IDS754)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&lt;B.Tech[(CSE With Data Science), I-Nurture]&gt;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15590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262010"/>
            <a:ext cx="831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</a:t>
            </a:r>
            <a:r>
              <a:rPr lang="en-US" sz="1600" b="1" i="1" dirty="0">
                <a:solidFill>
                  <a:srgbClr val="FFFF00"/>
                </a:solidFill>
              </a:rPr>
              <a:t> Mention advantage from this project, the audience/ users who will get benefitted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62950C-7E2D-E45D-EC66-346CE4FF6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5357" y="889843"/>
            <a:ext cx="9144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Key Proteins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discover proteins that reveal differences in mice based on genetics, behavior, and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Classifies mice into distinct groups more accurately using protein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data analysis to find hidden patterns in protein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Automates classification, speeding up research and saving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Useful for genetics, pharmacology, and behavioral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Power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predict biological traits based on protein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results are consistent and reliable through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dirty="0">
                <a:hlinkClick r:id="rId3"/>
              </a:rPr>
              <a:t>www.evoastra.com</a:t>
            </a:r>
            <a:endParaRPr lang="en-IN" dirty="0"/>
          </a:p>
          <a:p>
            <a:r>
              <a:rPr lang="en-IN" dirty="0">
                <a:hlinkClick r:id="rId4"/>
              </a:rPr>
              <a:t>www.google.com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3A6B4-415C-C971-D36C-C4AD8A98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0728"/>
            <a:ext cx="4655964" cy="4176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53660B-1280-AE86-1348-60DED06BE1E0}"/>
                  </a:ext>
                </a:extLst>
              </p14:cNvPr>
              <p14:cNvContentPartPr/>
              <p14:nvPr/>
            </p14:nvContentPartPr>
            <p14:xfrm>
              <a:off x="5497106" y="4999336"/>
              <a:ext cx="521280" cy="9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53660B-1280-AE86-1348-60DED06BE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8106" y="4945336"/>
                <a:ext cx="538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0FDB91-F551-5032-B704-33402D5009DC}"/>
                  </a:ext>
                </a:extLst>
              </p14:cNvPr>
              <p14:cNvContentPartPr/>
              <p14:nvPr/>
            </p14:nvContentPartPr>
            <p14:xfrm>
              <a:off x="5539946" y="4976656"/>
              <a:ext cx="1211400" cy="162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0FDB91-F551-5032-B704-33402D500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3466" y="4970176"/>
                <a:ext cx="1223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0EE51C-2DDD-9911-C262-EC1BE0D94D6A}"/>
                  </a:ext>
                </a:extLst>
              </p14:cNvPr>
              <p14:cNvContentPartPr/>
              <p14:nvPr/>
            </p14:nvContentPartPr>
            <p14:xfrm>
              <a:off x="5736146" y="4984936"/>
              <a:ext cx="703440" cy="10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0EE51C-2DDD-9911-C262-EC1BE0D94D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9666" y="4978456"/>
                <a:ext cx="7156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5DBCE6-DB44-2698-DB9E-96EADAFE4381}"/>
                  </a:ext>
                </a:extLst>
              </p14:cNvPr>
              <p14:cNvContentPartPr/>
              <p14:nvPr/>
            </p14:nvContentPartPr>
            <p14:xfrm>
              <a:off x="5513666" y="4977016"/>
              <a:ext cx="1258200" cy="172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5DBCE6-DB44-2698-DB9E-96EADAFE43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7186" y="4970536"/>
                <a:ext cx="12704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A7BED4-239A-9A9A-05B4-49A3BB3A2DC2}"/>
                  </a:ext>
                </a:extLst>
              </p14:cNvPr>
              <p14:cNvContentPartPr/>
              <p14:nvPr/>
            </p14:nvContentPartPr>
            <p14:xfrm>
              <a:off x="6123146" y="5048296"/>
              <a:ext cx="176760" cy="40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A7BED4-239A-9A9A-05B4-49A3BB3A2D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0146" y="4670656"/>
                <a:ext cx="3024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DB1587-A45C-788A-A582-E2146D62FEE8}"/>
                  </a:ext>
                </a:extLst>
              </p14:cNvPr>
              <p14:cNvContentPartPr/>
              <p14:nvPr/>
            </p14:nvContentPartPr>
            <p14:xfrm>
              <a:off x="5949986" y="5028496"/>
              <a:ext cx="742320" cy="60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DB1587-A45C-788A-A582-E2146D62FE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13986" y="4992496"/>
                <a:ext cx="8139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D2ABEA-1902-FCCE-D640-9B0AB2EA3B62}"/>
                  </a:ext>
                </a:extLst>
              </p14:cNvPr>
              <p14:cNvContentPartPr/>
              <p14:nvPr/>
            </p14:nvContentPartPr>
            <p14:xfrm>
              <a:off x="5992106" y="5117416"/>
              <a:ext cx="737640" cy="2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D2ABEA-1902-FCCE-D640-9B0AB2EA3B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83466" y="5108416"/>
                <a:ext cx="75528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49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Team Names &amp; their role in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8952"/>
              </p:ext>
            </p:extLst>
          </p:nvPr>
        </p:nvGraphicFramePr>
        <p:xfrm>
          <a:off x="386882" y="1372628"/>
          <a:ext cx="8361582" cy="231565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2434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60070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Manas Chauhan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Data Processing, EDA, Feature Selection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60070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Ali Faiz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Training, Model Evaluation, Interpretation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618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brief about the project and it’s functions/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329D28-3AD8-9293-E2CB-9EB022E47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49696" y="1003950"/>
            <a:ext cx="91936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MUSMUSCULUS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MUSMUSCULUS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focuses on classifying mice into eight distinct classes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genotype, behavior, and treatment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using advanced bioinformatics and machine learning techniques. It aims to identify subsets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discriminant proteins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differentiate these classes, contributing to the understanding of genetic and environmental influences on biological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utilizes a comprehensive dataset of proteomic expressions across multiple mouse groups, analyzed with classification algorithms to reveal patterns and insights. Outcomes include the identification of key protein markers, providing potential applications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biomedical research, genetic studies, and personalized medicine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innovative approach bridges computational biology and experimental genetics, offering a scalable model for future applications in research and therapeutic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94EF52-05AB-27DF-19A1-3B1CF0BF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0246" y="1054472"/>
            <a:ext cx="914400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Methodologies:-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Handling missing values, normalization, and scaling of proteomic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Identifying discriminant proteins using statistical tests and machine learning algorithms.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Applying supervised learning techniques (e.g., SVM, Random Forest) for mouse class prediction.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Cross-validation techniques to ensure model reliability and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Technologies:-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Python for data analysis and modeling.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Scikit-learn, TensorFlow for classification and pattern recognition.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Bioinformatics 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Tools for proteomic data analysis and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Pandas, NumPy for data manipulation and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Matplotlib, Seaborn for graphical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Development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 for coding and debugging. 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0A5178B-8FC0-ECEA-6CA5-9EEB8E43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205"/>
            <a:ext cx="9144000" cy="5052614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A6C598-437B-61E0-DCEF-41AF3E48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48279"/>
            <a:ext cx="9144000" cy="521621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1C517E-A88B-A6E3-EA94-9A95D049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339" y="899375"/>
            <a:ext cx="9144000" cy="526511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496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Add more slides, if required to show all DFDs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72282B-2C4E-5958-B117-F2CAD424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914525"/>
            <a:ext cx="5760640" cy="52514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DEA4F1-5E36-3705-C73F-F0019E65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685800"/>
            <a:ext cx="5544616" cy="5612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298600"/>
            <a:ext cx="9144000" cy="559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698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optional. May add more slide, if the details are available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1.0</a:t>
            </a:r>
          </a:p>
        </p:txBody>
      </p:sp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646</Words>
  <Application>Microsoft Office PowerPoint</Application>
  <PresentationFormat>On-screen Show (4:3)</PresentationFormat>
  <Paragraphs>114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Droid Sans Fallback</vt:lpstr>
      <vt:lpstr>Wingdings</vt:lpstr>
      <vt:lpstr>Office Theme</vt:lpstr>
      <vt:lpstr>THE MUSMUSCULUS  Project Synopsis Presentation  Date: 30/11/2024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Manas Chauhan</cp:lastModifiedBy>
  <cp:revision>128</cp:revision>
  <dcterms:created xsi:type="dcterms:W3CDTF">2016-07-30T14:16:51Z</dcterms:created>
  <dcterms:modified xsi:type="dcterms:W3CDTF">2024-11-29T18:31:03Z</dcterms:modified>
</cp:coreProperties>
</file>