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07F8249B-7804-1C44-B72E-6ADE8F58C9E0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zgen İmrağ" initials="Öİ" lastIdx="1" clrIdx="0">
    <p:extLst>
      <p:ext uri="{19B8F6BF-5375-455C-9EA6-DF929625EA0E}">
        <p15:presenceInfo xmlns:p15="http://schemas.microsoft.com/office/powerpoint/2012/main" userId="Özgen İmrağ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7T05:14:00.932" idx="1">
    <p:pos x="10" y="10"/>
    <p:text>deneme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4372-8B79-3346-AFB8-8D298B04E53C}" type="datetimeFigureOut">
              <a:rPr lang="tr-TR" smtClean="0"/>
              <a:t>17.04.2018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0F29-779A-8646-A1C9-05DF3B53569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29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11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18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B0F29-779A-8646-A1C9-05DF3B53569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79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874054-1D56-B64A-86A1-0F257822D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840A80-C74A-1041-8827-6D0177A4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B294CE-4CCC-0B4D-AC5A-F9B638C4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619E-484E-424B-8121-48477D366855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6B5E0D-9D03-EF4E-B6A4-D972BF44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5856BA-B88F-7E49-9969-3D602BD8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1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EF0996C-2B0C-2F47-9006-CCEB309A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5D4451-53F1-AF4C-89BB-A71E33D2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A521BC-47BC-FA40-8EDD-E30B01ED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C380-CEED-DA49-9D40-EEA4D8EA8E2B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0E74E9-5D1F-1149-AD2C-9F45B7CF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594CCD6-FDFD-5D4B-BF44-7D89E805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7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D644E98-9DD2-2847-89FE-D60B62ECC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54DA7C9-CD27-994B-BEE2-9327DEC1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C46DE3-7571-9F4D-A70B-00DE89B7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F57-B08F-864F-A253-0F6C301CC8F0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FA456D-AAD3-3843-AA67-30F741BA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8F6FCF-8611-6A44-8E16-4540F2F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2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03FE81-951B-C140-8B87-27FFFC9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AE2D2-5A5B-B84C-BF42-53C7777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2839FF-B2FB-7B44-8D1E-AAF87F30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2153-2626-494F-BBC3-5416DE6E2555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5BE006-C9E5-3D4E-87B6-83A19559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5B5552-F8C8-A24D-989A-202BAB1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1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3562C7-6F5D-8247-8DB5-C3D3E4B4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8BE9C6-EEF0-1A4D-A0E2-D4556787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89892B-C1F7-8246-8679-9F514D4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EDB0-98BD-EA42-A18B-5F2D7F65F7FF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5B7411-190B-154D-8834-CA2148F1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567B7C-F2DF-C743-AAD4-C4B43730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57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CC2131-3BA5-534E-ABC9-BEEE9E50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0B197E-BF05-D642-8A72-921771AA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3C7A60B-E64E-5649-8711-47DC46D1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5F60387-1602-F64D-88B4-D681FF38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A997-375D-9D45-BD56-C7E8C7A722A3}" type="datetime1">
              <a:rPr lang="tr-TR" smtClean="0"/>
              <a:t>17.04.2018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330F63-496D-8A48-9FFF-B6BCB7D6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42B6B0-3FDC-F247-A30D-1A569FF1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49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0A5DA7-A368-6C43-8EE5-AF1A5BF4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4C5BFD-5B8D-FE4F-9C8C-40E25E1C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9F32EF-3B54-884F-B91A-CAA8FC01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AF27FCE-EC8F-2A48-BE61-E473F76C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5B5E04E-477A-5447-95C4-710EFCE0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50CA314-5220-C646-9AB0-F761128D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F73A7-B431-DC44-BAB3-52A825AA1132}" type="datetime1">
              <a:rPr lang="tr-TR" smtClean="0"/>
              <a:t>17.04.2018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6C172E-059E-5C4F-B664-A4A36B9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4FA7BC-3056-984E-B878-10346C5B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42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0F15B5-64AA-D945-8354-6051D3C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59A2A76-256C-024A-B6D3-EB34B57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0228-18CD-CA49-913B-39F847A703A7}" type="datetime1">
              <a:rPr lang="tr-TR" smtClean="0"/>
              <a:t>17.04.2018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5DE82FA-1214-CF47-A313-8ABE0BCD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350D53-7899-844F-BC77-71E9692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9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AB5C8C1-D250-0F43-A538-B1115BF6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BE9B-5CD3-D648-B8EC-95480A98F132}" type="datetime1">
              <a:rPr lang="tr-TR" smtClean="0"/>
              <a:t>17.04.2018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95C298A-17FE-6E48-849F-F34EA118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4BD241A-AE68-1547-B8D0-64BE50D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63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52E24F9-B85B-504D-9E40-ED0C6E36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93B63-28FD-A543-9A85-77924988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E4498A-6DC1-AF49-8B94-7526AECC5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D5F899-B920-0642-8D44-41118687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476E-8A3D-4F4C-9566-121A5D198279}" type="datetime1">
              <a:rPr lang="tr-TR" smtClean="0"/>
              <a:t>17.04.2018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1A1AC0-6B3E-9C4D-BABC-20A6403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8E8C7F2-4E18-F64E-BBF2-0E321BF1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4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B8BC32-CFD2-1644-8F3D-9B14C5F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1961080-FC9C-C648-B474-915809B37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32AEC04-86B1-AD42-B465-06070070D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E7562C-A566-9C4E-9A47-01B512B6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CD9-8B46-844E-99BD-1D3A41DD55E2}" type="datetime1">
              <a:rPr lang="tr-TR" smtClean="0"/>
              <a:t>17.04.2018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96B809-7C15-B64A-9A8D-2C6D7D07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89BDB4-40D4-9142-B168-302B81A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7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39EE0B1-9844-5944-9A51-7EC215C1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9D2DD18-9FE6-8B44-9DC9-E28EDFA3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D56CEF-D462-D849-AFCE-FF6F940DD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3AC3-F98A-244D-91EA-88977F673779}" type="datetime1">
              <a:rPr lang="tr-TR" smtClean="0"/>
              <a:t>17.04.2018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10D1BC-EE72-FC44-AF85-B687AF340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E2B3B6-4AFE-E84F-9BC1-69E29AC9D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471-CD21-D948-A75C-D818D9BD54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6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209F296-8F01-104C-B7FD-BB2F504F6FC0}"/>
              </a:ext>
            </a:extLst>
          </p:cNvPr>
          <p:cNvSpPr/>
          <p:nvPr/>
        </p:nvSpPr>
        <p:spPr>
          <a:xfrm>
            <a:off x="1" y="0"/>
            <a:ext cx="5635256" cy="6858000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5667AE2E-58B4-754E-83A7-B8E8CC62264C}"/>
              </a:ext>
            </a:extLst>
          </p:cNvPr>
          <p:cNvSpPr/>
          <p:nvPr/>
        </p:nvSpPr>
        <p:spPr>
          <a:xfrm>
            <a:off x="547310" y="927984"/>
            <a:ext cx="45406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Pro Display Light" charset="0"/>
                <a:ea typeface="Segoe Pro Display Light" charset="0"/>
                <a:cs typeface="Segoe Pro Display Light" charset="0"/>
              </a:rPr>
              <a:t>Queue-LinkedList</a:t>
            </a:r>
          </a:p>
        </p:txBody>
      </p:sp>
      <p:pic>
        <p:nvPicPr>
          <p:cNvPr id="6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E91AA8-771B-C542-BD97-7ACDE7FF7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5"/>
          <a:stretch/>
        </p:blipFill>
        <p:spPr>
          <a:xfrm>
            <a:off x="843516" y="2171680"/>
            <a:ext cx="3226658" cy="286323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6E54DD-B775-5C43-85DF-03FB5AA2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94" y="2338411"/>
            <a:ext cx="3181010" cy="19950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6476969-4140-A145-9371-226E2F529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437" y="2338411"/>
            <a:ext cx="1873102" cy="1873102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30ED04EC-8928-A04B-9C78-995B019BD2FD}"/>
              </a:ext>
            </a:extLst>
          </p:cNvPr>
          <p:cNvSpPr/>
          <p:nvPr/>
        </p:nvSpPr>
        <p:spPr>
          <a:xfrm>
            <a:off x="8039020" y="835651"/>
            <a:ext cx="2068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</a:t>
            </a:r>
            <a:endParaRPr lang="tr-T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1A37832-B6D0-5A49-94B5-857C6FEA5350}"/>
              </a:ext>
            </a:extLst>
          </p:cNvPr>
          <p:cNvSpPr txBox="1"/>
          <p:nvPr/>
        </p:nvSpPr>
        <p:spPr>
          <a:xfrm>
            <a:off x="6762307" y="1998921"/>
            <a:ext cx="16982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Queue </a:t>
            </a:r>
            <a:r>
              <a:rPr lang="tr-TR" dirty="0" err="1"/>
              <a:t>methods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Offer</a:t>
            </a:r>
            <a:endParaRPr lang="tr-TR" dirty="0"/>
          </a:p>
          <a:p>
            <a:r>
              <a:rPr lang="tr-TR" dirty="0" err="1"/>
              <a:t>Add</a:t>
            </a:r>
            <a:r>
              <a:rPr lang="tr-TR" dirty="0"/>
              <a:t> -&gt; </a:t>
            </a:r>
            <a:r>
              <a:rPr lang="tr-TR" dirty="0" err="1"/>
              <a:t>error</a:t>
            </a:r>
            <a:endParaRPr lang="tr-TR" dirty="0"/>
          </a:p>
          <a:p>
            <a:r>
              <a:rPr lang="tr-TR" dirty="0" err="1"/>
              <a:t>Remove</a:t>
            </a:r>
            <a:endParaRPr lang="tr-TR" dirty="0"/>
          </a:p>
          <a:p>
            <a:r>
              <a:rPr lang="tr-TR" dirty="0" err="1"/>
              <a:t>Poll</a:t>
            </a:r>
            <a:endParaRPr lang="tr-TR" dirty="0"/>
          </a:p>
          <a:p>
            <a:r>
              <a:rPr lang="tr-TR" dirty="0"/>
              <a:t>Element</a:t>
            </a:r>
          </a:p>
          <a:p>
            <a:r>
              <a:rPr lang="tr-TR" dirty="0" err="1"/>
              <a:t>Peek</a:t>
            </a:r>
            <a:endParaRPr lang="tr-TR" dirty="0"/>
          </a:p>
          <a:p>
            <a:r>
              <a:rPr lang="tr-TR" dirty="0" err="1"/>
              <a:t>getFirst</a:t>
            </a:r>
            <a:endParaRPr lang="tr-TR" dirty="0"/>
          </a:p>
          <a:p>
            <a:r>
              <a:rPr lang="tr-TR" dirty="0" err="1"/>
              <a:t>getLast</a:t>
            </a:r>
            <a:endParaRPr lang="tr-TR" dirty="0"/>
          </a:p>
          <a:p>
            <a:r>
              <a:rPr lang="tr-TR" dirty="0" err="1"/>
              <a:t>Push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2118BC1C-CDAD-9A45-BE10-09AFA504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90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3">
            <a:extLst>
              <a:ext uri="{FF2B5EF4-FFF2-40B4-BE49-F238E27FC236}">
                <a16:creationId xmlns:a16="http://schemas.microsoft.com/office/drawing/2014/main" id="{7C4F0E63-AA43-5E47-AD06-2B8D49577390}"/>
              </a:ext>
            </a:extLst>
          </p:cNvPr>
          <p:cNvSpPr/>
          <p:nvPr/>
        </p:nvSpPr>
        <p:spPr>
          <a:xfrm>
            <a:off x="0" y="0"/>
            <a:ext cx="12191999" cy="123849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4BFC94-A46D-9B41-8FD2-A8D7D73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2</a:t>
            </a:fld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437B49-BBE5-9B49-BECB-373FD19A8250}"/>
              </a:ext>
            </a:extLst>
          </p:cNvPr>
          <p:cNvSpPr/>
          <p:nvPr/>
        </p:nvSpPr>
        <p:spPr>
          <a:xfrm>
            <a:off x="4944944" y="157580"/>
            <a:ext cx="2068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Kutu 5">
            <a:extLst>
              <a:ext uri="{FF2B5EF4-FFF2-40B4-BE49-F238E27FC236}">
                <a16:creationId xmlns:a16="http://schemas.microsoft.com/office/drawing/2014/main" id="{F7A924DE-9F42-4C44-A86A-9D44EE8BC59B}"/>
              </a:ext>
            </a:extLst>
          </p:cNvPr>
          <p:cNvSpPr/>
          <p:nvPr/>
        </p:nvSpPr>
        <p:spPr>
          <a:xfrm rot="16200000">
            <a:off x="5537791" y="1308208"/>
            <a:ext cx="882502" cy="42522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E4A7EE-D157-D340-8CEF-1FD290C5A6EB}"/>
              </a:ext>
            </a:extLst>
          </p:cNvPr>
          <p:cNvSpPr/>
          <p:nvPr/>
        </p:nvSpPr>
        <p:spPr>
          <a:xfrm>
            <a:off x="3033106" y="2993066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CCB39F-48B8-5745-AB26-EAAC4C19467A}"/>
              </a:ext>
            </a:extLst>
          </p:cNvPr>
          <p:cNvSpPr/>
          <p:nvPr/>
        </p:nvSpPr>
        <p:spPr>
          <a:xfrm>
            <a:off x="2372430" y="2977117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CCA52B-6ED3-2141-A4FD-90BB5D4F8D9A}"/>
              </a:ext>
            </a:extLst>
          </p:cNvPr>
          <p:cNvSpPr/>
          <p:nvPr/>
        </p:nvSpPr>
        <p:spPr>
          <a:xfrm>
            <a:off x="1746479" y="2715911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5D1DC5-7887-8B48-AF11-CA6806439C23}"/>
              </a:ext>
            </a:extLst>
          </p:cNvPr>
          <p:cNvSpPr/>
          <p:nvPr/>
        </p:nvSpPr>
        <p:spPr>
          <a:xfrm>
            <a:off x="1289279" y="2258711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Şeritli Sağ Ok 1">
            <a:extLst>
              <a:ext uri="{FF2B5EF4-FFF2-40B4-BE49-F238E27FC236}">
                <a16:creationId xmlns:a16="http://schemas.microsoft.com/office/drawing/2014/main" id="{15345611-C2D1-7743-99C3-C1BEE9BF0DDD}"/>
              </a:ext>
            </a:extLst>
          </p:cNvPr>
          <p:cNvSpPr/>
          <p:nvPr/>
        </p:nvSpPr>
        <p:spPr>
          <a:xfrm>
            <a:off x="8301519" y="3173111"/>
            <a:ext cx="996593" cy="43151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1473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82 0.0037 0.00378 0.00764 0.0056 0.01157 C 0.00638 0.01319 0.00677 0.01528 0.00755 0.01666 C 0.00873 0.01921 0.01029 0.02083 0.01133 0.02338 C 0.01198 0.02523 0.0125 0.02685 0.01328 0.02847 C 0.01472 0.03194 0.01589 0.03287 0.01797 0.03518 C 0.01862 0.03704 0.01914 0.03866 0.01992 0.04028 C 0.02331 0.04791 0.02357 0.04329 0.03125 0.0419 C 0.04141 0.03472 0.02995 0.04213 0.04271 0.03704 C 0.04466 0.03611 0.04649 0.03472 0.04831 0.03356 C 0.07188 0.01967 0.05039 0.03171 0.11667 0.03032 L 0.2819 0.02847 L 0.32656 0.03356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39 0.00324 0.00677 0.00717 0.01042 0.00995 C 0.01185 0.01111 0.01354 0.01111 0.01511 0.0118 C 0.01641 0.01226 0.01771 0.01273 0.01888 0.01342 C 0.02084 0.01435 0.02266 0.0162 0.02461 0.01689 C 0.02943 0.01828 0.03529 0.0199 0.03985 0.02199 C 0.04232 0.02314 0.04492 0.02384 0.0474 0.02523 C 0.04831 0.02592 0.04922 0.02685 0.05026 0.02708 C 0.0569 0.02777 0.09753 0.03009 0.10143 0.03032 C 0.12084 0.0331 0.12123 0.03287 0.13568 0.03541 L 0.14414 0.03726 C 0.14675 0.03773 0.14922 0.03865 0.15183 0.03889 C 0.17032 0.04051 0.21511 0.04166 0.22865 0.04236 C 0.24675 0.0412 0.26485 0.04213 0.28282 0.03889 C 0.29323 0.03703 0.28907 0.03726 0.29505 0.03726 " pathEditMode="relative" ptsTypes="AAAAAAAAAAA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1273 L 0.28424 0.08379 " pathEditMode="relative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1 0.00509 L 0.00651 0.00509 C 0.00703 0.00996 0.00755 0.01505 0.00833 0.02014 C 0.0095 0.02778 0.01172 0.0375 0.01406 0.04375 C 0.01471 0.04537 0.01523 0.04722 0.01588 0.04884 C 0.01992 0.05695 0.02044 0.05741 0.02539 0.06227 C 0.02669 0.06366 0.02812 0.06435 0.02917 0.06574 C 0.03034 0.06713 0.03099 0.06945 0.03203 0.07083 C 0.03594 0.0757 0.03698 0.07338 0.04154 0.07755 L 0.05104 0.08588 C 0.05299 0.08773 0.05482 0.08958 0.05677 0.09097 C 0.05833 0.09213 0.0599 0.09329 0.06146 0.09445 C 0.06341 0.09607 0.06523 0.09792 0.06719 0.09954 C 0.07031 0.10185 0.0737 0.10347 0.07669 0.10625 C 0.07799 0.10741 0.07917 0.1088 0.08047 0.10972 C 0.08268 0.11111 0.08503 0.11158 0.08711 0.11296 C 0.08945 0.11435 0.09154 0.11644 0.09375 0.11806 C 0.0957 0.11945 0.09766 0.12014 0.09948 0.12153 C 0.10182 0.12292 0.10976 0.12847 0.11276 0.12986 C 0.11458 0.13079 0.11654 0.13102 0.11849 0.13148 C 0.1194 0.13218 0.12031 0.13287 0.12135 0.13333 C 0.13476 0.13866 0.14844 0.1338 0.16211 0.13333 C 0.17005 0.1338 0.17799 0.13403 0.18594 0.13496 C 0.19323 0.13565 0.20039 0.13843 0.20768 0.13843 L 0.23151 0.13843 " pathEditMode="relative" ptsTypes="AAAAAAAAAAAAAAAAAAAAA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3">
            <a:extLst>
              <a:ext uri="{FF2B5EF4-FFF2-40B4-BE49-F238E27FC236}">
                <a16:creationId xmlns:a16="http://schemas.microsoft.com/office/drawing/2014/main" id="{7C4F0E63-AA43-5E47-AD06-2B8D49577390}"/>
              </a:ext>
            </a:extLst>
          </p:cNvPr>
          <p:cNvSpPr/>
          <p:nvPr/>
        </p:nvSpPr>
        <p:spPr>
          <a:xfrm>
            <a:off x="0" y="0"/>
            <a:ext cx="12191999" cy="1238491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74BFC94-A46D-9B41-8FD2-A8D7D73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471-CD21-D948-A75C-D818D9BD54C9}" type="slidenum">
              <a:rPr lang="tr-TR" smtClean="0"/>
              <a:t>3</a:t>
            </a:fld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5437B49-BBE5-9B49-BECB-373FD19A8250}"/>
              </a:ext>
            </a:extLst>
          </p:cNvPr>
          <p:cNvSpPr/>
          <p:nvPr/>
        </p:nvSpPr>
        <p:spPr>
          <a:xfrm>
            <a:off x="4964983" y="157580"/>
            <a:ext cx="2028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Deque</a:t>
            </a:r>
            <a:endParaRPr lang="tr-TR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Kutu 5">
            <a:extLst>
              <a:ext uri="{FF2B5EF4-FFF2-40B4-BE49-F238E27FC236}">
                <a16:creationId xmlns:a16="http://schemas.microsoft.com/office/drawing/2014/main" id="{F7A924DE-9F42-4C44-A86A-9D44EE8BC59B}"/>
              </a:ext>
            </a:extLst>
          </p:cNvPr>
          <p:cNvSpPr/>
          <p:nvPr/>
        </p:nvSpPr>
        <p:spPr>
          <a:xfrm rot="16200000">
            <a:off x="5537791" y="1308208"/>
            <a:ext cx="882502" cy="42522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E4A7EE-D157-D340-8CEF-1FD290C5A6EB}"/>
              </a:ext>
            </a:extLst>
          </p:cNvPr>
          <p:cNvSpPr/>
          <p:nvPr/>
        </p:nvSpPr>
        <p:spPr>
          <a:xfrm>
            <a:off x="7013139" y="3205717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CCB39F-48B8-5745-AB26-EAAC4C19467A}"/>
              </a:ext>
            </a:extLst>
          </p:cNvPr>
          <p:cNvSpPr/>
          <p:nvPr/>
        </p:nvSpPr>
        <p:spPr>
          <a:xfrm>
            <a:off x="6289460" y="3205717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CCA52B-6ED3-2141-A4FD-90BB5D4F8D9A}"/>
              </a:ext>
            </a:extLst>
          </p:cNvPr>
          <p:cNvSpPr/>
          <p:nvPr/>
        </p:nvSpPr>
        <p:spPr>
          <a:xfrm>
            <a:off x="5470421" y="3205717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5D1DC5-7887-8B48-AF11-CA6806439C23}"/>
              </a:ext>
            </a:extLst>
          </p:cNvPr>
          <p:cNvSpPr/>
          <p:nvPr/>
        </p:nvSpPr>
        <p:spPr>
          <a:xfrm>
            <a:off x="4651382" y="3205717"/>
            <a:ext cx="457200" cy="45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Şeritli Sağ Ok 1">
            <a:extLst>
              <a:ext uri="{FF2B5EF4-FFF2-40B4-BE49-F238E27FC236}">
                <a16:creationId xmlns:a16="http://schemas.microsoft.com/office/drawing/2014/main" id="{15345611-C2D1-7743-99C3-C1BEE9BF0DDD}"/>
              </a:ext>
            </a:extLst>
          </p:cNvPr>
          <p:cNvSpPr/>
          <p:nvPr/>
        </p:nvSpPr>
        <p:spPr>
          <a:xfrm flipH="1">
            <a:off x="2380097" y="3205717"/>
            <a:ext cx="1073610" cy="431515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093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</Words>
  <Application>Microsoft Macintosh PowerPoint</Application>
  <PresentationFormat>Geniş ekran</PresentationFormat>
  <Paragraphs>29</Paragraphs>
  <Slides>3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Pro Display Light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Özgen İmrağ</dc:creator>
  <cp:lastModifiedBy>Özgen İmrağ</cp:lastModifiedBy>
  <cp:revision>12</cp:revision>
  <cp:lastPrinted>2018-04-17T02:14:24Z</cp:lastPrinted>
  <dcterms:created xsi:type="dcterms:W3CDTF">2018-04-17T02:00:06Z</dcterms:created>
  <dcterms:modified xsi:type="dcterms:W3CDTF">2018-04-17T04:30:56Z</dcterms:modified>
</cp:coreProperties>
</file>