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07F8249B-7804-1C44-B72E-6ADE8F58C9E0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zgen İmrağ" initials="Öİ" lastIdx="1" clrIdx="0">
    <p:extLst>
      <p:ext uri="{19B8F6BF-5375-455C-9EA6-DF929625EA0E}">
        <p15:presenceInfo xmlns:p15="http://schemas.microsoft.com/office/powerpoint/2012/main" userId="Özgen İmra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7T05:14:00.932" idx="1">
    <p:pos x="10" y="10"/>
    <p:text>deneme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4372-8B79-3346-AFB8-8D298B04E53C}" type="datetimeFigureOut">
              <a:rPr lang="tr-TR" smtClean="0"/>
              <a:t>28.04.2018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0F29-779A-8646-A1C9-05DF3B5356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29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11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18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874054-1D56-B64A-86A1-0F257822D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840A80-C74A-1041-8827-6D0177A4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B294CE-4CCC-0B4D-AC5A-F9B638C4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19E-484E-424B-8121-48477D366855}" type="datetime1">
              <a:rPr lang="tr-TR" smtClean="0"/>
              <a:t>28.04.2018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6B5E0D-9D03-EF4E-B6A4-D972BF44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5856BA-B88F-7E49-9969-3D602BD8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1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F0996C-2B0C-2F47-9006-CCEB309A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5D4451-53F1-AF4C-89BB-A71E33D2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A521BC-47BC-FA40-8EDD-E30B01ED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C380-CEED-DA49-9D40-EEA4D8EA8E2B}" type="datetime1">
              <a:rPr lang="tr-TR" smtClean="0"/>
              <a:t>28.04.2018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0E74E9-5D1F-1149-AD2C-9F45B7CF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94CCD6-FDFD-5D4B-BF44-7D89E805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7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D644E98-9DD2-2847-89FE-D60B62ECC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54DA7C9-CD27-994B-BEE2-9327DEC1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C46DE3-7571-9F4D-A70B-00DE89B7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F57-B08F-864F-A253-0F6C301CC8F0}" type="datetime1">
              <a:rPr lang="tr-TR" smtClean="0"/>
              <a:t>28.04.2018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FA456D-AAD3-3843-AA67-30F741BA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8F6FCF-8611-6A44-8E16-4540F2F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2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03FE81-951B-C140-8B87-27FFFC9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AE2D2-5A5B-B84C-BF42-53C7777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2839FF-B2FB-7B44-8D1E-AAF87F30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153-2626-494F-BBC3-5416DE6E2555}" type="datetime1">
              <a:rPr lang="tr-TR" smtClean="0"/>
              <a:t>28.04.2018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5BE006-C9E5-3D4E-87B6-83A19559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5B5552-F8C8-A24D-989A-202BAB1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3562C7-6F5D-8247-8DB5-C3D3E4B4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8BE9C6-EEF0-1A4D-A0E2-D4556787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89892B-C1F7-8246-8679-9F514D4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EDB0-98BD-EA42-A18B-5F2D7F65F7FF}" type="datetime1">
              <a:rPr lang="tr-TR" smtClean="0"/>
              <a:t>28.04.2018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5B7411-190B-154D-8834-CA2148F1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567B7C-F2DF-C743-AAD4-C4B43730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57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CC2131-3BA5-534E-ABC9-BEEE9E50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0B197E-BF05-D642-8A72-921771AA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C7A60B-E64E-5649-8711-47DC46D1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5F60387-1602-F64D-88B4-D681FF38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997-375D-9D45-BD56-C7E8C7A722A3}" type="datetime1">
              <a:rPr lang="tr-TR" smtClean="0"/>
              <a:t>28.04.2018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330F63-496D-8A48-9FFF-B6BCB7D6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42B6B0-3FDC-F247-A30D-1A569FF1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4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0A5DA7-A368-6C43-8EE5-AF1A5BF4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4C5BFD-5B8D-FE4F-9C8C-40E25E1C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9F32EF-3B54-884F-B91A-CAA8FC01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AF27FCE-EC8F-2A48-BE61-E473F76C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5B5E04E-477A-5447-95C4-710EFCE0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50CA314-5220-C646-9AB0-F761128D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73A7-B431-DC44-BAB3-52A825AA1132}" type="datetime1">
              <a:rPr lang="tr-TR" smtClean="0"/>
              <a:t>28.04.2018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6C172E-059E-5C4F-B664-A4A36B9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4FA7BC-3056-984E-B878-10346C5B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2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0F15B5-64AA-D945-8354-6051D3C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9A2A76-256C-024A-B6D3-EB34B57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228-18CD-CA49-913B-39F847A703A7}" type="datetime1">
              <a:rPr lang="tr-TR" smtClean="0"/>
              <a:t>28.04.2018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5DE82FA-1214-CF47-A313-8ABE0BCD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350D53-7899-844F-BC77-71E9692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9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AB5C8C1-D250-0F43-A538-B1115BF6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E9B-5CD3-D648-B8EC-95480A98F132}" type="datetime1">
              <a:rPr lang="tr-TR" smtClean="0"/>
              <a:t>28.04.2018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95C298A-17FE-6E48-849F-F34EA118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BD241A-AE68-1547-B8D0-64BE50D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63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2E24F9-B85B-504D-9E40-ED0C6E36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93B63-28FD-A543-9A85-77924988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E4498A-6DC1-AF49-8B94-7526AECC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D5F899-B920-0642-8D44-41118687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476E-8A3D-4F4C-9566-121A5D198279}" type="datetime1">
              <a:rPr lang="tr-TR" smtClean="0"/>
              <a:t>28.04.2018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1A1AC0-6B3E-9C4D-BABC-20A6403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E8C7F2-4E18-F64E-BBF2-0E321BF1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4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B8BC32-CFD2-1644-8F3D-9B14C5F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1961080-FC9C-C648-B474-915809B37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2AEC04-86B1-AD42-B465-06070070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E7562C-A566-9C4E-9A47-01B512B6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CD9-8B46-844E-99BD-1D3A41DD55E2}" type="datetime1">
              <a:rPr lang="tr-TR" smtClean="0"/>
              <a:t>28.04.2018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96B809-7C15-B64A-9A8D-2C6D7D0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89BDB4-40D4-9142-B168-302B81A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7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39EE0B1-9844-5944-9A51-7EC215C1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9D2DD18-9FE6-8B44-9DC9-E28EDFA3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D56CEF-D462-D849-AFCE-FF6F940DD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3AC3-F98A-244D-91EA-88977F673779}" type="datetime1">
              <a:rPr lang="tr-TR" smtClean="0"/>
              <a:t>28.04.2018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10D1BC-EE72-FC44-AF85-B687AF340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E2B3B6-4AFE-E84F-9BC1-69E29AC9D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6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209F296-8F01-104C-B7FD-BB2F504F6FC0}"/>
              </a:ext>
            </a:extLst>
          </p:cNvPr>
          <p:cNvSpPr/>
          <p:nvPr/>
        </p:nvSpPr>
        <p:spPr>
          <a:xfrm>
            <a:off x="1" y="0"/>
            <a:ext cx="5635256" cy="6858000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5667AE2E-58B4-754E-83A7-B8E8CC62264C}"/>
              </a:ext>
            </a:extLst>
          </p:cNvPr>
          <p:cNvSpPr/>
          <p:nvPr/>
        </p:nvSpPr>
        <p:spPr>
          <a:xfrm>
            <a:off x="547310" y="927984"/>
            <a:ext cx="4540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Annotation</a:t>
            </a:r>
          </a:p>
        </p:txBody>
      </p:sp>
      <p:pic>
        <p:nvPicPr>
          <p:cNvPr id="6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E91AA8-771B-C542-BD97-7ACDE7FF7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5"/>
          <a:stretch/>
        </p:blipFill>
        <p:spPr>
          <a:xfrm>
            <a:off x="843516" y="2171680"/>
            <a:ext cx="3226658" cy="286323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6E54DD-B775-5C43-85DF-03FB5AA2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94" y="2338411"/>
            <a:ext cx="3181010" cy="199505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30ED04EC-8928-A04B-9C78-995B019BD2FD}"/>
              </a:ext>
            </a:extLst>
          </p:cNvPr>
          <p:cNvSpPr/>
          <p:nvPr/>
        </p:nvSpPr>
        <p:spPr>
          <a:xfrm>
            <a:off x="8110033" y="835651"/>
            <a:ext cx="1926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</a:t>
            </a:r>
            <a:endParaRPr lang="tr-T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1A37832-B6D0-5A49-94B5-857C6FEA5350}"/>
              </a:ext>
            </a:extLst>
          </p:cNvPr>
          <p:cNvSpPr txBox="1"/>
          <p:nvPr/>
        </p:nvSpPr>
        <p:spPr>
          <a:xfrm>
            <a:off x="6762307" y="1998921"/>
            <a:ext cx="20131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tr-TR" dirty="0"/>
              <a:t>TYPE</a:t>
            </a:r>
          </a:p>
          <a:p>
            <a:r>
              <a:rPr lang="tr-TR" dirty="0"/>
              <a:t>ANNOTATION_TYPE</a:t>
            </a:r>
          </a:p>
          <a:p>
            <a:r>
              <a:rPr lang="tr-TR" dirty="0"/>
              <a:t>FIELD</a:t>
            </a:r>
          </a:p>
          <a:p>
            <a:r>
              <a:rPr lang="tr-TR" dirty="0"/>
              <a:t>METHOD</a:t>
            </a:r>
          </a:p>
          <a:p>
            <a:r>
              <a:rPr lang="tr-TR" dirty="0"/>
              <a:t>PACKAGE</a:t>
            </a:r>
          </a:p>
          <a:p>
            <a:r>
              <a:rPr lang="tr-TR" dirty="0"/>
              <a:t>CONSTRUCTOR</a:t>
            </a:r>
          </a:p>
          <a:p>
            <a:r>
              <a:rPr lang="tr-TR" dirty="0"/>
              <a:t>PARAMETER</a:t>
            </a:r>
          </a:p>
          <a:p>
            <a:endParaRPr lang="tr-TR" dirty="0"/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2118BC1C-CDAD-9A45-BE10-09AFA50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1</a:t>
            </a:fld>
            <a:endParaRPr lang="tr-TR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D9030C5-77B1-B44F-95FD-2F830F4A2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54" y="2239601"/>
            <a:ext cx="2068889" cy="206888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60DE9E3-8F23-7844-BB8F-B1D1C5D9F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76145">
            <a:off x="6923916" y="835651"/>
            <a:ext cx="990908" cy="9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3">
            <a:extLst>
              <a:ext uri="{FF2B5EF4-FFF2-40B4-BE49-F238E27FC236}">
                <a16:creationId xmlns:a16="http://schemas.microsoft.com/office/drawing/2014/main" id="{7C4F0E63-AA43-5E47-AD06-2B8D49577390}"/>
              </a:ext>
            </a:extLst>
          </p:cNvPr>
          <p:cNvSpPr/>
          <p:nvPr/>
        </p:nvSpPr>
        <p:spPr>
          <a:xfrm>
            <a:off x="0" y="0"/>
            <a:ext cx="12191999" cy="123849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4BFC94-A46D-9B41-8FD2-A8D7D73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2</a:t>
            </a:fld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437B49-BBE5-9B49-BECB-373FD19A8250}"/>
              </a:ext>
            </a:extLst>
          </p:cNvPr>
          <p:cNvSpPr/>
          <p:nvPr/>
        </p:nvSpPr>
        <p:spPr>
          <a:xfrm>
            <a:off x="5015957" y="157580"/>
            <a:ext cx="1926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3BFDD5-69F1-614E-813D-A9BDE077CE36}"/>
              </a:ext>
            </a:extLst>
          </p:cNvPr>
          <p:cNvSpPr txBox="1"/>
          <p:nvPr/>
        </p:nvSpPr>
        <p:spPr>
          <a:xfrm>
            <a:off x="3515673" y="2643258"/>
            <a:ext cx="1603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tr-TR" dirty="0"/>
              <a:t>TYPE</a:t>
            </a:r>
          </a:p>
          <a:p>
            <a:r>
              <a:rPr lang="tr-TR" dirty="0"/>
              <a:t>FIELD</a:t>
            </a:r>
          </a:p>
          <a:p>
            <a:r>
              <a:rPr lang="tr-TR" dirty="0"/>
              <a:t>METHOD</a:t>
            </a:r>
          </a:p>
          <a:p>
            <a:r>
              <a:rPr lang="tr-TR" dirty="0"/>
              <a:t>PACKAGE</a:t>
            </a:r>
          </a:p>
          <a:p>
            <a:r>
              <a:rPr lang="tr-TR" dirty="0"/>
              <a:t>CONSTRUCTOR</a:t>
            </a:r>
          </a:p>
          <a:p>
            <a:r>
              <a:rPr lang="tr-TR" dirty="0"/>
              <a:t>PARAMETER</a:t>
            </a:r>
          </a:p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4FB2EB6-1E3C-594B-B0F8-23A29E497BF7}"/>
              </a:ext>
            </a:extLst>
          </p:cNvPr>
          <p:cNvSpPr txBox="1"/>
          <p:nvPr/>
        </p:nvSpPr>
        <p:spPr>
          <a:xfrm>
            <a:off x="6277709" y="2643257"/>
            <a:ext cx="2593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tr-TR" dirty="0"/>
              <a:t>CLASS, INTERFACE, ENUM</a:t>
            </a:r>
          </a:p>
          <a:p>
            <a:r>
              <a:rPr lang="tr-TR" dirty="0"/>
              <a:t>VARIABLE</a:t>
            </a:r>
          </a:p>
          <a:p>
            <a:r>
              <a:rPr lang="tr-TR" dirty="0"/>
              <a:t>METHOD, FUNCTION</a:t>
            </a:r>
          </a:p>
          <a:p>
            <a:r>
              <a:rPr lang="tr-TR" dirty="0"/>
              <a:t>PACKAGE</a:t>
            </a:r>
          </a:p>
          <a:p>
            <a:r>
              <a:rPr lang="tr-TR" dirty="0"/>
              <a:t>CONSTRUCTOR</a:t>
            </a:r>
          </a:p>
          <a:p>
            <a:r>
              <a:rPr lang="tr-TR" dirty="0"/>
              <a:t>PARAMETER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473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</Words>
  <Application>Microsoft Macintosh PowerPoint</Application>
  <PresentationFormat>Geniş ekran</PresentationFormat>
  <Paragraphs>29</Paragraphs>
  <Slides>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Pro Display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Özgen İmrağ</dc:creator>
  <cp:lastModifiedBy>Özgen İmrağ</cp:lastModifiedBy>
  <cp:revision>16</cp:revision>
  <cp:lastPrinted>2018-04-17T02:14:24Z</cp:lastPrinted>
  <dcterms:created xsi:type="dcterms:W3CDTF">2018-04-17T02:00:06Z</dcterms:created>
  <dcterms:modified xsi:type="dcterms:W3CDTF">2018-04-28T11:54:23Z</dcterms:modified>
</cp:coreProperties>
</file>