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8" r:id="rId14"/>
    <p:sldId id="260" r:id="rId15"/>
    <p:sldId id="266" r:id="rId16"/>
    <p:sldId id="2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3E01E5-4B43-4263-BCDF-E53592B17B08}" v="18" dt="2024-07-29T08:44:13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6" Type="http://schemas.openxmlformats.org/officeDocument/2006/relationships/image" Target="../media/image33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6" Type="http://schemas.openxmlformats.org/officeDocument/2006/relationships/image" Target="../media/image33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62FC27-3EEA-4F0F-9D85-7CA9BDC253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6FCD526-7696-4436-8CB6-84E2586FD869}">
      <dgm:prSet/>
      <dgm:spPr/>
      <dgm:t>
        <a:bodyPr/>
        <a:lstStyle/>
        <a:p>
          <a:r>
            <a:rPr lang="fr-FR" b="0" i="0" baseline="0"/>
            <a:t>An educational game to help non-Finnish speakers learn Finnish.</a:t>
          </a:r>
          <a:endParaRPr lang="en-US"/>
        </a:p>
      </dgm:t>
    </dgm:pt>
    <dgm:pt modelId="{9972C032-07A2-427E-A785-43873E0A6794}" type="parTrans" cxnId="{C91A0A2E-B1A5-4244-AB0D-BC3282EC748C}">
      <dgm:prSet/>
      <dgm:spPr/>
      <dgm:t>
        <a:bodyPr/>
        <a:lstStyle/>
        <a:p>
          <a:endParaRPr lang="en-US"/>
        </a:p>
      </dgm:t>
    </dgm:pt>
    <dgm:pt modelId="{C281E4CB-CD27-4204-8252-6F8AB9A22394}" type="sibTrans" cxnId="{C91A0A2E-B1A5-4244-AB0D-BC3282EC748C}">
      <dgm:prSet/>
      <dgm:spPr/>
      <dgm:t>
        <a:bodyPr/>
        <a:lstStyle/>
        <a:p>
          <a:endParaRPr lang="en-US"/>
        </a:p>
      </dgm:t>
    </dgm:pt>
    <dgm:pt modelId="{1AF7149A-C57A-4336-AEBD-DB9077A6CCC9}">
      <dgm:prSet/>
      <dgm:spPr/>
      <dgm:t>
        <a:bodyPr/>
        <a:lstStyle/>
        <a:p>
          <a:r>
            <a:rPr lang="fr-FR" b="0" i="0" baseline="0"/>
            <a:t>Engaging, interactive platform with progressive learning.</a:t>
          </a:r>
          <a:endParaRPr lang="en-US"/>
        </a:p>
      </dgm:t>
    </dgm:pt>
    <dgm:pt modelId="{53173679-6D52-4348-8775-3911DACD3439}" type="parTrans" cxnId="{7854F93D-D6BF-4CEA-BBE0-C4D319B91602}">
      <dgm:prSet/>
      <dgm:spPr/>
      <dgm:t>
        <a:bodyPr/>
        <a:lstStyle/>
        <a:p>
          <a:endParaRPr lang="en-US"/>
        </a:p>
      </dgm:t>
    </dgm:pt>
    <dgm:pt modelId="{D2AD1DC8-8DB4-4B03-8C3E-DC7A1E8904AD}" type="sibTrans" cxnId="{7854F93D-D6BF-4CEA-BBE0-C4D319B91602}">
      <dgm:prSet/>
      <dgm:spPr/>
      <dgm:t>
        <a:bodyPr/>
        <a:lstStyle/>
        <a:p>
          <a:endParaRPr lang="en-US"/>
        </a:p>
      </dgm:t>
    </dgm:pt>
    <dgm:pt modelId="{A2D1ACB0-EDFC-470C-AC12-0BB89DEC0BDF}">
      <dgm:prSet/>
      <dgm:spPr/>
      <dgm:t>
        <a:bodyPr/>
        <a:lstStyle/>
        <a:p>
          <a:r>
            <a:rPr lang="fr-FR" b="0" i="0" baseline="0"/>
            <a:t>Focuses on vocabulary, grammar, conversational skills, and cultural immersion. </a:t>
          </a:r>
          <a:endParaRPr lang="en-US"/>
        </a:p>
      </dgm:t>
    </dgm:pt>
    <dgm:pt modelId="{C400A2F0-BC0D-4B10-84F5-EF76691E026F}" type="parTrans" cxnId="{81EB0A56-2754-4601-B10E-9F55A51A2BDD}">
      <dgm:prSet/>
      <dgm:spPr/>
      <dgm:t>
        <a:bodyPr/>
        <a:lstStyle/>
        <a:p>
          <a:endParaRPr lang="en-US"/>
        </a:p>
      </dgm:t>
    </dgm:pt>
    <dgm:pt modelId="{4EA98737-738E-4563-905C-D56366B61BF9}" type="sibTrans" cxnId="{81EB0A56-2754-4601-B10E-9F55A51A2BDD}">
      <dgm:prSet/>
      <dgm:spPr/>
      <dgm:t>
        <a:bodyPr/>
        <a:lstStyle/>
        <a:p>
          <a:endParaRPr lang="en-US"/>
        </a:p>
      </dgm:t>
    </dgm:pt>
    <dgm:pt modelId="{A8DC5E0B-A3C9-44A6-9E3A-365E53E48C2A}" type="pres">
      <dgm:prSet presAssocID="{7762FC27-3EEA-4F0F-9D85-7CA9BDC25382}" presName="root" presStyleCnt="0">
        <dgm:presLayoutVars>
          <dgm:dir/>
          <dgm:resizeHandles val="exact"/>
        </dgm:presLayoutVars>
      </dgm:prSet>
      <dgm:spPr/>
    </dgm:pt>
    <dgm:pt modelId="{055E407E-4A1A-4AB1-B5FA-02EF593A57F8}" type="pres">
      <dgm:prSet presAssocID="{96FCD526-7696-4436-8CB6-84E2586FD869}" presName="compNode" presStyleCnt="0"/>
      <dgm:spPr/>
    </dgm:pt>
    <dgm:pt modelId="{07007D4D-98F4-4656-A641-CA6DB5D12AD1}" type="pres">
      <dgm:prSet presAssocID="{96FCD526-7696-4436-8CB6-84E2586FD869}" presName="bgRect" presStyleLbl="bgShp" presStyleIdx="0" presStyleCnt="3"/>
      <dgm:spPr/>
    </dgm:pt>
    <dgm:pt modelId="{A6A39F30-D511-4A2C-8EF9-2A8CE8C5A50E}" type="pres">
      <dgm:prSet presAssocID="{96FCD526-7696-4436-8CB6-84E2586FD8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s"/>
        </a:ext>
      </dgm:extLst>
    </dgm:pt>
    <dgm:pt modelId="{81ED623A-CB85-4F78-87CF-0F64E90BBF4A}" type="pres">
      <dgm:prSet presAssocID="{96FCD526-7696-4436-8CB6-84E2586FD869}" presName="spaceRect" presStyleCnt="0"/>
      <dgm:spPr/>
    </dgm:pt>
    <dgm:pt modelId="{1D981A20-0CD4-4D5F-AF7B-1836D6B56426}" type="pres">
      <dgm:prSet presAssocID="{96FCD526-7696-4436-8CB6-84E2586FD869}" presName="parTx" presStyleLbl="revTx" presStyleIdx="0" presStyleCnt="3">
        <dgm:presLayoutVars>
          <dgm:chMax val="0"/>
          <dgm:chPref val="0"/>
        </dgm:presLayoutVars>
      </dgm:prSet>
      <dgm:spPr/>
    </dgm:pt>
    <dgm:pt modelId="{1F1EC570-9BD5-48AF-A558-3FA15443EDFB}" type="pres">
      <dgm:prSet presAssocID="{C281E4CB-CD27-4204-8252-6F8AB9A22394}" presName="sibTrans" presStyleCnt="0"/>
      <dgm:spPr/>
    </dgm:pt>
    <dgm:pt modelId="{8C8306AD-F6EB-4699-B45D-1CF033499134}" type="pres">
      <dgm:prSet presAssocID="{1AF7149A-C57A-4336-AEBD-DB9077A6CCC9}" presName="compNode" presStyleCnt="0"/>
      <dgm:spPr/>
    </dgm:pt>
    <dgm:pt modelId="{1F83CB1E-160A-45CE-8DE1-BAE0373CC455}" type="pres">
      <dgm:prSet presAssocID="{1AF7149A-C57A-4336-AEBD-DB9077A6CCC9}" presName="bgRect" presStyleLbl="bgShp" presStyleIdx="1" presStyleCnt="3"/>
      <dgm:spPr/>
    </dgm:pt>
    <dgm:pt modelId="{BB5F53CE-0A5E-4BE4-9BC3-B98F7834760C}" type="pres">
      <dgm:prSet presAssocID="{1AF7149A-C57A-4336-AEBD-DB9077A6CC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FEAD1E5B-67E0-4A7F-9C4F-AC4D82BCAE33}" type="pres">
      <dgm:prSet presAssocID="{1AF7149A-C57A-4336-AEBD-DB9077A6CCC9}" presName="spaceRect" presStyleCnt="0"/>
      <dgm:spPr/>
    </dgm:pt>
    <dgm:pt modelId="{9C829515-5FF3-4829-8DE5-A28AC2A2B2E7}" type="pres">
      <dgm:prSet presAssocID="{1AF7149A-C57A-4336-AEBD-DB9077A6CCC9}" presName="parTx" presStyleLbl="revTx" presStyleIdx="1" presStyleCnt="3">
        <dgm:presLayoutVars>
          <dgm:chMax val="0"/>
          <dgm:chPref val="0"/>
        </dgm:presLayoutVars>
      </dgm:prSet>
      <dgm:spPr/>
    </dgm:pt>
    <dgm:pt modelId="{D09D6AA3-3DBD-463B-B7A3-A8819C7006B2}" type="pres">
      <dgm:prSet presAssocID="{D2AD1DC8-8DB4-4B03-8C3E-DC7A1E8904AD}" presName="sibTrans" presStyleCnt="0"/>
      <dgm:spPr/>
    </dgm:pt>
    <dgm:pt modelId="{858A3AE9-5B50-4218-A42E-D7B19C4C8C73}" type="pres">
      <dgm:prSet presAssocID="{A2D1ACB0-EDFC-470C-AC12-0BB89DEC0BDF}" presName="compNode" presStyleCnt="0"/>
      <dgm:spPr/>
    </dgm:pt>
    <dgm:pt modelId="{0B8343BD-65BF-40D6-9636-171F7FB36368}" type="pres">
      <dgm:prSet presAssocID="{A2D1ACB0-EDFC-470C-AC12-0BB89DEC0BDF}" presName="bgRect" presStyleLbl="bgShp" presStyleIdx="2" presStyleCnt="3"/>
      <dgm:spPr/>
    </dgm:pt>
    <dgm:pt modelId="{ED131FB6-7EA0-459C-A87F-FDE5359CB265}" type="pres">
      <dgm:prSet presAssocID="{A2D1ACB0-EDFC-470C-AC12-0BB89DEC0B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2E88E39-111B-4985-8831-0F4C0B869DA7}" type="pres">
      <dgm:prSet presAssocID="{A2D1ACB0-EDFC-470C-AC12-0BB89DEC0BDF}" presName="spaceRect" presStyleCnt="0"/>
      <dgm:spPr/>
    </dgm:pt>
    <dgm:pt modelId="{87953036-ABBC-42E5-9396-3D6795A20E43}" type="pres">
      <dgm:prSet presAssocID="{A2D1ACB0-EDFC-470C-AC12-0BB89DEC0BD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91A0A2E-B1A5-4244-AB0D-BC3282EC748C}" srcId="{7762FC27-3EEA-4F0F-9D85-7CA9BDC25382}" destId="{96FCD526-7696-4436-8CB6-84E2586FD869}" srcOrd="0" destOrd="0" parTransId="{9972C032-07A2-427E-A785-43873E0A6794}" sibTransId="{C281E4CB-CD27-4204-8252-6F8AB9A22394}"/>
    <dgm:cxn modelId="{150F8D2E-E5F5-480C-B6A1-5C7394A9EBE5}" type="presOf" srcId="{7762FC27-3EEA-4F0F-9D85-7CA9BDC25382}" destId="{A8DC5E0B-A3C9-44A6-9E3A-365E53E48C2A}" srcOrd="0" destOrd="0" presId="urn:microsoft.com/office/officeart/2018/2/layout/IconVerticalSolidList"/>
    <dgm:cxn modelId="{7854F93D-D6BF-4CEA-BBE0-C4D319B91602}" srcId="{7762FC27-3EEA-4F0F-9D85-7CA9BDC25382}" destId="{1AF7149A-C57A-4336-AEBD-DB9077A6CCC9}" srcOrd="1" destOrd="0" parTransId="{53173679-6D52-4348-8775-3911DACD3439}" sibTransId="{D2AD1DC8-8DB4-4B03-8C3E-DC7A1E8904AD}"/>
    <dgm:cxn modelId="{F7290A60-79DC-4C23-BDA4-31C8C34AC2ED}" type="presOf" srcId="{1AF7149A-C57A-4336-AEBD-DB9077A6CCC9}" destId="{9C829515-5FF3-4829-8DE5-A28AC2A2B2E7}" srcOrd="0" destOrd="0" presId="urn:microsoft.com/office/officeart/2018/2/layout/IconVerticalSolidList"/>
    <dgm:cxn modelId="{81EB0A56-2754-4601-B10E-9F55A51A2BDD}" srcId="{7762FC27-3EEA-4F0F-9D85-7CA9BDC25382}" destId="{A2D1ACB0-EDFC-470C-AC12-0BB89DEC0BDF}" srcOrd="2" destOrd="0" parTransId="{C400A2F0-BC0D-4B10-84F5-EF76691E026F}" sibTransId="{4EA98737-738E-4563-905C-D56366B61BF9}"/>
    <dgm:cxn modelId="{70C9CC9B-8FAC-477A-8717-A806E6F218ED}" type="presOf" srcId="{96FCD526-7696-4436-8CB6-84E2586FD869}" destId="{1D981A20-0CD4-4D5F-AF7B-1836D6B56426}" srcOrd="0" destOrd="0" presId="urn:microsoft.com/office/officeart/2018/2/layout/IconVerticalSolidList"/>
    <dgm:cxn modelId="{5424599F-0F45-4254-B28D-73A681017757}" type="presOf" srcId="{A2D1ACB0-EDFC-470C-AC12-0BB89DEC0BDF}" destId="{87953036-ABBC-42E5-9396-3D6795A20E43}" srcOrd="0" destOrd="0" presId="urn:microsoft.com/office/officeart/2018/2/layout/IconVerticalSolidList"/>
    <dgm:cxn modelId="{BDF59C8D-03B0-40EA-B4D4-7490071A868E}" type="presParOf" srcId="{A8DC5E0B-A3C9-44A6-9E3A-365E53E48C2A}" destId="{055E407E-4A1A-4AB1-B5FA-02EF593A57F8}" srcOrd="0" destOrd="0" presId="urn:microsoft.com/office/officeart/2018/2/layout/IconVerticalSolidList"/>
    <dgm:cxn modelId="{5B54D520-823D-4DC8-B304-DFEDAB4D52E5}" type="presParOf" srcId="{055E407E-4A1A-4AB1-B5FA-02EF593A57F8}" destId="{07007D4D-98F4-4656-A641-CA6DB5D12AD1}" srcOrd="0" destOrd="0" presId="urn:microsoft.com/office/officeart/2018/2/layout/IconVerticalSolidList"/>
    <dgm:cxn modelId="{D02A87AD-322F-43E5-8F0C-833FAF36AC2F}" type="presParOf" srcId="{055E407E-4A1A-4AB1-B5FA-02EF593A57F8}" destId="{A6A39F30-D511-4A2C-8EF9-2A8CE8C5A50E}" srcOrd="1" destOrd="0" presId="urn:microsoft.com/office/officeart/2018/2/layout/IconVerticalSolidList"/>
    <dgm:cxn modelId="{03055B0A-0A28-44E2-94EA-30973C11EBB7}" type="presParOf" srcId="{055E407E-4A1A-4AB1-B5FA-02EF593A57F8}" destId="{81ED623A-CB85-4F78-87CF-0F64E90BBF4A}" srcOrd="2" destOrd="0" presId="urn:microsoft.com/office/officeart/2018/2/layout/IconVerticalSolidList"/>
    <dgm:cxn modelId="{52AB25D6-0D66-4525-95F5-0B75BC077B43}" type="presParOf" srcId="{055E407E-4A1A-4AB1-B5FA-02EF593A57F8}" destId="{1D981A20-0CD4-4D5F-AF7B-1836D6B56426}" srcOrd="3" destOrd="0" presId="urn:microsoft.com/office/officeart/2018/2/layout/IconVerticalSolidList"/>
    <dgm:cxn modelId="{E5E8F6C8-A402-43FC-BB6B-001916E067B8}" type="presParOf" srcId="{A8DC5E0B-A3C9-44A6-9E3A-365E53E48C2A}" destId="{1F1EC570-9BD5-48AF-A558-3FA15443EDFB}" srcOrd="1" destOrd="0" presId="urn:microsoft.com/office/officeart/2018/2/layout/IconVerticalSolidList"/>
    <dgm:cxn modelId="{B7459CC0-E644-46EA-BFD6-D9EB49551747}" type="presParOf" srcId="{A8DC5E0B-A3C9-44A6-9E3A-365E53E48C2A}" destId="{8C8306AD-F6EB-4699-B45D-1CF033499134}" srcOrd="2" destOrd="0" presId="urn:microsoft.com/office/officeart/2018/2/layout/IconVerticalSolidList"/>
    <dgm:cxn modelId="{D9EA86FA-373B-48B1-99A9-841FD469011A}" type="presParOf" srcId="{8C8306AD-F6EB-4699-B45D-1CF033499134}" destId="{1F83CB1E-160A-45CE-8DE1-BAE0373CC455}" srcOrd="0" destOrd="0" presId="urn:microsoft.com/office/officeart/2018/2/layout/IconVerticalSolidList"/>
    <dgm:cxn modelId="{8E88DAF7-86E0-442F-91EC-A92378342B75}" type="presParOf" srcId="{8C8306AD-F6EB-4699-B45D-1CF033499134}" destId="{BB5F53CE-0A5E-4BE4-9BC3-B98F7834760C}" srcOrd="1" destOrd="0" presId="urn:microsoft.com/office/officeart/2018/2/layout/IconVerticalSolidList"/>
    <dgm:cxn modelId="{4307CEF4-3B61-4630-9F92-54FB9812E6FD}" type="presParOf" srcId="{8C8306AD-F6EB-4699-B45D-1CF033499134}" destId="{FEAD1E5B-67E0-4A7F-9C4F-AC4D82BCAE33}" srcOrd="2" destOrd="0" presId="urn:microsoft.com/office/officeart/2018/2/layout/IconVerticalSolidList"/>
    <dgm:cxn modelId="{4A4407F8-27A8-4ACB-A50A-8C4B1485F7F1}" type="presParOf" srcId="{8C8306AD-F6EB-4699-B45D-1CF033499134}" destId="{9C829515-5FF3-4829-8DE5-A28AC2A2B2E7}" srcOrd="3" destOrd="0" presId="urn:microsoft.com/office/officeart/2018/2/layout/IconVerticalSolidList"/>
    <dgm:cxn modelId="{B4E917A5-F3A0-4F03-8E5E-1153454B8EC6}" type="presParOf" srcId="{A8DC5E0B-A3C9-44A6-9E3A-365E53E48C2A}" destId="{D09D6AA3-3DBD-463B-B7A3-A8819C7006B2}" srcOrd="3" destOrd="0" presId="urn:microsoft.com/office/officeart/2018/2/layout/IconVerticalSolidList"/>
    <dgm:cxn modelId="{06C2C765-562E-4D0A-8816-A51A6758D610}" type="presParOf" srcId="{A8DC5E0B-A3C9-44A6-9E3A-365E53E48C2A}" destId="{858A3AE9-5B50-4218-A42E-D7B19C4C8C73}" srcOrd="4" destOrd="0" presId="urn:microsoft.com/office/officeart/2018/2/layout/IconVerticalSolidList"/>
    <dgm:cxn modelId="{37BD9F18-42E7-4CCD-AC67-78238EEDFE83}" type="presParOf" srcId="{858A3AE9-5B50-4218-A42E-D7B19C4C8C73}" destId="{0B8343BD-65BF-40D6-9636-171F7FB36368}" srcOrd="0" destOrd="0" presId="urn:microsoft.com/office/officeart/2018/2/layout/IconVerticalSolidList"/>
    <dgm:cxn modelId="{6A11F102-95EE-4DB1-8CCD-23937D44F45D}" type="presParOf" srcId="{858A3AE9-5B50-4218-A42E-D7B19C4C8C73}" destId="{ED131FB6-7EA0-459C-A87F-FDE5359CB265}" srcOrd="1" destOrd="0" presId="urn:microsoft.com/office/officeart/2018/2/layout/IconVerticalSolidList"/>
    <dgm:cxn modelId="{607D27C9-7C3E-4F6E-9AF5-6D08C69CF7A0}" type="presParOf" srcId="{858A3AE9-5B50-4218-A42E-D7B19C4C8C73}" destId="{A2E88E39-111B-4985-8831-0F4C0B869DA7}" srcOrd="2" destOrd="0" presId="urn:microsoft.com/office/officeart/2018/2/layout/IconVerticalSolidList"/>
    <dgm:cxn modelId="{2B74B61B-5C56-4F0B-A53D-8554E62EEA02}" type="presParOf" srcId="{858A3AE9-5B50-4218-A42E-D7B19C4C8C73}" destId="{87953036-ABBC-42E5-9396-3D6795A20E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12108C-7CA2-45FE-9515-7F23FB8D40B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A74706-58AD-4487-82B0-1FE63013BF9A}">
      <dgm:prSet/>
      <dgm:spPr/>
      <dgm:t>
        <a:bodyPr/>
        <a:lstStyle/>
        <a:p>
          <a:r>
            <a:rPr lang="fr-FR" b="0" i="0" baseline="0"/>
            <a:t>Engage learners through interactive and fun gameplay.</a:t>
          </a:r>
          <a:endParaRPr lang="en-US"/>
        </a:p>
      </dgm:t>
    </dgm:pt>
    <dgm:pt modelId="{3462FB5F-4CB0-44C2-A202-9B9E91043FA9}" type="parTrans" cxnId="{C9866470-44EB-456E-A0FF-1B490DB2D868}">
      <dgm:prSet/>
      <dgm:spPr/>
      <dgm:t>
        <a:bodyPr/>
        <a:lstStyle/>
        <a:p>
          <a:endParaRPr lang="en-US"/>
        </a:p>
      </dgm:t>
    </dgm:pt>
    <dgm:pt modelId="{92B64D12-D596-4FC1-AD0E-3792B8ED9388}" type="sibTrans" cxnId="{C9866470-44EB-456E-A0FF-1B490DB2D868}">
      <dgm:prSet/>
      <dgm:spPr/>
      <dgm:t>
        <a:bodyPr/>
        <a:lstStyle/>
        <a:p>
          <a:endParaRPr lang="en-US"/>
        </a:p>
      </dgm:t>
    </dgm:pt>
    <dgm:pt modelId="{0B81898E-A388-438B-9ADC-A247A33A7BE3}">
      <dgm:prSet/>
      <dgm:spPr/>
      <dgm:t>
        <a:bodyPr/>
        <a:lstStyle/>
        <a:p>
          <a:r>
            <a:rPr lang="fr-FR" b="0" i="0" baseline="0"/>
            <a:t>Teach Finnish language basics and advanced skills.</a:t>
          </a:r>
          <a:endParaRPr lang="en-US"/>
        </a:p>
      </dgm:t>
    </dgm:pt>
    <dgm:pt modelId="{C9E29EE3-765B-40F1-A562-76023E9D4079}" type="parTrans" cxnId="{45F96329-21F4-4509-97FF-7F1D9A4C32E0}">
      <dgm:prSet/>
      <dgm:spPr/>
      <dgm:t>
        <a:bodyPr/>
        <a:lstStyle/>
        <a:p>
          <a:endParaRPr lang="en-US"/>
        </a:p>
      </dgm:t>
    </dgm:pt>
    <dgm:pt modelId="{CF888AE7-BBFF-4561-B44F-DB31CF8E6C5E}" type="sibTrans" cxnId="{45F96329-21F4-4509-97FF-7F1D9A4C32E0}">
      <dgm:prSet/>
      <dgm:spPr/>
      <dgm:t>
        <a:bodyPr/>
        <a:lstStyle/>
        <a:p>
          <a:endParaRPr lang="en-US"/>
        </a:p>
      </dgm:t>
    </dgm:pt>
    <dgm:pt modelId="{0C47B601-6F8A-4D96-ADE8-3C233F557B52}">
      <dgm:prSet/>
      <dgm:spPr/>
      <dgm:t>
        <a:bodyPr/>
        <a:lstStyle/>
        <a:p>
          <a:r>
            <a:rPr lang="fr-FR" b="0" i="0" baseline="0"/>
            <a:t>Provide cultural context and immersion.</a:t>
          </a:r>
          <a:endParaRPr lang="en-US"/>
        </a:p>
      </dgm:t>
    </dgm:pt>
    <dgm:pt modelId="{6B4A0C1F-4B90-48B4-859B-39906992C723}" type="parTrans" cxnId="{9F26738E-47DD-4EE3-AF02-69711B43C2E7}">
      <dgm:prSet/>
      <dgm:spPr/>
      <dgm:t>
        <a:bodyPr/>
        <a:lstStyle/>
        <a:p>
          <a:endParaRPr lang="en-US"/>
        </a:p>
      </dgm:t>
    </dgm:pt>
    <dgm:pt modelId="{00D3EAF8-F502-4C9A-9170-9AB3A635AD71}" type="sibTrans" cxnId="{9F26738E-47DD-4EE3-AF02-69711B43C2E7}">
      <dgm:prSet/>
      <dgm:spPr/>
      <dgm:t>
        <a:bodyPr/>
        <a:lstStyle/>
        <a:p>
          <a:endParaRPr lang="en-US"/>
        </a:p>
      </dgm:t>
    </dgm:pt>
    <dgm:pt modelId="{50FADD8C-D221-48C7-AFFA-C548CE32BCB8}">
      <dgm:prSet/>
      <dgm:spPr/>
      <dgm:t>
        <a:bodyPr/>
        <a:lstStyle/>
        <a:p>
          <a:r>
            <a:rPr lang="fr-FR" b="0" i="0" baseline="0"/>
            <a:t>Scalable development for continuous updates. </a:t>
          </a:r>
          <a:endParaRPr lang="en-US"/>
        </a:p>
      </dgm:t>
    </dgm:pt>
    <dgm:pt modelId="{B8110C87-6E51-4573-85FA-AB1C7F12BD67}" type="parTrans" cxnId="{FEBFC2D8-D355-4C63-AEAE-953E1AA3E310}">
      <dgm:prSet/>
      <dgm:spPr/>
      <dgm:t>
        <a:bodyPr/>
        <a:lstStyle/>
        <a:p>
          <a:endParaRPr lang="en-US"/>
        </a:p>
      </dgm:t>
    </dgm:pt>
    <dgm:pt modelId="{04AAC177-FA2E-416F-BDFE-8D78882E06CD}" type="sibTrans" cxnId="{FEBFC2D8-D355-4C63-AEAE-953E1AA3E310}">
      <dgm:prSet/>
      <dgm:spPr/>
      <dgm:t>
        <a:bodyPr/>
        <a:lstStyle/>
        <a:p>
          <a:endParaRPr lang="en-US"/>
        </a:p>
      </dgm:t>
    </dgm:pt>
    <dgm:pt modelId="{2209F7A5-077C-4BAF-B812-696943836AB6}" type="pres">
      <dgm:prSet presAssocID="{4212108C-7CA2-45FE-9515-7F23FB8D40B9}" presName="diagram" presStyleCnt="0">
        <dgm:presLayoutVars>
          <dgm:dir/>
          <dgm:resizeHandles val="exact"/>
        </dgm:presLayoutVars>
      </dgm:prSet>
      <dgm:spPr/>
    </dgm:pt>
    <dgm:pt modelId="{EC248403-33DA-4960-A67A-9DEFB8360D59}" type="pres">
      <dgm:prSet presAssocID="{A8A74706-58AD-4487-82B0-1FE63013BF9A}" presName="node" presStyleLbl="node1" presStyleIdx="0" presStyleCnt="4">
        <dgm:presLayoutVars>
          <dgm:bulletEnabled val="1"/>
        </dgm:presLayoutVars>
      </dgm:prSet>
      <dgm:spPr/>
    </dgm:pt>
    <dgm:pt modelId="{62F0CDF8-CFD0-49C9-A42F-78C0B264181A}" type="pres">
      <dgm:prSet presAssocID="{92B64D12-D596-4FC1-AD0E-3792B8ED9388}" presName="sibTrans" presStyleLbl="sibTrans2D1" presStyleIdx="0" presStyleCnt="3"/>
      <dgm:spPr/>
    </dgm:pt>
    <dgm:pt modelId="{E320FA87-106B-4433-ABE2-84F55FCAF3C4}" type="pres">
      <dgm:prSet presAssocID="{92B64D12-D596-4FC1-AD0E-3792B8ED9388}" presName="connectorText" presStyleLbl="sibTrans2D1" presStyleIdx="0" presStyleCnt="3"/>
      <dgm:spPr/>
    </dgm:pt>
    <dgm:pt modelId="{601B6AB5-AB68-4229-A409-40A2B346A51E}" type="pres">
      <dgm:prSet presAssocID="{0B81898E-A388-438B-9ADC-A247A33A7BE3}" presName="node" presStyleLbl="node1" presStyleIdx="1" presStyleCnt="4">
        <dgm:presLayoutVars>
          <dgm:bulletEnabled val="1"/>
        </dgm:presLayoutVars>
      </dgm:prSet>
      <dgm:spPr/>
    </dgm:pt>
    <dgm:pt modelId="{C514F4E3-EED8-4ECD-86FD-A03E1E678BE0}" type="pres">
      <dgm:prSet presAssocID="{CF888AE7-BBFF-4561-B44F-DB31CF8E6C5E}" presName="sibTrans" presStyleLbl="sibTrans2D1" presStyleIdx="1" presStyleCnt="3"/>
      <dgm:spPr/>
    </dgm:pt>
    <dgm:pt modelId="{04A9CF18-20B1-45C2-A434-E29ADF8F2F14}" type="pres">
      <dgm:prSet presAssocID="{CF888AE7-BBFF-4561-B44F-DB31CF8E6C5E}" presName="connectorText" presStyleLbl="sibTrans2D1" presStyleIdx="1" presStyleCnt="3"/>
      <dgm:spPr/>
    </dgm:pt>
    <dgm:pt modelId="{85461B37-83E9-4DA9-BB49-271448ADDBB0}" type="pres">
      <dgm:prSet presAssocID="{0C47B601-6F8A-4D96-ADE8-3C233F557B52}" presName="node" presStyleLbl="node1" presStyleIdx="2" presStyleCnt="4">
        <dgm:presLayoutVars>
          <dgm:bulletEnabled val="1"/>
        </dgm:presLayoutVars>
      </dgm:prSet>
      <dgm:spPr/>
    </dgm:pt>
    <dgm:pt modelId="{C4CB8CEB-F8B1-4774-8C38-4BD448143F02}" type="pres">
      <dgm:prSet presAssocID="{00D3EAF8-F502-4C9A-9170-9AB3A635AD71}" presName="sibTrans" presStyleLbl="sibTrans2D1" presStyleIdx="2" presStyleCnt="3"/>
      <dgm:spPr/>
    </dgm:pt>
    <dgm:pt modelId="{11DBED7A-3AF5-4828-B9F8-5FC805B56523}" type="pres">
      <dgm:prSet presAssocID="{00D3EAF8-F502-4C9A-9170-9AB3A635AD71}" presName="connectorText" presStyleLbl="sibTrans2D1" presStyleIdx="2" presStyleCnt="3"/>
      <dgm:spPr/>
    </dgm:pt>
    <dgm:pt modelId="{2F935D99-B244-4B40-866B-9BFB9B0C8379}" type="pres">
      <dgm:prSet presAssocID="{50FADD8C-D221-48C7-AFFA-C548CE32BCB8}" presName="node" presStyleLbl="node1" presStyleIdx="3" presStyleCnt="4">
        <dgm:presLayoutVars>
          <dgm:bulletEnabled val="1"/>
        </dgm:presLayoutVars>
      </dgm:prSet>
      <dgm:spPr/>
    </dgm:pt>
  </dgm:ptLst>
  <dgm:cxnLst>
    <dgm:cxn modelId="{0CF07814-B9A8-4C71-8EC0-87178E05C296}" type="presOf" srcId="{CF888AE7-BBFF-4561-B44F-DB31CF8E6C5E}" destId="{C514F4E3-EED8-4ECD-86FD-A03E1E678BE0}" srcOrd="0" destOrd="0" presId="urn:microsoft.com/office/officeart/2005/8/layout/process5"/>
    <dgm:cxn modelId="{C454FF17-ECC6-4663-92FF-76F4B1D0FDAB}" type="presOf" srcId="{0B81898E-A388-438B-9ADC-A247A33A7BE3}" destId="{601B6AB5-AB68-4229-A409-40A2B346A51E}" srcOrd="0" destOrd="0" presId="urn:microsoft.com/office/officeart/2005/8/layout/process5"/>
    <dgm:cxn modelId="{523FCE1C-CA9D-4596-A5C7-9532A416A647}" type="presOf" srcId="{00D3EAF8-F502-4C9A-9170-9AB3A635AD71}" destId="{11DBED7A-3AF5-4828-B9F8-5FC805B56523}" srcOrd="1" destOrd="0" presId="urn:microsoft.com/office/officeart/2005/8/layout/process5"/>
    <dgm:cxn modelId="{5107E91C-F7C1-41A4-B64B-1CCD462E05EA}" type="presOf" srcId="{A8A74706-58AD-4487-82B0-1FE63013BF9A}" destId="{EC248403-33DA-4960-A67A-9DEFB8360D59}" srcOrd="0" destOrd="0" presId="urn:microsoft.com/office/officeart/2005/8/layout/process5"/>
    <dgm:cxn modelId="{45F96329-21F4-4509-97FF-7F1D9A4C32E0}" srcId="{4212108C-7CA2-45FE-9515-7F23FB8D40B9}" destId="{0B81898E-A388-438B-9ADC-A247A33A7BE3}" srcOrd="1" destOrd="0" parTransId="{C9E29EE3-765B-40F1-A562-76023E9D4079}" sibTransId="{CF888AE7-BBFF-4561-B44F-DB31CF8E6C5E}"/>
    <dgm:cxn modelId="{198C1E4D-BD39-4EC4-8C61-A992448EB04C}" type="presOf" srcId="{4212108C-7CA2-45FE-9515-7F23FB8D40B9}" destId="{2209F7A5-077C-4BAF-B812-696943836AB6}" srcOrd="0" destOrd="0" presId="urn:microsoft.com/office/officeart/2005/8/layout/process5"/>
    <dgm:cxn modelId="{C9866470-44EB-456E-A0FF-1B490DB2D868}" srcId="{4212108C-7CA2-45FE-9515-7F23FB8D40B9}" destId="{A8A74706-58AD-4487-82B0-1FE63013BF9A}" srcOrd="0" destOrd="0" parTransId="{3462FB5F-4CB0-44C2-A202-9B9E91043FA9}" sibTransId="{92B64D12-D596-4FC1-AD0E-3792B8ED9388}"/>
    <dgm:cxn modelId="{27C7EB85-F4A3-4B79-B021-37B63D8C6254}" type="presOf" srcId="{92B64D12-D596-4FC1-AD0E-3792B8ED9388}" destId="{E320FA87-106B-4433-ABE2-84F55FCAF3C4}" srcOrd="1" destOrd="0" presId="urn:microsoft.com/office/officeart/2005/8/layout/process5"/>
    <dgm:cxn modelId="{C2B32786-CF1A-4DF3-A3A2-0F5324E3879B}" type="presOf" srcId="{CF888AE7-BBFF-4561-B44F-DB31CF8E6C5E}" destId="{04A9CF18-20B1-45C2-A434-E29ADF8F2F14}" srcOrd="1" destOrd="0" presId="urn:microsoft.com/office/officeart/2005/8/layout/process5"/>
    <dgm:cxn modelId="{9F26738E-47DD-4EE3-AF02-69711B43C2E7}" srcId="{4212108C-7CA2-45FE-9515-7F23FB8D40B9}" destId="{0C47B601-6F8A-4D96-ADE8-3C233F557B52}" srcOrd="2" destOrd="0" parTransId="{6B4A0C1F-4B90-48B4-859B-39906992C723}" sibTransId="{00D3EAF8-F502-4C9A-9170-9AB3A635AD71}"/>
    <dgm:cxn modelId="{6715DBC2-B8A4-48BF-83E4-2B2037259A58}" type="presOf" srcId="{0C47B601-6F8A-4D96-ADE8-3C233F557B52}" destId="{85461B37-83E9-4DA9-BB49-271448ADDBB0}" srcOrd="0" destOrd="0" presId="urn:microsoft.com/office/officeart/2005/8/layout/process5"/>
    <dgm:cxn modelId="{AA9DA2CA-4ECE-4F31-BBE5-39C84C2AC0FF}" type="presOf" srcId="{50FADD8C-D221-48C7-AFFA-C548CE32BCB8}" destId="{2F935D99-B244-4B40-866B-9BFB9B0C8379}" srcOrd="0" destOrd="0" presId="urn:microsoft.com/office/officeart/2005/8/layout/process5"/>
    <dgm:cxn modelId="{FEBFC2D8-D355-4C63-AEAE-953E1AA3E310}" srcId="{4212108C-7CA2-45FE-9515-7F23FB8D40B9}" destId="{50FADD8C-D221-48C7-AFFA-C548CE32BCB8}" srcOrd="3" destOrd="0" parTransId="{B8110C87-6E51-4573-85FA-AB1C7F12BD67}" sibTransId="{04AAC177-FA2E-416F-BDFE-8D78882E06CD}"/>
    <dgm:cxn modelId="{39CB33ED-F690-4999-9B80-FD158D1A0A74}" type="presOf" srcId="{92B64D12-D596-4FC1-AD0E-3792B8ED9388}" destId="{62F0CDF8-CFD0-49C9-A42F-78C0B264181A}" srcOrd="0" destOrd="0" presId="urn:microsoft.com/office/officeart/2005/8/layout/process5"/>
    <dgm:cxn modelId="{69B444F1-E453-43D9-91AF-EA8540376931}" type="presOf" srcId="{00D3EAF8-F502-4C9A-9170-9AB3A635AD71}" destId="{C4CB8CEB-F8B1-4774-8C38-4BD448143F02}" srcOrd="0" destOrd="0" presId="urn:microsoft.com/office/officeart/2005/8/layout/process5"/>
    <dgm:cxn modelId="{D513DD42-869A-4E65-BDE4-BA5BAB19AC47}" type="presParOf" srcId="{2209F7A5-077C-4BAF-B812-696943836AB6}" destId="{EC248403-33DA-4960-A67A-9DEFB8360D59}" srcOrd="0" destOrd="0" presId="urn:microsoft.com/office/officeart/2005/8/layout/process5"/>
    <dgm:cxn modelId="{B7AA66EC-925C-4816-95E9-93568C07A4DA}" type="presParOf" srcId="{2209F7A5-077C-4BAF-B812-696943836AB6}" destId="{62F0CDF8-CFD0-49C9-A42F-78C0B264181A}" srcOrd="1" destOrd="0" presId="urn:microsoft.com/office/officeart/2005/8/layout/process5"/>
    <dgm:cxn modelId="{CAA55C70-9D8C-47E0-8CA2-4EBF0D929F13}" type="presParOf" srcId="{62F0CDF8-CFD0-49C9-A42F-78C0B264181A}" destId="{E320FA87-106B-4433-ABE2-84F55FCAF3C4}" srcOrd="0" destOrd="0" presId="urn:microsoft.com/office/officeart/2005/8/layout/process5"/>
    <dgm:cxn modelId="{B5AFE80D-40DA-45FE-8B34-5D9DCE6FF928}" type="presParOf" srcId="{2209F7A5-077C-4BAF-B812-696943836AB6}" destId="{601B6AB5-AB68-4229-A409-40A2B346A51E}" srcOrd="2" destOrd="0" presId="urn:microsoft.com/office/officeart/2005/8/layout/process5"/>
    <dgm:cxn modelId="{D1021DB0-1953-44DD-B15E-1EAC6DD5E34C}" type="presParOf" srcId="{2209F7A5-077C-4BAF-B812-696943836AB6}" destId="{C514F4E3-EED8-4ECD-86FD-A03E1E678BE0}" srcOrd="3" destOrd="0" presId="urn:microsoft.com/office/officeart/2005/8/layout/process5"/>
    <dgm:cxn modelId="{DC42AD59-F529-4DB6-ADA0-D04408D6099A}" type="presParOf" srcId="{C514F4E3-EED8-4ECD-86FD-A03E1E678BE0}" destId="{04A9CF18-20B1-45C2-A434-E29ADF8F2F14}" srcOrd="0" destOrd="0" presId="urn:microsoft.com/office/officeart/2005/8/layout/process5"/>
    <dgm:cxn modelId="{85BC9BF6-EA3D-4C6A-ACD1-5E11DA50B5D1}" type="presParOf" srcId="{2209F7A5-077C-4BAF-B812-696943836AB6}" destId="{85461B37-83E9-4DA9-BB49-271448ADDBB0}" srcOrd="4" destOrd="0" presId="urn:microsoft.com/office/officeart/2005/8/layout/process5"/>
    <dgm:cxn modelId="{65D20010-CA1E-42EE-A2C3-5E37108DED35}" type="presParOf" srcId="{2209F7A5-077C-4BAF-B812-696943836AB6}" destId="{C4CB8CEB-F8B1-4774-8C38-4BD448143F02}" srcOrd="5" destOrd="0" presId="urn:microsoft.com/office/officeart/2005/8/layout/process5"/>
    <dgm:cxn modelId="{87E8804A-A36B-4698-8DC8-4ACF593AD31D}" type="presParOf" srcId="{C4CB8CEB-F8B1-4774-8C38-4BD448143F02}" destId="{11DBED7A-3AF5-4828-B9F8-5FC805B56523}" srcOrd="0" destOrd="0" presId="urn:microsoft.com/office/officeart/2005/8/layout/process5"/>
    <dgm:cxn modelId="{B4C69459-2FA5-4460-87BB-BCCCB8C101CA}" type="presParOf" srcId="{2209F7A5-077C-4BAF-B812-696943836AB6}" destId="{2F935D99-B244-4B40-866B-9BFB9B0C837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4371BC-D810-4314-B748-62EA886C3AD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44D6A08-D0E0-484D-B16A-FF9E3FC4067F}">
      <dgm:prSet/>
      <dgm:spPr/>
      <dgm:t>
        <a:bodyPr/>
        <a:lstStyle/>
        <a:p>
          <a:r>
            <a:rPr lang="fr-FR" b="1" i="0" baseline="0"/>
            <a:t>Introduction Level:</a:t>
          </a:r>
          <a:r>
            <a:rPr lang="fr-FR" b="0" i="0" baseline="0"/>
            <a:t> Basic greetings and cultural context.</a:t>
          </a:r>
          <a:endParaRPr lang="en-US"/>
        </a:p>
      </dgm:t>
    </dgm:pt>
    <dgm:pt modelId="{5AD95FDD-43D9-4A8A-8F36-8ED02E65EC53}" type="parTrans" cxnId="{981A6625-5B2B-4EA1-A496-A65E99C6AC35}">
      <dgm:prSet/>
      <dgm:spPr/>
      <dgm:t>
        <a:bodyPr/>
        <a:lstStyle/>
        <a:p>
          <a:endParaRPr lang="en-US"/>
        </a:p>
      </dgm:t>
    </dgm:pt>
    <dgm:pt modelId="{BD442EA0-AE51-49C4-AFBC-D6A9DF0748B1}" type="sibTrans" cxnId="{981A6625-5B2B-4EA1-A496-A65E99C6AC3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A0BC6DE-E2AB-4128-A118-C945EA3621A6}">
      <dgm:prSet/>
      <dgm:spPr/>
      <dgm:t>
        <a:bodyPr/>
        <a:lstStyle/>
        <a:p>
          <a:r>
            <a:rPr lang="fr-FR" b="1" i="0" baseline="0"/>
            <a:t>Level 1:</a:t>
          </a:r>
          <a:r>
            <a:rPr lang="fr-FR" b="0" i="0" baseline="0"/>
            <a:t> Daily life vocabulary.</a:t>
          </a:r>
          <a:endParaRPr lang="en-US"/>
        </a:p>
      </dgm:t>
    </dgm:pt>
    <dgm:pt modelId="{2B03792B-B9A2-4411-B393-25622CEAFF3B}" type="parTrans" cxnId="{45F18C56-CC2D-470E-B1E9-E5264A9F7691}">
      <dgm:prSet/>
      <dgm:spPr/>
      <dgm:t>
        <a:bodyPr/>
        <a:lstStyle/>
        <a:p>
          <a:endParaRPr lang="en-US"/>
        </a:p>
      </dgm:t>
    </dgm:pt>
    <dgm:pt modelId="{FED8D979-0BC2-4609-899E-53294283082C}" type="sibTrans" cxnId="{45F18C56-CC2D-470E-B1E9-E5264A9F769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9ECF8D9-2E45-42E1-A35D-E9527D2DD118}">
      <dgm:prSet/>
      <dgm:spPr/>
      <dgm:t>
        <a:bodyPr/>
        <a:lstStyle/>
        <a:p>
          <a:r>
            <a:rPr lang="fr-FR" b="1" i="0" baseline="0"/>
            <a:t>Level 2:</a:t>
          </a:r>
          <a:r>
            <a:rPr lang="fr-FR" b="0" i="0" baseline="0"/>
            <a:t> Shopping and numbers.</a:t>
          </a:r>
          <a:endParaRPr lang="en-US"/>
        </a:p>
      </dgm:t>
    </dgm:pt>
    <dgm:pt modelId="{B0CD321B-9B9A-4733-866B-43D798B3AA0E}" type="parTrans" cxnId="{52BDA51E-0E6B-46E7-BF68-AFB397371754}">
      <dgm:prSet/>
      <dgm:spPr/>
      <dgm:t>
        <a:bodyPr/>
        <a:lstStyle/>
        <a:p>
          <a:endParaRPr lang="en-US"/>
        </a:p>
      </dgm:t>
    </dgm:pt>
    <dgm:pt modelId="{B2A6EF09-9B3B-4DED-BA40-39BA4C4710CF}" type="sibTrans" cxnId="{52BDA51E-0E6B-46E7-BF68-AFB39737175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6E4E871-FAE9-4721-84A1-6384C04610B1}">
      <dgm:prSet/>
      <dgm:spPr/>
      <dgm:t>
        <a:bodyPr/>
        <a:lstStyle/>
        <a:p>
          <a:r>
            <a:rPr lang="fr-FR" b="1" i="0" baseline="0"/>
            <a:t>Level 3:</a:t>
          </a:r>
          <a:r>
            <a:rPr lang="fr-FR" b="0" i="0" baseline="0"/>
            <a:t> Travel and directions.</a:t>
          </a:r>
          <a:endParaRPr lang="en-US"/>
        </a:p>
      </dgm:t>
    </dgm:pt>
    <dgm:pt modelId="{F905E5C2-BB51-419E-98BA-3E35A99EE434}" type="parTrans" cxnId="{F4C2BA92-1755-40C8-9333-4DF44E82A585}">
      <dgm:prSet/>
      <dgm:spPr/>
      <dgm:t>
        <a:bodyPr/>
        <a:lstStyle/>
        <a:p>
          <a:endParaRPr lang="en-US"/>
        </a:p>
      </dgm:t>
    </dgm:pt>
    <dgm:pt modelId="{6791C8E0-10BF-42D0-A35D-B0A4A7D3E72A}" type="sibTrans" cxnId="{F4C2BA92-1755-40C8-9333-4DF44E82A58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B0A24C4-216B-4A1B-A241-B9DFE6D6C8A0}">
      <dgm:prSet/>
      <dgm:spPr/>
      <dgm:t>
        <a:bodyPr/>
        <a:lstStyle/>
        <a:p>
          <a:r>
            <a:rPr lang="fr-FR" b="1" i="0" baseline="0"/>
            <a:t>Level 4:</a:t>
          </a:r>
          <a:r>
            <a:rPr lang="fr-FR" b="0" i="0" baseline="0"/>
            <a:t> Social interactions.</a:t>
          </a:r>
          <a:endParaRPr lang="en-US"/>
        </a:p>
      </dgm:t>
    </dgm:pt>
    <dgm:pt modelId="{40186880-FB00-45DA-A8EE-6B8D6C28AE79}" type="parTrans" cxnId="{38BA1CC7-4508-4A2E-8DC3-CA6DC17A69C6}">
      <dgm:prSet/>
      <dgm:spPr/>
      <dgm:t>
        <a:bodyPr/>
        <a:lstStyle/>
        <a:p>
          <a:endParaRPr lang="en-US"/>
        </a:p>
      </dgm:t>
    </dgm:pt>
    <dgm:pt modelId="{6B42A649-CDAE-4BE9-ACBD-D426106215DA}" type="sibTrans" cxnId="{38BA1CC7-4508-4A2E-8DC3-CA6DC17A69C6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9A86AD86-103A-4A83-9836-A364CB741454}">
      <dgm:prSet/>
      <dgm:spPr/>
      <dgm:t>
        <a:bodyPr/>
        <a:lstStyle/>
        <a:p>
          <a:r>
            <a:rPr lang="fr-FR" b="1" i="0" baseline="0"/>
            <a:t>Final Level:</a:t>
          </a:r>
          <a:r>
            <a:rPr lang="fr-FR" b="0" i="0" baseline="0"/>
            <a:t> Finnish culture quest. </a:t>
          </a:r>
          <a:endParaRPr lang="en-US"/>
        </a:p>
      </dgm:t>
    </dgm:pt>
    <dgm:pt modelId="{7FBA4A5F-5E08-4CEC-9B00-57712910C21F}" type="parTrans" cxnId="{FEC19D21-3F1E-4A30-B1D5-BE210C5A925B}">
      <dgm:prSet/>
      <dgm:spPr/>
      <dgm:t>
        <a:bodyPr/>
        <a:lstStyle/>
        <a:p>
          <a:endParaRPr lang="en-US"/>
        </a:p>
      </dgm:t>
    </dgm:pt>
    <dgm:pt modelId="{6B704435-41CA-4153-BB0A-BE3695E92D66}" type="sibTrans" cxnId="{FEC19D21-3F1E-4A30-B1D5-BE210C5A925B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FDFBA71D-8D46-4470-AAE2-FAB303B7E93B}" type="pres">
      <dgm:prSet presAssocID="{864371BC-D810-4314-B748-62EA886C3AD2}" presName="Name0" presStyleCnt="0">
        <dgm:presLayoutVars>
          <dgm:animLvl val="lvl"/>
          <dgm:resizeHandles val="exact"/>
        </dgm:presLayoutVars>
      </dgm:prSet>
      <dgm:spPr/>
    </dgm:pt>
    <dgm:pt modelId="{55B67DBA-1FDB-4FE9-AB22-48E971F37D3E}" type="pres">
      <dgm:prSet presAssocID="{344D6A08-D0E0-484D-B16A-FF9E3FC4067F}" presName="compositeNode" presStyleCnt="0">
        <dgm:presLayoutVars>
          <dgm:bulletEnabled val="1"/>
        </dgm:presLayoutVars>
      </dgm:prSet>
      <dgm:spPr/>
    </dgm:pt>
    <dgm:pt modelId="{3AB0AD66-B756-41C9-AAC3-5177E3BE0373}" type="pres">
      <dgm:prSet presAssocID="{344D6A08-D0E0-484D-B16A-FF9E3FC4067F}" presName="bgRect" presStyleLbl="alignNode1" presStyleIdx="0" presStyleCnt="6"/>
      <dgm:spPr/>
    </dgm:pt>
    <dgm:pt modelId="{02457FB5-7C55-45E9-BAA1-F00D66265C5C}" type="pres">
      <dgm:prSet presAssocID="{BD442EA0-AE51-49C4-AFBC-D6A9DF0748B1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B637EF07-23BA-458D-BF69-AA565CA37CB3}" type="pres">
      <dgm:prSet presAssocID="{344D6A08-D0E0-484D-B16A-FF9E3FC4067F}" presName="nodeRect" presStyleLbl="alignNode1" presStyleIdx="0" presStyleCnt="6">
        <dgm:presLayoutVars>
          <dgm:bulletEnabled val="1"/>
        </dgm:presLayoutVars>
      </dgm:prSet>
      <dgm:spPr/>
    </dgm:pt>
    <dgm:pt modelId="{1E0E4DA5-6015-4371-BF5A-D5A443D09444}" type="pres">
      <dgm:prSet presAssocID="{BD442EA0-AE51-49C4-AFBC-D6A9DF0748B1}" presName="sibTrans" presStyleCnt="0"/>
      <dgm:spPr/>
    </dgm:pt>
    <dgm:pt modelId="{1BA3C3C9-14B0-4A4E-94D2-36D7DE58363D}" type="pres">
      <dgm:prSet presAssocID="{7A0BC6DE-E2AB-4128-A118-C945EA3621A6}" presName="compositeNode" presStyleCnt="0">
        <dgm:presLayoutVars>
          <dgm:bulletEnabled val="1"/>
        </dgm:presLayoutVars>
      </dgm:prSet>
      <dgm:spPr/>
    </dgm:pt>
    <dgm:pt modelId="{8A4BCDCC-1CE4-40BD-A559-9ADF5550A627}" type="pres">
      <dgm:prSet presAssocID="{7A0BC6DE-E2AB-4128-A118-C945EA3621A6}" presName="bgRect" presStyleLbl="alignNode1" presStyleIdx="1" presStyleCnt="6"/>
      <dgm:spPr/>
    </dgm:pt>
    <dgm:pt modelId="{9C618BCC-151D-4C9E-8874-7DBBDC9004FC}" type="pres">
      <dgm:prSet presAssocID="{FED8D979-0BC2-4609-899E-53294283082C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9CEA94A6-704A-453C-839F-293F5F24DD74}" type="pres">
      <dgm:prSet presAssocID="{7A0BC6DE-E2AB-4128-A118-C945EA3621A6}" presName="nodeRect" presStyleLbl="alignNode1" presStyleIdx="1" presStyleCnt="6">
        <dgm:presLayoutVars>
          <dgm:bulletEnabled val="1"/>
        </dgm:presLayoutVars>
      </dgm:prSet>
      <dgm:spPr/>
    </dgm:pt>
    <dgm:pt modelId="{52265191-71D6-4AAA-809E-CF040DEEA01B}" type="pres">
      <dgm:prSet presAssocID="{FED8D979-0BC2-4609-899E-53294283082C}" presName="sibTrans" presStyleCnt="0"/>
      <dgm:spPr/>
    </dgm:pt>
    <dgm:pt modelId="{80628560-E679-4401-8000-791BB93A93C7}" type="pres">
      <dgm:prSet presAssocID="{C9ECF8D9-2E45-42E1-A35D-E9527D2DD118}" presName="compositeNode" presStyleCnt="0">
        <dgm:presLayoutVars>
          <dgm:bulletEnabled val="1"/>
        </dgm:presLayoutVars>
      </dgm:prSet>
      <dgm:spPr/>
    </dgm:pt>
    <dgm:pt modelId="{8B2414AC-98BD-4E1B-8796-C8372BEF67D1}" type="pres">
      <dgm:prSet presAssocID="{C9ECF8D9-2E45-42E1-A35D-E9527D2DD118}" presName="bgRect" presStyleLbl="alignNode1" presStyleIdx="2" presStyleCnt="6"/>
      <dgm:spPr/>
    </dgm:pt>
    <dgm:pt modelId="{9500B045-4690-404E-9123-7BD851111EC2}" type="pres">
      <dgm:prSet presAssocID="{B2A6EF09-9B3B-4DED-BA40-39BA4C4710CF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C4F717E1-A90A-4E81-BBDD-F8A33BA88F53}" type="pres">
      <dgm:prSet presAssocID="{C9ECF8D9-2E45-42E1-A35D-E9527D2DD118}" presName="nodeRect" presStyleLbl="alignNode1" presStyleIdx="2" presStyleCnt="6">
        <dgm:presLayoutVars>
          <dgm:bulletEnabled val="1"/>
        </dgm:presLayoutVars>
      </dgm:prSet>
      <dgm:spPr/>
    </dgm:pt>
    <dgm:pt modelId="{FEB3B358-3F9B-4FD3-A898-03F2D5931730}" type="pres">
      <dgm:prSet presAssocID="{B2A6EF09-9B3B-4DED-BA40-39BA4C4710CF}" presName="sibTrans" presStyleCnt="0"/>
      <dgm:spPr/>
    </dgm:pt>
    <dgm:pt modelId="{1E3F56C0-482D-4477-BB4A-E34367CF3F29}" type="pres">
      <dgm:prSet presAssocID="{B6E4E871-FAE9-4721-84A1-6384C04610B1}" presName="compositeNode" presStyleCnt="0">
        <dgm:presLayoutVars>
          <dgm:bulletEnabled val="1"/>
        </dgm:presLayoutVars>
      </dgm:prSet>
      <dgm:spPr/>
    </dgm:pt>
    <dgm:pt modelId="{CCBF3D8B-93D9-4302-B817-706B3982D794}" type="pres">
      <dgm:prSet presAssocID="{B6E4E871-FAE9-4721-84A1-6384C04610B1}" presName="bgRect" presStyleLbl="alignNode1" presStyleIdx="3" presStyleCnt="6"/>
      <dgm:spPr/>
    </dgm:pt>
    <dgm:pt modelId="{6E4D459A-34E2-4B63-9677-B717ED0C3C94}" type="pres">
      <dgm:prSet presAssocID="{6791C8E0-10BF-42D0-A35D-B0A4A7D3E72A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3A353EBD-2AC4-45E3-A74D-7918EB97DF50}" type="pres">
      <dgm:prSet presAssocID="{B6E4E871-FAE9-4721-84A1-6384C04610B1}" presName="nodeRect" presStyleLbl="alignNode1" presStyleIdx="3" presStyleCnt="6">
        <dgm:presLayoutVars>
          <dgm:bulletEnabled val="1"/>
        </dgm:presLayoutVars>
      </dgm:prSet>
      <dgm:spPr/>
    </dgm:pt>
    <dgm:pt modelId="{8987CEED-B19F-498B-BB9D-168FA18A16E1}" type="pres">
      <dgm:prSet presAssocID="{6791C8E0-10BF-42D0-A35D-B0A4A7D3E72A}" presName="sibTrans" presStyleCnt="0"/>
      <dgm:spPr/>
    </dgm:pt>
    <dgm:pt modelId="{5F40A1DE-8BAD-40D8-B412-E4368E199C74}" type="pres">
      <dgm:prSet presAssocID="{9B0A24C4-216B-4A1B-A241-B9DFE6D6C8A0}" presName="compositeNode" presStyleCnt="0">
        <dgm:presLayoutVars>
          <dgm:bulletEnabled val="1"/>
        </dgm:presLayoutVars>
      </dgm:prSet>
      <dgm:spPr/>
    </dgm:pt>
    <dgm:pt modelId="{ADD709BA-5A4A-4920-95B2-9BA8F9313AE4}" type="pres">
      <dgm:prSet presAssocID="{9B0A24C4-216B-4A1B-A241-B9DFE6D6C8A0}" presName="bgRect" presStyleLbl="alignNode1" presStyleIdx="4" presStyleCnt="6"/>
      <dgm:spPr/>
    </dgm:pt>
    <dgm:pt modelId="{0894C0AD-45D0-4D44-9B89-F9072D28EFA8}" type="pres">
      <dgm:prSet presAssocID="{6B42A649-CDAE-4BE9-ACBD-D426106215DA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C29F8DE3-DAF9-4ED3-A2BF-FFE870812D15}" type="pres">
      <dgm:prSet presAssocID="{9B0A24C4-216B-4A1B-A241-B9DFE6D6C8A0}" presName="nodeRect" presStyleLbl="alignNode1" presStyleIdx="4" presStyleCnt="6">
        <dgm:presLayoutVars>
          <dgm:bulletEnabled val="1"/>
        </dgm:presLayoutVars>
      </dgm:prSet>
      <dgm:spPr/>
    </dgm:pt>
    <dgm:pt modelId="{A8409D24-169D-4E5A-834E-0447B3C7343C}" type="pres">
      <dgm:prSet presAssocID="{6B42A649-CDAE-4BE9-ACBD-D426106215DA}" presName="sibTrans" presStyleCnt="0"/>
      <dgm:spPr/>
    </dgm:pt>
    <dgm:pt modelId="{4B919638-0C03-43EB-ABEA-B0CBAD3585ED}" type="pres">
      <dgm:prSet presAssocID="{9A86AD86-103A-4A83-9836-A364CB741454}" presName="compositeNode" presStyleCnt="0">
        <dgm:presLayoutVars>
          <dgm:bulletEnabled val="1"/>
        </dgm:presLayoutVars>
      </dgm:prSet>
      <dgm:spPr/>
    </dgm:pt>
    <dgm:pt modelId="{5C95A66F-D073-414B-BAB3-075FCBA22444}" type="pres">
      <dgm:prSet presAssocID="{9A86AD86-103A-4A83-9836-A364CB741454}" presName="bgRect" presStyleLbl="alignNode1" presStyleIdx="5" presStyleCnt="6"/>
      <dgm:spPr/>
    </dgm:pt>
    <dgm:pt modelId="{79DF5EE4-B5F1-4B05-B00E-E97AD2B7B011}" type="pres">
      <dgm:prSet presAssocID="{6B704435-41CA-4153-BB0A-BE3695E92D66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CE66631C-336C-4AED-A67D-DA54EF757807}" type="pres">
      <dgm:prSet presAssocID="{9A86AD86-103A-4A83-9836-A364CB741454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75D4161B-EF9E-4EE1-A151-F10ADEC1DA1E}" type="presOf" srcId="{6791C8E0-10BF-42D0-A35D-B0A4A7D3E72A}" destId="{6E4D459A-34E2-4B63-9677-B717ED0C3C94}" srcOrd="0" destOrd="0" presId="urn:microsoft.com/office/officeart/2016/7/layout/LinearBlockProcessNumbered"/>
    <dgm:cxn modelId="{D1106E1D-4F75-4C44-BF68-9305A1F2DE66}" type="presOf" srcId="{9B0A24C4-216B-4A1B-A241-B9DFE6D6C8A0}" destId="{C29F8DE3-DAF9-4ED3-A2BF-FFE870812D15}" srcOrd="1" destOrd="0" presId="urn:microsoft.com/office/officeart/2016/7/layout/LinearBlockProcessNumbered"/>
    <dgm:cxn modelId="{52BDA51E-0E6B-46E7-BF68-AFB397371754}" srcId="{864371BC-D810-4314-B748-62EA886C3AD2}" destId="{C9ECF8D9-2E45-42E1-A35D-E9527D2DD118}" srcOrd="2" destOrd="0" parTransId="{B0CD321B-9B9A-4733-866B-43D798B3AA0E}" sibTransId="{B2A6EF09-9B3B-4DED-BA40-39BA4C4710CF}"/>
    <dgm:cxn modelId="{FEC19D21-3F1E-4A30-B1D5-BE210C5A925B}" srcId="{864371BC-D810-4314-B748-62EA886C3AD2}" destId="{9A86AD86-103A-4A83-9836-A364CB741454}" srcOrd="5" destOrd="0" parTransId="{7FBA4A5F-5E08-4CEC-9B00-57712910C21F}" sibTransId="{6B704435-41CA-4153-BB0A-BE3695E92D66}"/>
    <dgm:cxn modelId="{981A6625-5B2B-4EA1-A496-A65E99C6AC35}" srcId="{864371BC-D810-4314-B748-62EA886C3AD2}" destId="{344D6A08-D0E0-484D-B16A-FF9E3FC4067F}" srcOrd="0" destOrd="0" parTransId="{5AD95FDD-43D9-4A8A-8F36-8ED02E65EC53}" sibTransId="{BD442EA0-AE51-49C4-AFBC-D6A9DF0748B1}"/>
    <dgm:cxn modelId="{00CAB934-5489-4F40-A838-83E73BD551DE}" type="presOf" srcId="{6B42A649-CDAE-4BE9-ACBD-D426106215DA}" destId="{0894C0AD-45D0-4D44-9B89-F9072D28EFA8}" srcOrd="0" destOrd="0" presId="urn:microsoft.com/office/officeart/2016/7/layout/LinearBlockProcessNumbered"/>
    <dgm:cxn modelId="{51FD435F-3E98-4226-BFDB-014DB9029433}" type="presOf" srcId="{B2A6EF09-9B3B-4DED-BA40-39BA4C4710CF}" destId="{9500B045-4690-404E-9123-7BD851111EC2}" srcOrd="0" destOrd="0" presId="urn:microsoft.com/office/officeart/2016/7/layout/LinearBlockProcessNumbered"/>
    <dgm:cxn modelId="{A4FDF661-FDAA-4265-9601-557780DBD235}" type="presOf" srcId="{9A86AD86-103A-4A83-9836-A364CB741454}" destId="{CE66631C-336C-4AED-A67D-DA54EF757807}" srcOrd="1" destOrd="0" presId="urn:microsoft.com/office/officeart/2016/7/layout/LinearBlockProcessNumbered"/>
    <dgm:cxn modelId="{32F32845-48FF-47EC-9B53-21F361DE096C}" type="presOf" srcId="{B6E4E871-FAE9-4721-84A1-6384C04610B1}" destId="{CCBF3D8B-93D9-4302-B817-706B3982D794}" srcOrd="0" destOrd="0" presId="urn:microsoft.com/office/officeart/2016/7/layout/LinearBlockProcessNumbered"/>
    <dgm:cxn modelId="{3EA2C247-01D1-4192-8DD4-4F3C48FBA6D0}" type="presOf" srcId="{BD442EA0-AE51-49C4-AFBC-D6A9DF0748B1}" destId="{02457FB5-7C55-45E9-BAA1-F00D66265C5C}" srcOrd="0" destOrd="0" presId="urn:microsoft.com/office/officeart/2016/7/layout/LinearBlockProcessNumbered"/>
    <dgm:cxn modelId="{7DFC626C-0817-44DC-A6A9-79B1AF6B2839}" type="presOf" srcId="{344D6A08-D0E0-484D-B16A-FF9E3FC4067F}" destId="{B637EF07-23BA-458D-BF69-AA565CA37CB3}" srcOrd="1" destOrd="0" presId="urn:microsoft.com/office/officeart/2016/7/layout/LinearBlockProcessNumbered"/>
    <dgm:cxn modelId="{45F18C56-CC2D-470E-B1E9-E5264A9F7691}" srcId="{864371BC-D810-4314-B748-62EA886C3AD2}" destId="{7A0BC6DE-E2AB-4128-A118-C945EA3621A6}" srcOrd="1" destOrd="0" parTransId="{2B03792B-B9A2-4411-B393-25622CEAFF3B}" sibTransId="{FED8D979-0BC2-4609-899E-53294283082C}"/>
    <dgm:cxn modelId="{20937283-DE4E-4363-9DDF-C6A82A07CD72}" type="presOf" srcId="{9A86AD86-103A-4A83-9836-A364CB741454}" destId="{5C95A66F-D073-414B-BAB3-075FCBA22444}" srcOrd="0" destOrd="0" presId="urn:microsoft.com/office/officeart/2016/7/layout/LinearBlockProcessNumbered"/>
    <dgm:cxn modelId="{4F8C7D88-D9BB-44F5-85CF-0563A29D0EBB}" type="presOf" srcId="{B6E4E871-FAE9-4721-84A1-6384C04610B1}" destId="{3A353EBD-2AC4-45E3-A74D-7918EB97DF50}" srcOrd="1" destOrd="0" presId="urn:microsoft.com/office/officeart/2016/7/layout/LinearBlockProcessNumbered"/>
    <dgm:cxn modelId="{F4C2BA92-1755-40C8-9333-4DF44E82A585}" srcId="{864371BC-D810-4314-B748-62EA886C3AD2}" destId="{B6E4E871-FAE9-4721-84A1-6384C04610B1}" srcOrd="3" destOrd="0" parTransId="{F905E5C2-BB51-419E-98BA-3E35A99EE434}" sibTransId="{6791C8E0-10BF-42D0-A35D-B0A4A7D3E72A}"/>
    <dgm:cxn modelId="{B4F04997-64FE-4AB9-ACFE-12AB4D973E0C}" type="presOf" srcId="{864371BC-D810-4314-B748-62EA886C3AD2}" destId="{FDFBA71D-8D46-4470-AAE2-FAB303B7E93B}" srcOrd="0" destOrd="0" presId="urn:microsoft.com/office/officeart/2016/7/layout/LinearBlockProcessNumbered"/>
    <dgm:cxn modelId="{F9BAE3A9-220D-4266-B415-EDF90958343C}" type="presOf" srcId="{C9ECF8D9-2E45-42E1-A35D-E9527D2DD118}" destId="{8B2414AC-98BD-4E1B-8796-C8372BEF67D1}" srcOrd="0" destOrd="0" presId="urn:microsoft.com/office/officeart/2016/7/layout/LinearBlockProcessNumbered"/>
    <dgm:cxn modelId="{4299BCB7-A56F-4328-8258-4FBAD0BE2F93}" type="presOf" srcId="{7A0BC6DE-E2AB-4128-A118-C945EA3621A6}" destId="{9CEA94A6-704A-453C-839F-293F5F24DD74}" srcOrd="1" destOrd="0" presId="urn:microsoft.com/office/officeart/2016/7/layout/LinearBlockProcessNumbered"/>
    <dgm:cxn modelId="{B4C7E4B8-CF8C-4CAC-8A3D-259FCD91368C}" type="presOf" srcId="{C9ECF8D9-2E45-42E1-A35D-E9527D2DD118}" destId="{C4F717E1-A90A-4E81-BBDD-F8A33BA88F53}" srcOrd="1" destOrd="0" presId="urn:microsoft.com/office/officeart/2016/7/layout/LinearBlockProcessNumbered"/>
    <dgm:cxn modelId="{40B88DBA-EE5E-4B85-82D7-03DDD4CCABA2}" type="presOf" srcId="{FED8D979-0BC2-4609-899E-53294283082C}" destId="{9C618BCC-151D-4C9E-8874-7DBBDC9004FC}" srcOrd="0" destOrd="0" presId="urn:microsoft.com/office/officeart/2016/7/layout/LinearBlockProcessNumbered"/>
    <dgm:cxn modelId="{163B54C4-21B2-4387-BDBB-81A76EB651E5}" type="presOf" srcId="{9B0A24C4-216B-4A1B-A241-B9DFE6D6C8A0}" destId="{ADD709BA-5A4A-4920-95B2-9BA8F9313AE4}" srcOrd="0" destOrd="0" presId="urn:microsoft.com/office/officeart/2016/7/layout/LinearBlockProcessNumbered"/>
    <dgm:cxn modelId="{38BA1CC7-4508-4A2E-8DC3-CA6DC17A69C6}" srcId="{864371BC-D810-4314-B748-62EA886C3AD2}" destId="{9B0A24C4-216B-4A1B-A241-B9DFE6D6C8A0}" srcOrd="4" destOrd="0" parTransId="{40186880-FB00-45DA-A8EE-6B8D6C28AE79}" sibTransId="{6B42A649-CDAE-4BE9-ACBD-D426106215DA}"/>
    <dgm:cxn modelId="{6FE179E3-F8C5-49DC-80F0-F76C177E7B0F}" type="presOf" srcId="{7A0BC6DE-E2AB-4128-A118-C945EA3621A6}" destId="{8A4BCDCC-1CE4-40BD-A559-9ADF5550A627}" srcOrd="0" destOrd="0" presId="urn:microsoft.com/office/officeart/2016/7/layout/LinearBlockProcessNumbered"/>
    <dgm:cxn modelId="{3F895DE4-466A-411E-AF49-F398695B367B}" type="presOf" srcId="{6B704435-41CA-4153-BB0A-BE3695E92D66}" destId="{79DF5EE4-B5F1-4B05-B00E-E97AD2B7B011}" srcOrd="0" destOrd="0" presId="urn:microsoft.com/office/officeart/2016/7/layout/LinearBlockProcessNumbered"/>
    <dgm:cxn modelId="{323EC0ED-BCCE-41C7-B7D3-27193F74DB19}" type="presOf" srcId="{344D6A08-D0E0-484D-B16A-FF9E3FC4067F}" destId="{3AB0AD66-B756-41C9-AAC3-5177E3BE0373}" srcOrd="0" destOrd="0" presId="urn:microsoft.com/office/officeart/2016/7/layout/LinearBlockProcessNumbered"/>
    <dgm:cxn modelId="{B44292C7-3F89-42EB-9A0C-D0914B5954D7}" type="presParOf" srcId="{FDFBA71D-8D46-4470-AAE2-FAB303B7E93B}" destId="{55B67DBA-1FDB-4FE9-AB22-48E971F37D3E}" srcOrd="0" destOrd="0" presId="urn:microsoft.com/office/officeart/2016/7/layout/LinearBlockProcessNumbered"/>
    <dgm:cxn modelId="{D8FD3BD8-F689-4AE0-ABFC-239B1C6464D8}" type="presParOf" srcId="{55B67DBA-1FDB-4FE9-AB22-48E971F37D3E}" destId="{3AB0AD66-B756-41C9-AAC3-5177E3BE0373}" srcOrd="0" destOrd="0" presId="urn:microsoft.com/office/officeart/2016/7/layout/LinearBlockProcessNumbered"/>
    <dgm:cxn modelId="{E29B87A2-B14F-411B-84CF-C5B6A0EA6773}" type="presParOf" srcId="{55B67DBA-1FDB-4FE9-AB22-48E971F37D3E}" destId="{02457FB5-7C55-45E9-BAA1-F00D66265C5C}" srcOrd="1" destOrd="0" presId="urn:microsoft.com/office/officeart/2016/7/layout/LinearBlockProcessNumbered"/>
    <dgm:cxn modelId="{E7F152CD-E798-42C8-A7FE-64903718660C}" type="presParOf" srcId="{55B67DBA-1FDB-4FE9-AB22-48E971F37D3E}" destId="{B637EF07-23BA-458D-BF69-AA565CA37CB3}" srcOrd="2" destOrd="0" presId="urn:microsoft.com/office/officeart/2016/7/layout/LinearBlockProcessNumbered"/>
    <dgm:cxn modelId="{77F89CAF-5E0E-4912-A1B6-F2BDAB3073DB}" type="presParOf" srcId="{FDFBA71D-8D46-4470-AAE2-FAB303B7E93B}" destId="{1E0E4DA5-6015-4371-BF5A-D5A443D09444}" srcOrd="1" destOrd="0" presId="urn:microsoft.com/office/officeart/2016/7/layout/LinearBlockProcessNumbered"/>
    <dgm:cxn modelId="{461022F0-E623-4962-9A9F-9DAD37103706}" type="presParOf" srcId="{FDFBA71D-8D46-4470-AAE2-FAB303B7E93B}" destId="{1BA3C3C9-14B0-4A4E-94D2-36D7DE58363D}" srcOrd="2" destOrd="0" presId="urn:microsoft.com/office/officeart/2016/7/layout/LinearBlockProcessNumbered"/>
    <dgm:cxn modelId="{9F25E07F-D8D6-4F83-9C2E-5D47A52D77A9}" type="presParOf" srcId="{1BA3C3C9-14B0-4A4E-94D2-36D7DE58363D}" destId="{8A4BCDCC-1CE4-40BD-A559-9ADF5550A627}" srcOrd="0" destOrd="0" presId="urn:microsoft.com/office/officeart/2016/7/layout/LinearBlockProcessNumbered"/>
    <dgm:cxn modelId="{1E072CBC-DC4C-42FD-A130-91F679FAB0BE}" type="presParOf" srcId="{1BA3C3C9-14B0-4A4E-94D2-36D7DE58363D}" destId="{9C618BCC-151D-4C9E-8874-7DBBDC9004FC}" srcOrd="1" destOrd="0" presId="urn:microsoft.com/office/officeart/2016/7/layout/LinearBlockProcessNumbered"/>
    <dgm:cxn modelId="{16D719BA-1287-43AA-B132-A099EF212B7D}" type="presParOf" srcId="{1BA3C3C9-14B0-4A4E-94D2-36D7DE58363D}" destId="{9CEA94A6-704A-453C-839F-293F5F24DD74}" srcOrd="2" destOrd="0" presId="urn:microsoft.com/office/officeart/2016/7/layout/LinearBlockProcessNumbered"/>
    <dgm:cxn modelId="{125C0713-73B4-4830-85BD-DE55D24C84CE}" type="presParOf" srcId="{FDFBA71D-8D46-4470-AAE2-FAB303B7E93B}" destId="{52265191-71D6-4AAA-809E-CF040DEEA01B}" srcOrd="3" destOrd="0" presId="urn:microsoft.com/office/officeart/2016/7/layout/LinearBlockProcessNumbered"/>
    <dgm:cxn modelId="{80FC643E-FA55-4108-AB6B-A3BBE887CACD}" type="presParOf" srcId="{FDFBA71D-8D46-4470-AAE2-FAB303B7E93B}" destId="{80628560-E679-4401-8000-791BB93A93C7}" srcOrd="4" destOrd="0" presId="urn:microsoft.com/office/officeart/2016/7/layout/LinearBlockProcessNumbered"/>
    <dgm:cxn modelId="{92A30677-5B72-49BA-9BC7-3E1E1A83820E}" type="presParOf" srcId="{80628560-E679-4401-8000-791BB93A93C7}" destId="{8B2414AC-98BD-4E1B-8796-C8372BEF67D1}" srcOrd="0" destOrd="0" presId="urn:microsoft.com/office/officeart/2016/7/layout/LinearBlockProcessNumbered"/>
    <dgm:cxn modelId="{02EF1D33-72C4-4A73-B514-EB2C7EEADD19}" type="presParOf" srcId="{80628560-E679-4401-8000-791BB93A93C7}" destId="{9500B045-4690-404E-9123-7BD851111EC2}" srcOrd="1" destOrd="0" presId="urn:microsoft.com/office/officeart/2016/7/layout/LinearBlockProcessNumbered"/>
    <dgm:cxn modelId="{351C2AF1-EAAD-4973-9477-9C28EE87B188}" type="presParOf" srcId="{80628560-E679-4401-8000-791BB93A93C7}" destId="{C4F717E1-A90A-4E81-BBDD-F8A33BA88F53}" srcOrd="2" destOrd="0" presId="urn:microsoft.com/office/officeart/2016/7/layout/LinearBlockProcessNumbered"/>
    <dgm:cxn modelId="{994DFE65-9E16-480C-9013-F90393F8B9CD}" type="presParOf" srcId="{FDFBA71D-8D46-4470-AAE2-FAB303B7E93B}" destId="{FEB3B358-3F9B-4FD3-A898-03F2D5931730}" srcOrd="5" destOrd="0" presId="urn:microsoft.com/office/officeart/2016/7/layout/LinearBlockProcessNumbered"/>
    <dgm:cxn modelId="{19A0C088-D145-4ED3-B4B3-C59DA49D576C}" type="presParOf" srcId="{FDFBA71D-8D46-4470-AAE2-FAB303B7E93B}" destId="{1E3F56C0-482D-4477-BB4A-E34367CF3F29}" srcOrd="6" destOrd="0" presId="urn:microsoft.com/office/officeart/2016/7/layout/LinearBlockProcessNumbered"/>
    <dgm:cxn modelId="{79082C0C-0AC2-4E09-807B-CEBE6FBBCA86}" type="presParOf" srcId="{1E3F56C0-482D-4477-BB4A-E34367CF3F29}" destId="{CCBF3D8B-93D9-4302-B817-706B3982D794}" srcOrd="0" destOrd="0" presId="urn:microsoft.com/office/officeart/2016/7/layout/LinearBlockProcessNumbered"/>
    <dgm:cxn modelId="{F6EA09E2-F174-485F-9C5F-1DF36EE17A6C}" type="presParOf" srcId="{1E3F56C0-482D-4477-BB4A-E34367CF3F29}" destId="{6E4D459A-34E2-4B63-9677-B717ED0C3C94}" srcOrd="1" destOrd="0" presId="urn:microsoft.com/office/officeart/2016/7/layout/LinearBlockProcessNumbered"/>
    <dgm:cxn modelId="{E0B43185-96F0-4315-A155-90AF271B540A}" type="presParOf" srcId="{1E3F56C0-482D-4477-BB4A-E34367CF3F29}" destId="{3A353EBD-2AC4-45E3-A74D-7918EB97DF50}" srcOrd="2" destOrd="0" presId="urn:microsoft.com/office/officeart/2016/7/layout/LinearBlockProcessNumbered"/>
    <dgm:cxn modelId="{25A99299-D464-476C-977C-1333DB26E7A7}" type="presParOf" srcId="{FDFBA71D-8D46-4470-AAE2-FAB303B7E93B}" destId="{8987CEED-B19F-498B-BB9D-168FA18A16E1}" srcOrd="7" destOrd="0" presId="urn:microsoft.com/office/officeart/2016/7/layout/LinearBlockProcessNumbered"/>
    <dgm:cxn modelId="{6D4880FE-5B26-4A76-8933-A6640690FE7B}" type="presParOf" srcId="{FDFBA71D-8D46-4470-AAE2-FAB303B7E93B}" destId="{5F40A1DE-8BAD-40D8-B412-E4368E199C74}" srcOrd="8" destOrd="0" presId="urn:microsoft.com/office/officeart/2016/7/layout/LinearBlockProcessNumbered"/>
    <dgm:cxn modelId="{7F16F0CB-4ED1-4662-A201-DAB8A35D291D}" type="presParOf" srcId="{5F40A1DE-8BAD-40D8-B412-E4368E199C74}" destId="{ADD709BA-5A4A-4920-95B2-9BA8F9313AE4}" srcOrd="0" destOrd="0" presId="urn:microsoft.com/office/officeart/2016/7/layout/LinearBlockProcessNumbered"/>
    <dgm:cxn modelId="{441EF074-474F-4F6A-9089-031D3ABBFACC}" type="presParOf" srcId="{5F40A1DE-8BAD-40D8-B412-E4368E199C74}" destId="{0894C0AD-45D0-4D44-9B89-F9072D28EFA8}" srcOrd="1" destOrd="0" presId="urn:microsoft.com/office/officeart/2016/7/layout/LinearBlockProcessNumbered"/>
    <dgm:cxn modelId="{ECCC0A07-27BC-4C1A-9D45-F70F269C793D}" type="presParOf" srcId="{5F40A1DE-8BAD-40D8-B412-E4368E199C74}" destId="{C29F8DE3-DAF9-4ED3-A2BF-FFE870812D15}" srcOrd="2" destOrd="0" presId="urn:microsoft.com/office/officeart/2016/7/layout/LinearBlockProcessNumbered"/>
    <dgm:cxn modelId="{610D9D6E-2559-4819-8CDE-E6D3F06D880B}" type="presParOf" srcId="{FDFBA71D-8D46-4470-AAE2-FAB303B7E93B}" destId="{A8409D24-169D-4E5A-834E-0447B3C7343C}" srcOrd="9" destOrd="0" presId="urn:microsoft.com/office/officeart/2016/7/layout/LinearBlockProcessNumbered"/>
    <dgm:cxn modelId="{E6D80BB7-A9F5-4D43-9F3B-B188F9A04E4F}" type="presParOf" srcId="{FDFBA71D-8D46-4470-AAE2-FAB303B7E93B}" destId="{4B919638-0C03-43EB-ABEA-B0CBAD3585ED}" srcOrd="10" destOrd="0" presId="urn:microsoft.com/office/officeart/2016/7/layout/LinearBlockProcessNumbered"/>
    <dgm:cxn modelId="{8F70D688-EC16-46DE-9F79-107126F4CF34}" type="presParOf" srcId="{4B919638-0C03-43EB-ABEA-B0CBAD3585ED}" destId="{5C95A66F-D073-414B-BAB3-075FCBA22444}" srcOrd="0" destOrd="0" presId="urn:microsoft.com/office/officeart/2016/7/layout/LinearBlockProcessNumbered"/>
    <dgm:cxn modelId="{F2734E28-745F-44CE-BC4E-706837EA2893}" type="presParOf" srcId="{4B919638-0C03-43EB-ABEA-B0CBAD3585ED}" destId="{79DF5EE4-B5F1-4B05-B00E-E97AD2B7B011}" srcOrd="1" destOrd="0" presId="urn:microsoft.com/office/officeart/2016/7/layout/LinearBlockProcessNumbered"/>
    <dgm:cxn modelId="{09D33464-54B5-4C50-9365-E7DA416D38F9}" type="presParOf" srcId="{4B919638-0C03-43EB-ABEA-B0CBAD3585ED}" destId="{CE66631C-336C-4AED-A67D-DA54EF75780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8347B2-FC3C-4E9D-BD7E-9035A5A72A9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891322-45AA-470F-A8E1-19DC8D1AC280}">
      <dgm:prSet/>
      <dgm:spPr/>
      <dgm:t>
        <a:bodyPr/>
        <a:lstStyle/>
        <a:p>
          <a:r>
            <a:rPr lang="en-US"/>
            <a:t>Phase 1</a:t>
          </a:r>
        </a:p>
      </dgm:t>
    </dgm:pt>
    <dgm:pt modelId="{F72E7DEA-E6F0-41CC-8C73-57DF5DDB463D}" type="parTrans" cxnId="{D6DE888B-27CB-4662-9409-9A51DC128427}">
      <dgm:prSet/>
      <dgm:spPr/>
      <dgm:t>
        <a:bodyPr/>
        <a:lstStyle/>
        <a:p>
          <a:endParaRPr lang="en-US"/>
        </a:p>
      </dgm:t>
    </dgm:pt>
    <dgm:pt modelId="{9237BD0B-E5C1-4A07-A147-8D9D22ED950A}" type="sibTrans" cxnId="{D6DE888B-27CB-4662-9409-9A51DC128427}">
      <dgm:prSet/>
      <dgm:spPr/>
      <dgm:t>
        <a:bodyPr/>
        <a:lstStyle/>
        <a:p>
          <a:endParaRPr lang="en-US"/>
        </a:p>
      </dgm:t>
    </dgm:pt>
    <dgm:pt modelId="{46506792-FC7A-4ACC-8059-6C4BE801225F}">
      <dgm:prSet/>
      <dgm:spPr/>
      <dgm:t>
        <a:bodyPr/>
        <a:lstStyle/>
        <a:p>
          <a:r>
            <a:rPr lang="en-US"/>
            <a:t>Design and Planning</a:t>
          </a:r>
        </a:p>
      </dgm:t>
    </dgm:pt>
    <dgm:pt modelId="{97AD5C71-0E5B-48A4-96B2-C1C1642725F4}" type="parTrans" cxnId="{E4045440-1F6F-43D9-A02C-4C28B597353C}">
      <dgm:prSet/>
      <dgm:spPr/>
      <dgm:t>
        <a:bodyPr/>
        <a:lstStyle/>
        <a:p>
          <a:endParaRPr lang="en-US"/>
        </a:p>
      </dgm:t>
    </dgm:pt>
    <dgm:pt modelId="{5F7D090B-170E-4958-B50A-1C10805FE69C}" type="sibTrans" cxnId="{E4045440-1F6F-43D9-A02C-4C28B597353C}">
      <dgm:prSet/>
      <dgm:spPr/>
      <dgm:t>
        <a:bodyPr/>
        <a:lstStyle/>
        <a:p>
          <a:endParaRPr lang="en-US"/>
        </a:p>
      </dgm:t>
    </dgm:pt>
    <dgm:pt modelId="{B3866C62-D46D-4690-B65A-9ADE0A8C40F0}">
      <dgm:prSet/>
      <dgm:spPr/>
      <dgm:t>
        <a:bodyPr/>
        <a:lstStyle/>
        <a:p>
          <a:r>
            <a:rPr lang="en-US"/>
            <a:t>Phase 2</a:t>
          </a:r>
        </a:p>
      </dgm:t>
    </dgm:pt>
    <dgm:pt modelId="{CAD2747D-B01E-4A70-A141-7D13AFC219F7}" type="parTrans" cxnId="{68CEF492-6AB8-46FC-86A5-39B24B62B968}">
      <dgm:prSet/>
      <dgm:spPr/>
      <dgm:t>
        <a:bodyPr/>
        <a:lstStyle/>
        <a:p>
          <a:endParaRPr lang="en-US"/>
        </a:p>
      </dgm:t>
    </dgm:pt>
    <dgm:pt modelId="{96F15381-FB93-42AE-AAC6-3812CF2EC16C}" type="sibTrans" cxnId="{68CEF492-6AB8-46FC-86A5-39B24B62B968}">
      <dgm:prSet/>
      <dgm:spPr/>
      <dgm:t>
        <a:bodyPr/>
        <a:lstStyle/>
        <a:p>
          <a:endParaRPr lang="en-US"/>
        </a:p>
      </dgm:t>
    </dgm:pt>
    <dgm:pt modelId="{93627E51-EA38-44E9-88B9-23D05EB85529}">
      <dgm:prSet/>
      <dgm:spPr/>
      <dgm:t>
        <a:bodyPr/>
        <a:lstStyle/>
        <a:p>
          <a:r>
            <a:rPr lang="en-US"/>
            <a:t>Initial Development</a:t>
          </a:r>
        </a:p>
      </dgm:t>
    </dgm:pt>
    <dgm:pt modelId="{505F5930-F45E-41EF-B003-121358310554}" type="parTrans" cxnId="{82F107DA-E8EB-415B-98D2-39276864F728}">
      <dgm:prSet/>
      <dgm:spPr/>
      <dgm:t>
        <a:bodyPr/>
        <a:lstStyle/>
        <a:p>
          <a:endParaRPr lang="en-US"/>
        </a:p>
      </dgm:t>
    </dgm:pt>
    <dgm:pt modelId="{41FB40F0-5F45-4FAA-9040-1C3AF1376BC9}" type="sibTrans" cxnId="{82F107DA-E8EB-415B-98D2-39276864F728}">
      <dgm:prSet/>
      <dgm:spPr/>
      <dgm:t>
        <a:bodyPr/>
        <a:lstStyle/>
        <a:p>
          <a:endParaRPr lang="en-US"/>
        </a:p>
      </dgm:t>
    </dgm:pt>
    <dgm:pt modelId="{D703820E-46BA-4FEF-B192-7B4BC0160DB8}">
      <dgm:prSet/>
      <dgm:spPr/>
      <dgm:t>
        <a:bodyPr/>
        <a:lstStyle/>
        <a:p>
          <a:r>
            <a:rPr lang="en-US"/>
            <a:t>Phase 3</a:t>
          </a:r>
        </a:p>
      </dgm:t>
    </dgm:pt>
    <dgm:pt modelId="{A91CE7AF-4C84-43EE-A10A-C0CA650B5E6E}" type="parTrans" cxnId="{59D4BBDF-6C27-471C-9D9C-F84160562847}">
      <dgm:prSet/>
      <dgm:spPr/>
      <dgm:t>
        <a:bodyPr/>
        <a:lstStyle/>
        <a:p>
          <a:endParaRPr lang="en-US"/>
        </a:p>
      </dgm:t>
    </dgm:pt>
    <dgm:pt modelId="{D560BD22-6389-4014-8CB3-25624696B2B0}" type="sibTrans" cxnId="{59D4BBDF-6C27-471C-9D9C-F84160562847}">
      <dgm:prSet/>
      <dgm:spPr/>
      <dgm:t>
        <a:bodyPr/>
        <a:lstStyle/>
        <a:p>
          <a:endParaRPr lang="en-US"/>
        </a:p>
      </dgm:t>
    </dgm:pt>
    <dgm:pt modelId="{C75E231E-4324-47D8-AA77-2086FB27E59C}">
      <dgm:prSet/>
      <dgm:spPr/>
      <dgm:t>
        <a:bodyPr/>
        <a:lstStyle/>
        <a:p>
          <a:r>
            <a:rPr lang="en-US"/>
            <a:t>Content Creation</a:t>
          </a:r>
        </a:p>
      </dgm:t>
    </dgm:pt>
    <dgm:pt modelId="{B3C60E78-C7FD-431F-9DD0-8C8D1F9D09EF}" type="parTrans" cxnId="{EC798588-8B42-4C13-9F9D-E013F962EA32}">
      <dgm:prSet/>
      <dgm:spPr/>
      <dgm:t>
        <a:bodyPr/>
        <a:lstStyle/>
        <a:p>
          <a:endParaRPr lang="en-US"/>
        </a:p>
      </dgm:t>
    </dgm:pt>
    <dgm:pt modelId="{612BB8A6-E5C8-46E7-A7A7-02CE90C603CD}" type="sibTrans" cxnId="{EC798588-8B42-4C13-9F9D-E013F962EA32}">
      <dgm:prSet/>
      <dgm:spPr/>
      <dgm:t>
        <a:bodyPr/>
        <a:lstStyle/>
        <a:p>
          <a:endParaRPr lang="en-US"/>
        </a:p>
      </dgm:t>
    </dgm:pt>
    <dgm:pt modelId="{612FA627-2CAA-4F8B-8D05-DA848D1FC0B4}">
      <dgm:prSet/>
      <dgm:spPr/>
      <dgm:t>
        <a:bodyPr/>
        <a:lstStyle/>
        <a:p>
          <a:r>
            <a:rPr lang="en-US"/>
            <a:t>Phase 4</a:t>
          </a:r>
        </a:p>
      </dgm:t>
    </dgm:pt>
    <dgm:pt modelId="{35084FE9-5C59-46D3-B18D-447095AE81C6}" type="parTrans" cxnId="{AD77FB2D-BBAD-4CB4-99CA-081F64847870}">
      <dgm:prSet/>
      <dgm:spPr/>
      <dgm:t>
        <a:bodyPr/>
        <a:lstStyle/>
        <a:p>
          <a:endParaRPr lang="en-US"/>
        </a:p>
      </dgm:t>
    </dgm:pt>
    <dgm:pt modelId="{18687F9D-BFEF-4490-B621-A9C61FEC44CC}" type="sibTrans" cxnId="{AD77FB2D-BBAD-4CB4-99CA-081F64847870}">
      <dgm:prSet/>
      <dgm:spPr/>
      <dgm:t>
        <a:bodyPr/>
        <a:lstStyle/>
        <a:p>
          <a:endParaRPr lang="en-US"/>
        </a:p>
      </dgm:t>
    </dgm:pt>
    <dgm:pt modelId="{51FEB0FF-589E-40A6-A838-143A4F81FF09}">
      <dgm:prSet/>
      <dgm:spPr/>
      <dgm:t>
        <a:bodyPr/>
        <a:lstStyle/>
        <a:p>
          <a:r>
            <a:rPr lang="en-US"/>
            <a:t>Testing and Feedback</a:t>
          </a:r>
        </a:p>
      </dgm:t>
    </dgm:pt>
    <dgm:pt modelId="{039E238D-7EDF-4E48-9986-F4055B286ECA}" type="parTrans" cxnId="{8E5D5297-394D-478C-88A2-A5FFAD5ACA3E}">
      <dgm:prSet/>
      <dgm:spPr/>
      <dgm:t>
        <a:bodyPr/>
        <a:lstStyle/>
        <a:p>
          <a:endParaRPr lang="en-US"/>
        </a:p>
      </dgm:t>
    </dgm:pt>
    <dgm:pt modelId="{27C93661-51C9-44C8-8912-BBA0B6A3EEB5}" type="sibTrans" cxnId="{8E5D5297-394D-478C-88A2-A5FFAD5ACA3E}">
      <dgm:prSet/>
      <dgm:spPr/>
      <dgm:t>
        <a:bodyPr/>
        <a:lstStyle/>
        <a:p>
          <a:endParaRPr lang="en-US"/>
        </a:p>
      </dgm:t>
    </dgm:pt>
    <dgm:pt modelId="{BB8B7DA6-0C09-4F11-BA44-76570AE98EBE}">
      <dgm:prSet/>
      <dgm:spPr/>
      <dgm:t>
        <a:bodyPr/>
        <a:lstStyle/>
        <a:p>
          <a:r>
            <a:rPr lang="en-US"/>
            <a:t>Phase 5</a:t>
          </a:r>
        </a:p>
      </dgm:t>
    </dgm:pt>
    <dgm:pt modelId="{EE41B81D-9857-4116-BB13-A3756F2FE947}" type="parTrans" cxnId="{8E0D33BB-4BCA-4801-9091-06CF07B30644}">
      <dgm:prSet/>
      <dgm:spPr/>
      <dgm:t>
        <a:bodyPr/>
        <a:lstStyle/>
        <a:p>
          <a:endParaRPr lang="en-US"/>
        </a:p>
      </dgm:t>
    </dgm:pt>
    <dgm:pt modelId="{66A487C5-E11E-4B33-8379-014B3E575FAE}" type="sibTrans" cxnId="{8E0D33BB-4BCA-4801-9091-06CF07B30644}">
      <dgm:prSet/>
      <dgm:spPr/>
      <dgm:t>
        <a:bodyPr/>
        <a:lstStyle/>
        <a:p>
          <a:endParaRPr lang="en-US"/>
        </a:p>
      </dgm:t>
    </dgm:pt>
    <dgm:pt modelId="{E4551478-6736-4341-88F4-7DC69CA063B6}">
      <dgm:prSet/>
      <dgm:spPr/>
      <dgm:t>
        <a:bodyPr/>
        <a:lstStyle/>
        <a:p>
          <a:r>
            <a:rPr lang="en-US"/>
            <a:t>Launch and Distribution</a:t>
          </a:r>
        </a:p>
      </dgm:t>
    </dgm:pt>
    <dgm:pt modelId="{A4A637A8-ECD1-467C-8E2A-53C6A4038A62}" type="parTrans" cxnId="{07FA320A-F230-44A6-91D9-D857676041F9}">
      <dgm:prSet/>
      <dgm:spPr/>
      <dgm:t>
        <a:bodyPr/>
        <a:lstStyle/>
        <a:p>
          <a:endParaRPr lang="en-US"/>
        </a:p>
      </dgm:t>
    </dgm:pt>
    <dgm:pt modelId="{B2782BD0-0036-404B-9B2F-E6AAF6961033}" type="sibTrans" cxnId="{07FA320A-F230-44A6-91D9-D857676041F9}">
      <dgm:prSet/>
      <dgm:spPr/>
      <dgm:t>
        <a:bodyPr/>
        <a:lstStyle/>
        <a:p>
          <a:endParaRPr lang="en-US"/>
        </a:p>
      </dgm:t>
    </dgm:pt>
    <dgm:pt modelId="{D4671F2A-6685-46A5-AF77-A5BE9385481D}">
      <dgm:prSet/>
      <dgm:spPr/>
      <dgm:t>
        <a:bodyPr/>
        <a:lstStyle/>
        <a:p>
          <a:r>
            <a:rPr lang="en-US"/>
            <a:t>Phase 6</a:t>
          </a:r>
        </a:p>
      </dgm:t>
    </dgm:pt>
    <dgm:pt modelId="{AA3B286E-D874-49B4-A2B8-AA6161068994}" type="parTrans" cxnId="{0E017982-0900-4BD9-8DDD-167DE16BABFE}">
      <dgm:prSet/>
      <dgm:spPr/>
      <dgm:t>
        <a:bodyPr/>
        <a:lstStyle/>
        <a:p>
          <a:endParaRPr lang="en-US"/>
        </a:p>
      </dgm:t>
    </dgm:pt>
    <dgm:pt modelId="{D13C56C1-11F9-4A42-86D8-BCB0BF8BD237}" type="sibTrans" cxnId="{0E017982-0900-4BD9-8DDD-167DE16BABFE}">
      <dgm:prSet/>
      <dgm:spPr/>
      <dgm:t>
        <a:bodyPr/>
        <a:lstStyle/>
        <a:p>
          <a:endParaRPr lang="en-US"/>
        </a:p>
      </dgm:t>
    </dgm:pt>
    <dgm:pt modelId="{3BDD7547-D3AD-47D1-B7C9-F6EC023D879C}">
      <dgm:prSet/>
      <dgm:spPr/>
      <dgm:t>
        <a:bodyPr/>
        <a:lstStyle/>
        <a:p>
          <a:r>
            <a:rPr lang="en-US"/>
            <a:t>Continuous Improvement</a:t>
          </a:r>
        </a:p>
      </dgm:t>
    </dgm:pt>
    <dgm:pt modelId="{5F30CACD-DB76-4EF2-A13C-16501545DA8B}" type="parTrans" cxnId="{5CCA3D2C-4CF3-4F98-84C6-EF39FA828303}">
      <dgm:prSet/>
      <dgm:spPr/>
      <dgm:t>
        <a:bodyPr/>
        <a:lstStyle/>
        <a:p>
          <a:endParaRPr lang="en-US"/>
        </a:p>
      </dgm:t>
    </dgm:pt>
    <dgm:pt modelId="{EF9EC7DD-10E3-4935-B8CA-93EA36D10863}" type="sibTrans" cxnId="{5CCA3D2C-4CF3-4F98-84C6-EF39FA828303}">
      <dgm:prSet/>
      <dgm:spPr/>
      <dgm:t>
        <a:bodyPr/>
        <a:lstStyle/>
        <a:p>
          <a:endParaRPr lang="en-US"/>
        </a:p>
      </dgm:t>
    </dgm:pt>
    <dgm:pt modelId="{9127B40B-EEDB-4BBB-AE04-A4D5E8279918}" type="pres">
      <dgm:prSet presAssocID="{EB8347B2-FC3C-4E9D-BD7E-9035A5A72A93}" presName="Name0" presStyleCnt="0">
        <dgm:presLayoutVars>
          <dgm:dir/>
          <dgm:animLvl val="lvl"/>
          <dgm:resizeHandles val="exact"/>
        </dgm:presLayoutVars>
      </dgm:prSet>
      <dgm:spPr/>
    </dgm:pt>
    <dgm:pt modelId="{445D2010-6DF1-4AEA-BF4D-2CDB1E3215A5}" type="pres">
      <dgm:prSet presAssocID="{D4671F2A-6685-46A5-AF77-A5BE9385481D}" presName="boxAndChildren" presStyleCnt="0"/>
      <dgm:spPr/>
    </dgm:pt>
    <dgm:pt modelId="{71A3BC27-A776-42CB-82DC-0908EC3375A1}" type="pres">
      <dgm:prSet presAssocID="{D4671F2A-6685-46A5-AF77-A5BE9385481D}" presName="parentTextBox" presStyleLbl="alignNode1" presStyleIdx="0" presStyleCnt="6"/>
      <dgm:spPr/>
    </dgm:pt>
    <dgm:pt modelId="{A313A8AE-EF77-4F46-9521-0D6F5B4D2C22}" type="pres">
      <dgm:prSet presAssocID="{D4671F2A-6685-46A5-AF77-A5BE9385481D}" presName="descendantBox" presStyleLbl="bgAccFollowNode1" presStyleIdx="0" presStyleCnt="6"/>
      <dgm:spPr/>
    </dgm:pt>
    <dgm:pt modelId="{6D1F918B-B462-4BED-96B8-2C28BD7465D8}" type="pres">
      <dgm:prSet presAssocID="{66A487C5-E11E-4B33-8379-014B3E575FAE}" presName="sp" presStyleCnt="0"/>
      <dgm:spPr/>
    </dgm:pt>
    <dgm:pt modelId="{477A67CD-7F17-4EE1-9CA5-EAFA78CCA045}" type="pres">
      <dgm:prSet presAssocID="{BB8B7DA6-0C09-4F11-BA44-76570AE98EBE}" presName="arrowAndChildren" presStyleCnt="0"/>
      <dgm:spPr/>
    </dgm:pt>
    <dgm:pt modelId="{407C3A63-99ED-4BA1-A2A4-95C081428C79}" type="pres">
      <dgm:prSet presAssocID="{BB8B7DA6-0C09-4F11-BA44-76570AE98EBE}" presName="parentTextArrow" presStyleLbl="node1" presStyleIdx="0" presStyleCnt="0"/>
      <dgm:spPr/>
    </dgm:pt>
    <dgm:pt modelId="{64CCBE41-B7E6-4310-B769-4081AD2F24DF}" type="pres">
      <dgm:prSet presAssocID="{BB8B7DA6-0C09-4F11-BA44-76570AE98EBE}" presName="arrow" presStyleLbl="alignNode1" presStyleIdx="1" presStyleCnt="6"/>
      <dgm:spPr/>
    </dgm:pt>
    <dgm:pt modelId="{4423044B-88D8-4873-B536-E877EBB6CFB0}" type="pres">
      <dgm:prSet presAssocID="{BB8B7DA6-0C09-4F11-BA44-76570AE98EBE}" presName="descendantArrow" presStyleLbl="bgAccFollowNode1" presStyleIdx="1" presStyleCnt="6"/>
      <dgm:spPr/>
    </dgm:pt>
    <dgm:pt modelId="{5D726537-A135-4528-8FDB-725E2B9AFFB7}" type="pres">
      <dgm:prSet presAssocID="{18687F9D-BFEF-4490-B621-A9C61FEC44CC}" presName="sp" presStyleCnt="0"/>
      <dgm:spPr/>
    </dgm:pt>
    <dgm:pt modelId="{37DD46AF-1AE5-4CBF-BBD1-90E3820B593E}" type="pres">
      <dgm:prSet presAssocID="{612FA627-2CAA-4F8B-8D05-DA848D1FC0B4}" presName="arrowAndChildren" presStyleCnt="0"/>
      <dgm:spPr/>
    </dgm:pt>
    <dgm:pt modelId="{14BA63AE-2BBE-428E-8E6B-24DF40B56659}" type="pres">
      <dgm:prSet presAssocID="{612FA627-2CAA-4F8B-8D05-DA848D1FC0B4}" presName="parentTextArrow" presStyleLbl="node1" presStyleIdx="0" presStyleCnt="0"/>
      <dgm:spPr/>
    </dgm:pt>
    <dgm:pt modelId="{B4E0B446-F4D3-425F-BF12-628D535F9E25}" type="pres">
      <dgm:prSet presAssocID="{612FA627-2CAA-4F8B-8D05-DA848D1FC0B4}" presName="arrow" presStyleLbl="alignNode1" presStyleIdx="2" presStyleCnt="6"/>
      <dgm:spPr/>
    </dgm:pt>
    <dgm:pt modelId="{3E05931C-7DC0-4C19-98DB-94008939332B}" type="pres">
      <dgm:prSet presAssocID="{612FA627-2CAA-4F8B-8D05-DA848D1FC0B4}" presName="descendantArrow" presStyleLbl="bgAccFollowNode1" presStyleIdx="2" presStyleCnt="6"/>
      <dgm:spPr/>
    </dgm:pt>
    <dgm:pt modelId="{AE0DC218-B226-42EA-AB66-8E3D7FF31939}" type="pres">
      <dgm:prSet presAssocID="{D560BD22-6389-4014-8CB3-25624696B2B0}" presName="sp" presStyleCnt="0"/>
      <dgm:spPr/>
    </dgm:pt>
    <dgm:pt modelId="{8FD2673A-0F0A-49B5-9FA0-4BC018ED36C4}" type="pres">
      <dgm:prSet presAssocID="{D703820E-46BA-4FEF-B192-7B4BC0160DB8}" presName="arrowAndChildren" presStyleCnt="0"/>
      <dgm:spPr/>
    </dgm:pt>
    <dgm:pt modelId="{769AA000-F394-4AE4-9B50-0B042BF0002F}" type="pres">
      <dgm:prSet presAssocID="{D703820E-46BA-4FEF-B192-7B4BC0160DB8}" presName="parentTextArrow" presStyleLbl="node1" presStyleIdx="0" presStyleCnt="0"/>
      <dgm:spPr/>
    </dgm:pt>
    <dgm:pt modelId="{F4F65B12-4199-4C4F-AC27-2EAB6A3F4497}" type="pres">
      <dgm:prSet presAssocID="{D703820E-46BA-4FEF-B192-7B4BC0160DB8}" presName="arrow" presStyleLbl="alignNode1" presStyleIdx="3" presStyleCnt="6"/>
      <dgm:spPr/>
    </dgm:pt>
    <dgm:pt modelId="{FC708175-3B4C-42E5-8690-6914873C68D5}" type="pres">
      <dgm:prSet presAssocID="{D703820E-46BA-4FEF-B192-7B4BC0160DB8}" presName="descendantArrow" presStyleLbl="bgAccFollowNode1" presStyleIdx="3" presStyleCnt="6"/>
      <dgm:spPr/>
    </dgm:pt>
    <dgm:pt modelId="{50E30E74-C7E2-42FF-ABC1-05555FB8322D}" type="pres">
      <dgm:prSet presAssocID="{96F15381-FB93-42AE-AAC6-3812CF2EC16C}" presName="sp" presStyleCnt="0"/>
      <dgm:spPr/>
    </dgm:pt>
    <dgm:pt modelId="{6FB64672-0FD0-4D9F-96BD-18FF2B6842E5}" type="pres">
      <dgm:prSet presAssocID="{B3866C62-D46D-4690-B65A-9ADE0A8C40F0}" presName="arrowAndChildren" presStyleCnt="0"/>
      <dgm:spPr/>
    </dgm:pt>
    <dgm:pt modelId="{EA3B0B38-03C0-4BFD-8E51-C015D236FA60}" type="pres">
      <dgm:prSet presAssocID="{B3866C62-D46D-4690-B65A-9ADE0A8C40F0}" presName="parentTextArrow" presStyleLbl="node1" presStyleIdx="0" presStyleCnt="0"/>
      <dgm:spPr/>
    </dgm:pt>
    <dgm:pt modelId="{8F85D4DF-EA29-4240-9B10-599D7E6A91D3}" type="pres">
      <dgm:prSet presAssocID="{B3866C62-D46D-4690-B65A-9ADE0A8C40F0}" presName="arrow" presStyleLbl="alignNode1" presStyleIdx="4" presStyleCnt="6"/>
      <dgm:spPr/>
    </dgm:pt>
    <dgm:pt modelId="{EC856564-3AEF-47CE-B475-7158E948E4D5}" type="pres">
      <dgm:prSet presAssocID="{B3866C62-D46D-4690-B65A-9ADE0A8C40F0}" presName="descendantArrow" presStyleLbl="bgAccFollowNode1" presStyleIdx="4" presStyleCnt="6"/>
      <dgm:spPr/>
    </dgm:pt>
    <dgm:pt modelId="{6AD263B8-1389-445D-AAA0-6E4A121FAF57}" type="pres">
      <dgm:prSet presAssocID="{9237BD0B-E5C1-4A07-A147-8D9D22ED950A}" presName="sp" presStyleCnt="0"/>
      <dgm:spPr/>
    </dgm:pt>
    <dgm:pt modelId="{CE095257-1E53-42E3-B469-6A71897CFF78}" type="pres">
      <dgm:prSet presAssocID="{83891322-45AA-470F-A8E1-19DC8D1AC280}" presName="arrowAndChildren" presStyleCnt="0"/>
      <dgm:spPr/>
    </dgm:pt>
    <dgm:pt modelId="{A8692B94-90E6-4ADA-BB22-F0497AEC970A}" type="pres">
      <dgm:prSet presAssocID="{83891322-45AA-470F-A8E1-19DC8D1AC280}" presName="parentTextArrow" presStyleLbl="node1" presStyleIdx="0" presStyleCnt="0"/>
      <dgm:spPr/>
    </dgm:pt>
    <dgm:pt modelId="{0B309C07-C004-46BE-B510-78FA67EB8E85}" type="pres">
      <dgm:prSet presAssocID="{83891322-45AA-470F-A8E1-19DC8D1AC280}" presName="arrow" presStyleLbl="alignNode1" presStyleIdx="5" presStyleCnt="6"/>
      <dgm:spPr/>
    </dgm:pt>
    <dgm:pt modelId="{7AAED7BD-8747-46DB-A27A-D55BAE08B1D4}" type="pres">
      <dgm:prSet presAssocID="{83891322-45AA-470F-A8E1-19DC8D1AC280}" presName="descendantArrow" presStyleLbl="bgAccFollowNode1" presStyleIdx="5" presStyleCnt="6"/>
      <dgm:spPr/>
    </dgm:pt>
  </dgm:ptLst>
  <dgm:cxnLst>
    <dgm:cxn modelId="{07FA320A-F230-44A6-91D9-D857676041F9}" srcId="{BB8B7DA6-0C09-4F11-BA44-76570AE98EBE}" destId="{E4551478-6736-4341-88F4-7DC69CA063B6}" srcOrd="0" destOrd="0" parTransId="{A4A637A8-ECD1-467C-8E2A-53C6A4038A62}" sibTransId="{B2782BD0-0036-404B-9B2F-E6AAF6961033}"/>
    <dgm:cxn modelId="{17D5D21A-F427-404E-BBE1-24640800827E}" type="presOf" srcId="{EB8347B2-FC3C-4E9D-BD7E-9035A5A72A93}" destId="{9127B40B-EEDB-4BBB-AE04-A4D5E8279918}" srcOrd="0" destOrd="0" presId="urn:microsoft.com/office/officeart/2016/7/layout/VerticalDownArrowProcess"/>
    <dgm:cxn modelId="{02BC8F23-4C1C-4B06-93DA-842BA21E318D}" type="presOf" srcId="{D703820E-46BA-4FEF-B192-7B4BC0160DB8}" destId="{F4F65B12-4199-4C4F-AC27-2EAB6A3F4497}" srcOrd="1" destOrd="0" presId="urn:microsoft.com/office/officeart/2016/7/layout/VerticalDownArrowProcess"/>
    <dgm:cxn modelId="{F7FDC625-14EA-450D-950C-44A77393D302}" type="presOf" srcId="{B3866C62-D46D-4690-B65A-9ADE0A8C40F0}" destId="{8F85D4DF-EA29-4240-9B10-599D7E6A91D3}" srcOrd="1" destOrd="0" presId="urn:microsoft.com/office/officeart/2016/7/layout/VerticalDownArrowProcess"/>
    <dgm:cxn modelId="{39194429-9D8F-4760-9FCD-57A52B9C8A0D}" type="presOf" srcId="{D4671F2A-6685-46A5-AF77-A5BE9385481D}" destId="{71A3BC27-A776-42CB-82DC-0908EC3375A1}" srcOrd="0" destOrd="0" presId="urn:microsoft.com/office/officeart/2016/7/layout/VerticalDownArrowProcess"/>
    <dgm:cxn modelId="{5CCA3D2C-4CF3-4F98-84C6-EF39FA828303}" srcId="{D4671F2A-6685-46A5-AF77-A5BE9385481D}" destId="{3BDD7547-D3AD-47D1-B7C9-F6EC023D879C}" srcOrd="0" destOrd="0" parTransId="{5F30CACD-DB76-4EF2-A13C-16501545DA8B}" sibTransId="{EF9EC7DD-10E3-4935-B8CA-93EA36D10863}"/>
    <dgm:cxn modelId="{AD77FB2D-BBAD-4CB4-99CA-081F64847870}" srcId="{EB8347B2-FC3C-4E9D-BD7E-9035A5A72A93}" destId="{612FA627-2CAA-4F8B-8D05-DA848D1FC0B4}" srcOrd="3" destOrd="0" parTransId="{35084FE9-5C59-46D3-B18D-447095AE81C6}" sibTransId="{18687F9D-BFEF-4490-B621-A9C61FEC44CC}"/>
    <dgm:cxn modelId="{E4045440-1F6F-43D9-A02C-4C28B597353C}" srcId="{83891322-45AA-470F-A8E1-19DC8D1AC280}" destId="{46506792-FC7A-4ACC-8059-6C4BE801225F}" srcOrd="0" destOrd="0" parTransId="{97AD5C71-0E5B-48A4-96B2-C1C1642725F4}" sibTransId="{5F7D090B-170E-4958-B50A-1C10805FE69C}"/>
    <dgm:cxn modelId="{D4C1AA45-6A5D-4DD9-A95F-5E523B391079}" type="presOf" srcId="{46506792-FC7A-4ACC-8059-6C4BE801225F}" destId="{7AAED7BD-8747-46DB-A27A-D55BAE08B1D4}" srcOrd="0" destOrd="0" presId="urn:microsoft.com/office/officeart/2016/7/layout/VerticalDownArrowProcess"/>
    <dgm:cxn modelId="{C1B0F56D-FC12-4E9A-AFE9-59DCFD9055CE}" type="presOf" srcId="{D703820E-46BA-4FEF-B192-7B4BC0160DB8}" destId="{769AA000-F394-4AE4-9B50-0B042BF0002F}" srcOrd="0" destOrd="0" presId="urn:microsoft.com/office/officeart/2016/7/layout/VerticalDownArrowProcess"/>
    <dgm:cxn modelId="{EA074E7E-1AD0-4201-8BD7-47933A7DF850}" type="presOf" srcId="{83891322-45AA-470F-A8E1-19DC8D1AC280}" destId="{0B309C07-C004-46BE-B510-78FA67EB8E85}" srcOrd="1" destOrd="0" presId="urn:microsoft.com/office/officeart/2016/7/layout/VerticalDownArrowProcess"/>
    <dgm:cxn modelId="{02F0DE81-F108-455E-B2A5-70346FFBE3AC}" type="presOf" srcId="{BB8B7DA6-0C09-4F11-BA44-76570AE98EBE}" destId="{407C3A63-99ED-4BA1-A2A4-95C081428C79}" srcOrd="0" destOrd="0" presId="urn:microsoft.com/office/officeart/2016/7/layout/VerticalDownArrowProcess"/>
    <dgm:cxn modelId="{0E017982-0900-4BD9-8DDD-167DE16BABFE}" srcId="{EB8347B2-FC3C-4E9D-BD7E-9035A5A72A93}" destId="{D4671F2A-6685-46A5-AF77-A5BE9385481D}" srcOrd="5" destOrd="0" parTransId="{AA3B286E-D874-49B4-A2B8-AA6161068994}" sibTransId="{D13C56C1-11F9-4A42-86D8-BCB0BF8BD237}"/>
    <dgm:cxn modelId="{801A8B87-A906-47D6-B060-64B911BE55C2}" type="presOf" srcId="{93627E51-EA38-44E9-88B9-23D05EB85529}" destId="{EC856564-3AEF-47CE-B475-7158E948E4D5}" srcOrd="0" destOrd="0" presId="urn:microsoft.com/office/officeart/2016/7/layout/VerticalDownArrowProcess"/>
    <dgm:cxn modelId="{EC798588-8B42-4C13-9F9D-E013F962EA32}" srcId="{D703820E-46BA-4FEF-B192-7B4BC0160DB8}" destId="{C75E231E-4324-47D8-AA77-2086FB27E59C}" srcOrd="0" destOrd="0" parTransId="{B3C60E78-C7FD-431F-9DD0-8C8D1F9D09EF}" sibTransId="{612BB8A6-E5C8-46E7-A7A7-02CE90C603CD}"/>
    <dgm:cxn modelId="{E1DC1B8A-A254-4B95-89B2-A3B64255DE6F}" type="presOf" srcId="{B3866C62-D46D-4690-B65A-9ADE0A8C40F0}" destId="{EA3B0B38-03C0-4BFD-8E51-C015D236FA60}" srcOrd="0" destOrd="0" presId="urn:microsoft.com/office/officeart/2016/7/layout/VerticalDownArrowProcess"/>
    <dgm:cxn modelId="{D6DE888B-27CB-4662-9409-9A51DC128427}" srcId="{EB8347B2-FC3C-4E9D-BD7E-9035A5A72A93}" destId="{83891322-45AA-470F-A8E1-19DC8D1AC280}" srcOrd="0" destOrd="0" parTransId="{F72E7DEA-E6F0-41CC-8C73-57DF5DDB463D}" sibTransId="{9237BD0B-E5C1-4A07-A147-8D9D22ED950A}"/>
    <dgm:cxn modelId="{68CEF492-6AB8-46FC-86A5-39B24B62B968}" srcId="{EB8347B2-FC3C-4E9D-BD7E-9035A5A72A93}" destId="{B3866C62-D46D-4690-B65A-9ADE0A8C40F0}" srcOrd="1" destOrd="0" parTransId="{CAD2747D-B01E-4A70-A141-7D13AFC219F7}" sibTransId="{96F15381-FB93-42AE-AAC6-3812CF2EC16C}"/>
    <dgm:cxn modelId="{99B84D96-4289-48C9-A482-90A0FDC142E9}" type="presOf" srcId="{612FA627-2CAA-4F8B-8D05-DA848D1FC0B4}" destId="{14BA63AE-2BBE-428E-8E6B-24DF40B56659}" srcOrd="0" destOrd="0" presId="urn:microsoft.com/office/officeart/2016/7/layout/VerticalDownArrowProcess"/>
    <dgm:cxn modelId="{8E5D5297-394D-478C-88A2-A5FFAD5ACA3E}" srcId="{612FA627-2CAA-4F8B-8D05-DA848D1FC0B4}" destId="{51FEB0FF-589E-40A6-A838-143A4F81FF09}" srcOrd="0" destOrd="0" parTransId="{039E238D-7EDF-4E48-9986-F4055B286ECA}" sibTransId="{27C93661-51C9-44C8-8912-BBA0B6A3EEB5}"/>
    <dgm:cxn modelId="{7DA5CBAC-DCC4-456F-9547-E2A7251740F3}" type="presOf" srcId="{612FA627-2CAA-4F8B-8D05-DA848D1FC0B4}" destId="{B4E0B446-F4D3-425F-BF12-628D535F9E25}" srcOrd="1" destOrd="0" presId="urn:microsoft.com/office/officeart/2016/7/layout/VerticalDownArrowProcess"/>
    <dgm:cxn modelId="{B551A7BA-B964-41CC-BE72-524A1C79D62E}" type="presOf" srcId="{E4551478-6736-4341-88F4-7DC69CA063B6}" destId="{4423044B-88D8-4873-B536-E877EBB6CFB0}" srcOrd="0" destOrd="0" presId="urn:microsoft.com/office/officeart/2016/7/layout/VerticalDownArrowProcess"/>
    <dgm:cxn modelId="{8E0D33BB-4BCA-4801-9091-06CF07B30644}" srcId="{EB8347B2-FC3C-4E9D-BD7E-9035A5A72A93}" destId="{BB8B7DA6-0C09-4F11-BA44-76570AE98EBE}" srcOrd="4" destOrd="0" parTransId="{EE41B81D-9857-4116-BB13-A3756F2FE947}" sibTransId="{66A487C5-E11E-4B33-8379-014B3E575FAE}"/>
    <dgm:cxn modelId="{0D7792D4-D8DF-4328-8338-C46E4F504659}" type="presOf" srcId="{51FEB0FF-589E-40A6-A838-143A4F81FF09}" destId="{3E05931C-7DC0-4C19-98DB-94008939332B}" srcOrd="0" destOrd="0" presId="urn:microsoft.com/office/officeart/2016/7/layout/VerticalDownArrowProcess"/>
    <dgm:cxn modelId="{82F107DA-E8EB-415B-98D2-39276864F728}" srcId="{B3866C62-D46D-4690-B65A-9ADE0A8C40F0}" destId="{93627E51-EA38-44E9-88B9-23D05EB85529}" srcOrd="0" destOrd="0" parTransId="{505F5930-F45E-41EF-B003-121358310554}" sibTransId="{41FB40F0-5F45-4FAA-9040-1C3AF1376BC9}"/>
    <dgm:cxn modelId="{59D4BBDF-6C27-471C-9D9C-F84160562847}" srcId="{EB8347B2-FC3C-4E9D-BD7E-9035A5A72A93}" destId="{D703820E-46BA-4FEF-B192-7B4BC0160DB8}" srcOrd="2" destOrd="0" parTransId="{A91CE7AF-4C84-43EE-A10A-C0CA650B5E6E}" sibTransId="{D560BD22-6389-4014-8CB3-25624696B2B0}"/>
    <dgm:cxn modelId="{BD3EA0EB-26EC-4FCD-BF08-ED7987DB4CFB}" type="presOf" srcId="{C75E231E-4324-47D8-AA77-2086FB27E59C}" destId="{FC708175-3B4C-42E5-8690-6914873C68D5}" srcOrd="0" destOrd="0" presId="urn:microsoft.com/office/officeart/2016/7/layout/VerticalDownArrowProcess"/>
    <dgm:cxn modelId="{1117C0ED-E65A-4D52-A1DB-E27FAB2D09D5}" type="presOf" srcId="{BB8B7DA6-0C09-4F11-BA44-76570AE98EBE}" destId="{64CCBE41-B7E6-4310-B769-4081AD2F24DF}" srcOrd="1" destOrd="0" presId="urn:microsoft.com/office/officeart/2016/7/layout/VerticalDownArrowProcess"/>
    <dgm:cxn modelId="{80BBD8EF-254F-4A01-B78D-7E23206ED731}" type="presOf" srcId="{3BDD7547-D3AD-47D1-B7C9-F6EC023D879C}" destId="{A313A8AE-EF77-4F46-9521-0D6F5B4D2C22}" srcOrd="0" destOrd="0" presId="urn:microsoft.com/office/officeart/2016/7/layout/VerticalDownArrowProcess"/>
    <dgm:cxn modelId="{BBDF67F8-05BD-4E4A-8AB6-A710AFF1A9AA}" type="presOf" srcId="{83891322-45AA-470F-A8E1-19DC8D1AC280}" destId="{A8692B94-90E6-4ADA-BB22-F0497AEC970A}" srcOrd="0" destOrd="0" presId="urn:microsoft.com/office/officeart/2016/7/layout/VerticalDownArrowProcess"/>
    <dgm:cxn modelId="{1D443A64-2B71-4BCA-9619-E0F83E84D727}" type="presParOf" srcId="{9127B40B-EEDB-4BBB-AE04-A4D5E8279918}" destId="{445D2010-6DF1-4AEA-BF4D-2CDB1E3215A5}" srcOrd="0" destOrd="0" presId="urn:microsoft.com/office/officeart/2016/7/layout/VerticalDownArrowProcess"/>
    <dgm:cxn modelId="{497CEBB0-DBDD-486D-A0E4-87CB1C20352F}" type="presParOf" srcId="{445D2010-6DF1-4AEA-BF4D-2CDB1E3215A5}" destId="{71A3BC27-A776-42CB-82DC-0908EC3375A1}" srcOrd="0" destOrd="0" presId="urn:microsoft.com/office/officeart/2016/7/layout/VerticalDownArrowProcess"/>
    <dgm:cxn modelId="{1C28C031-D4B9-4784-8D7D-39C4C92A3C2F}" type="presParOf" srcId="{445D2010-6DF1-4AEA-BF4D-2CDB1E3215A5}" destId="{A313A8AE-EF77-4F46-9521-0D6F5B4D2C22}" srcOrd="1" destOrd="0" presId="urn:microsoft.com/office/officeart/2016/7/layout/VerticalDownArrowProcess"/>
    <dgm:cxn modelId="{ABD5982A-8171-4671-AD38-164BAB8158C0}" type="presParOf" srcId="{9127B40B-EEDB-4BBB-AE04-A4D5E8279918}" destId="{6D1F918B-B462-4BED-96B8-2C28BD7465D8}" srcOrd="1" destOrd="0" presId="urn:microsoft.com/office/officeart/2016/7/layout/VerticalDownArrowProcess"/>
    <dgm:cxn modelId="{CED4199D-3769-478C-A0DB-0E24EA799F5A}" type="presParOf" srcId="{9127B40B-EEDB-4BBB-AE04-A4D5E8279918}" destId="{477A67CD-7F17-4EE1-9CA5-EAFA78CCA045}" srcOrd="2" destOrd="0" presId="urn:microsoft.com/office/officeart/2016/7/layout/VerticalDownArrowProcess"/>
    <dgm:cxn modelId="{FF9B1272-97DC-4E05-B4E6-1F4F2B477617}" type="presParOf" srcId="{477A67CD-7F17-4EE1-9CA5-EAFA78CCA045}" destId="{407C3A63-99ED-4BA1-A2A4-95C081428C79}" srcOrd="0" destOrd="0" presId="urn:microsoft.com/office/officeart/2016/7/layout/VerticalDownArrowProcess"/>
    <dgm:cxn modelId="{AFCE5EE8-2D60-4B99-BBC1-632C411BEBFE}" type="presParOf" srcId="{477A67CD-7F17-4EE1-9CA5-EAFA78CCA045}" destId="{64CCBE41-B7E6-4310-B769-4081AD2F24DF}" srcOrd="1" destOrd="0" presId="urn:microsoft.com/office/officeart/2016/7/layout/VerticalDownArrowProcess"/>
    <dgm:cxn modelId="{61277A71-CFC4-4D05-ADC2-80E41F4D05DA}" type="presParOf" srcId="{477A67CD-7F17-4EE1-9CA5-EAFA78CCA045}" destId="{4423044B-88D8-4873-B536-E877EBB6CFB0}" srcOrd="2" destOrd="0" presId="urn:microsoft.com/office/officeart/2016/7/layout/VerticalDownArrowProcess"/>
    <dgm:cxn modelId="{B4633A80-5A3C-4F9C-9248-75EFBAF5FD0B}" type="presParOf" srcId="{9127B40B-EEDB-4BBB-AE04-A4D5E8279918}" destId="{5D726537-A135-4528-8FDB-725E2B9AFFB7}" srcOrd="3" destOrd="0" presId="urn:microsoft.com/office/officeart/2016/7/layout/VerticalDownArrowProcess"/>
    <dgm:cxn modelId="{7B1FD08A-4B3A-45D2-BAA0-04A77C78B85A}" type="presParOf" srcId="{9127B40B-EEDB-4BBB-AE04-A4D5E8279918}" destId="{37DD46AF-1AE5-4CBF-BBD1-90E3820B593E}" srcOrd="4" destOrd="0" presId="urn:microsoft.com/office/officeart/2016/7/layout/VerticalDownArrowProcess"/>
    <dgm:cxn modelId="{179E90CD-CD8F-4A03-A9DE-D21296AE06F0}" type="presParOf" srcId="{37DD46AF-1AE5-4CBF-BBD1-90E3820B593E}" destId="{14BA63AE-2BBE-428E-8E6B-24DF40B56659}" srcOrd="0" destOrd="0" presId="urn:microsoft.com/office/officeart/2016/7/layout/VerticalDownArrowProcess"/>
    <dgm:cxn modelId="{F983582A-0EA8-4F18-BDC4-68C3C8281E7D}" type="presParOf" srcId="{37DD46AF-1AE5-4CBF-BBD1-90E3820B593E}" destId="{B4E0B446-F4D3-425F-BF12-628D535F9E25}" srcOrd="1" destOrd="0" presId="urn:microsoft.com/office/officeart/2016/7/layout/VerticalDownArrowProcess"/>
    <dgm:cxn modelId="{02523809-82D8-4349-9D4C-92453894D0F1}" type="presParOf" srcId="{37DD46AF-1AE5-4CBF-BBD1-90E3820B593E}" destId="{3E05931C-7DC0-4C19-98DB-94008939332B}" srcOrd="2" destOrd="0" presId="urn:microsoft.com/office/officeart/2016/7/layout/VerticalDownArrowProcess"/>
    <dgm:cxn modelId="{B66F9625-9D6A-4DAE-AA21-63D792DC817E}" type="presParOf" srcId="{9127B40B-EEDB-4BBB-AE04-A4D5E8279918}" destId="{AE0DC218-B226-42EA-AB66-8E3D7FF31939}" srcOrd="5" destOrd="0" presId="urn:microsoft.com/office/officeart/2016/7/layout/VerticalDownArrowProcess"/>
    <dgm:cxn modelId="{68AC3FBC-0F75-4642-93A3-0E917FFE516C}" type="presParOf" srcId="{9127B40B-EEDB-4BBB-AE04-A4D5E8279918}" destId="{8FD2673A-0F0A-49B5-9FA0-4BC018ED36C4}" srcOrd="6" destOrd="0" presId="urn:microsoft.com/office/officeart/2016/7/layout/VerticalDownArrowProcess"/>
    <dgm:cxn modelId="{EED6F27D-A93E-425D-9261-2F7B6915A2D7}" type="presParOf" srcId="{8FD2673A-0F0A-49B5-9FA0-4BC018ED36C4}" destId="{769AA000-F394-4AE4-9B50-0B042BF0002F}" srcOrd="0" destOrd="0" presId="urn:microsoft.com/office/officeart/2016/7/layout/VerticalDownArrowProcess"/>
    <dgm:cxn modelId="{B949BBC2-FB9E-400F-B39F-30FFC8B9C765}" type="presParOf" srcId="{8FD2673A-0F0A-49B5-9FA0-4BC018ED36C4}" destId="{F4F65B12-4199-4C4F-AC27-2EAB6A3F4497}" srcOrd="1" destOrd="0" presId="urn:microsoft.com/office/officeart/2016/7/layout/VerticalDownArrowProcess"/>
    <dgm:cxn modelId="{BAAB6843-A4D3-40DE-B292-FF03EDA90373}" type="presParOf" srcId="{8FD2673A-0F0A-49B5-9FA0-4BC018ED36C4}" destId="{FC708175-3B4C-42E5-8690-6914873C68D5}" srcOrd="2" destOrd="0" presId="urn:microsoft.com/office/officeart/2016/7/layout/VerticalDownArrowProcess"/>
    <dgm:cxn modelId="{DFA05460-8E9B-4B01-9BBB-4A16531646F5}" type="presParOf" srcId="{9127B40B-EEDB-4BBB-AE04-A4D5E8279918}" destId="{50E30E74-C7E2-42FF-ABC1-05555FB8322D}" srcOrd="7" destOrd="0" presId="urn:microsoft.com/office/officeart/2016/7/layout/VerticalDownArrowProcess"/>
    <dgm:cxn modelId="{9DF4301C-F5E9-40FD-B5B2-5D37B46240A3}" type="presParOf" srcId="{9127B40B-EEDB-4BBB-AE04-A4D5E8279918}" destId="{6FB64672-0FD0-4D9F-96BD-18FF2B6842E5}" srcOrd="8" destOrd="0" presId="urn:microsoft.com/office/officeart/2016/7/layout/VerticalDownArrowProcess"/>
    <dgm:cxn modelId="{2FF6BB13-77B3-4FD8-B219-6307E8D127C5}" type="presParOf" srcId="{6FB64672-0FD0-4D9F-96BD-18FF2B6842E5}" destId="{EA3B0B38-03C0-4BFD-8E51-C015D236FA60}" srcOrd="0" destOrd="0" presId="urn:microsoft.com/office/officeart/2016/7/layout/VerticalDownArrowProcess"/>
    <dgm:cxn modelId="{F308247F-50FB-4C9C-834E-05BA9B31BA5B}" type="presParOf" srcId="{6FB64672-0FD0-4D9F-96BD-18FF2B6842E5}" destId="{8F85D4DF-EA29-4240-9B10-599D7E6A91D3}" srcOrd="1" destOrd="0" presId="urn:microsoft.com/office/officeart/2016/7/layout/VerticalDownArrowProcess"/>
    <dgm:cxn modelId="{8C2C00E0-6A0E-4CDA-995B-C76BD8322C7D}" type="presParOf" srcId="{6FB64672-0FD0-4D9F-96BD-18FF2B6842E5}" destId="{EC856564-3AEF-47CE-B475-7158E948E4D5}" srcOrd="2" destOrd="0" presId="urn:microsoft.com/office/officeart/2016/7/layout/VerticalDownArrowProcess"/>
    <dgm:cxn modelId="{32086F1A-8976-462E-B412-1FE637E8331E}" type="presParOf" srcId="{9127B40B-EEDB-4BBB-AE04-A4D5E8279918}" destId="{6AD263B8-1389-445D-AAA0-6E4A121FAF57}" srcOrd="9" destOrd="0" presId="urn:microsoft.com/office/officeart/2016/7/layout/VerticalDownArrowProcess"/>
    <dgm:cxn modelId="{8BD65A66-2AAD-4C88-912D-B26F94365552}" type="presParOf" srcId="{9127B40B-EEDB-4BBB-AE04-A4D5E8279918}" destId="{CE095257-1E53-42E3-B469-6A71897CFF78}" srcOrd="10" destOrd="0" presId="urn:microsoft.com/office/officeart/2016/7/layout/VerticalDownArrowProcess"/>
    <dgm:cxn modelId="{FC5CE64E-8D0C-458C-92E0-D1445B198C5B}" type="presParOf" srcId="{CE095257-1E53-42E3-B469-6A71897CFF78}" destId="{A8692B94-90E6-4ADA-BB22-F0497AEC970A}" srcOrd="0" destOrd="0" presId="urn:microsoft.com/office/officeart/2016/7/layout/VerticalDownArrowProcess"/>
    <dgm:cxn modelId="{3EC6AB94-17A9-4834-A3DB-FA227F39DDE2}" type="presParOf" srcId="{CE095257-1E53-42E3-B469-6A71897CFF78}" destId="{0B309C07-C004-46BE-B510-78FA67EB8E85}" srcOrd="1" destOrd="0" presId="urn:microsoft.com/office/officeart/2016/7/layout/VerticalDownArrowProcess"/>
    <dgm:cxn modelId="{814D53AF-8ECE-409D-91C2-8F3AC6DB3355}" type="presParOf" srcId="{CE095257-1E53-42E3-B469-6A71897CFF78}" destId="{7AAED7BD-8747-46DB-A27A-D55BAE08B1D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DE6A2F-C8F2-4F76-81E0-CD0F56B1827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426A08B-BA44-4DF3-8E78-0B00632C0777}">
      <dgm:prSet/>
      <dgm:spPr/>
      <dgm:t>
        <a:bodyPr/>
        <a:lstStyle/>
        <a:p>
          <a:r>
            <a:rPr lang="fr-FR" b="1" i="0" baseline="0"/>
            <a:t>Month 1:</a:t>
          </a:r>
          <a:r>
            <a:rPr lang="fr-FR" b="0" i="0" baseline="0"/>
            <a:t> Planning and initial design.</a:t>
          </a:r>
          <a:endParaRPr lang="en-US"/>
        </a:p>
      </dgm:t>
    </dgm:pt>
    <dgm:pt modelId="{9B665230-13B9-4FB3-9AB0-B26A34A7A9F3}" type="parTrans" cxnId="{7714950E-F4C6-473D-9619-00ABEC897227}">
      <dgm:prSet/>
      <dgm:spPr/>
      <dgm:t>
        <a:bodyPr/>
        <a:lstStyle/>
        <a:p>
          <a:endParaRPr lang="en-US"/>
        </a:p>
      </dgm:t>
    </dgm:pt>
    <dgm:pt modelId="{D7D45FC2-8EB5-4891-B7ED-B98FF84EA390}" type="sibTrans" cxnId="{7714950E-F4C6-473D-9619-00ABEC897227}">
      <dgm:prSet/>
      <dgm:spPr/>
      <dgm:t>
        <a:bodyPr/>
        <a:lstStyle/>
        <a:p>
          <a:endParaRPr lang="en-US"/>
        </a:p>
      </dgm:t>
    </dgm:pt>
    <dgm:pt modelId="{73895C23-17C6-438A-B91A-E82643B22DD9}">
      <dgm:prSet/>
      <dgm:spPr/>
      <dgm:t>
        <a:bodyPr/>
        <a:lstStyle/>
        <a:p>
          <a:r>
            <a:rPr lang="fr-FR" b="1" i="0" baseline="0"/>
            <a:t>Month 2-3:</a:t>
          </a:r>
          <a:r>
            <a:rPr lang="fr-FR" b="0" i="0" baseline="0"/>
            <a:t> Basic development and creation of introductory levels.</a:t>
          </a:r>
          <a:endParaRPr lang="en-US"/>
        </a:p>
      </dgm:t>
    </dgm:pt>
    <dgm:pt modelId="{266C5FC3-DC89-47B3-A5DB-5065417986B1}" type="parTrans" cxnId="{518D9268-1BFB-4514-B48B-9992C9C9CF5C}">
      <dgm:prSet/>
      <dgm:spPr/>
      <dgm:t>
        <a:bodyPr/>
        <a:lstStyle/>
        <a:p>
          <a:endParaRPr lang="en-US"/>
        </a:p>
      </dgm:t>
    </dgm:pt>
    <dgm:pt modelId="{66455B98-BCA5-4BE1-BDC7-E64D6D54CE47}" type="sibTrans" cxnId="{518D9268-1BFB-4514-B48B-9992C9C9CF5C}">
      <dgm:prSet/>
      <dgm:spPr/>
      <dgm:t>
        <a:bodyPr/>
        <a:lstStyle/>
        <a:p>
          <a:endParaRPr lang="en-US"/>
        </a:p>
      </dgm:t>
    </dgm:pt>
    <dgm:pt modelId="{6E5BF7DC-6ED5-40AB-A3E4-ADF262C82059}">
      <dgm:prSet/>
      <dgm:spPr/>
      <dgm:t>
        <a:bodyPr/>
        <a:lstStyle/>
        <a:p>
          <a:r>
            <a:rPr lang="fr-FR" b="1" i="0" baseline="0"/>
            <a:t>Month 4-5:</a:t>
          </a:r>
          <a:r>
            <a:rPr lang="fr-FR" b="0" i="0" baseline="0"/>
            <a:t> Content creation and development of intermediate levels.</a:t>
          </a:r>
          <a:endParaRPr lang="en-US"/>
        </a:p>
      </dgm:t>
    </dgm:pt>
    <dgm:pt modelId="{DEB78979-FD79-48A5-A0CB-7044A4E920B9}" type="parTrans" cxnId="{BE3F46C6-3A39-4737-B50D-2FEC4994A5FE}">
      <dgm:prSet/>
      <dgm:spPr/>
      <dgm:t>
        <a:bodyPr/>
        <a:lstStyle/>
        <a:p>
          <a:endParaRPr lang="en-US"/>
        </a:p>
      </dgm:t>
    </dgm:pt>
    <dgm:pt modelId="{3B5B2434-5612-45DB-BA5F-CB65A23B1547}" type="sibTrans" cxnId="{BE3F46C6-3A39-4737-B50D-2FEC4994A5FE}">
      <dgm:prSet/>
      <dgm:spPr/>
      <dgm:t>
        <a:bodyPr/>
        <a:lstStyle/>
        <a:p>
          <a:endParaRPr lang="en-US"/>
        </a:p>
      </dgm:t>
    </dgm:pt>
    <dgm:pt modelId="{032756A4-7CF0-4493-9D56-DF5BF3E68602}">
      <dgm:prSet/>
      <dgm:spPr/>
      <dgm:t>
        <a:bodyPr/>
        <a:lstStyle/>
        <a:p>
          <a:r>
            <a:rPr lang="fr-FR" b="1" i="0" baseline="0"/>
            <a:t>Month 6:</a:t>
          </a:r>
          <a:r>
            <a:rPr lang="fr-FR" b="0" i="0" baseline="0"/>
            <a:t> Testing, feedback collection, and initial launch.</a:t>
          </a:r>
          <a:endParaRPr lang="en-US"/>
        </a:p>
      </dgm:t>
    </dgm:pt>
    <dgm:pt modelId="{5686720C-F8C7-419F-A8B2-A3EC3AD77EDD}" type="parTrans" cxnId="{D3E23ACE-0B35-4083-8FB3-6976D38CC9C6}">
      <dgm:prSet/>
      <dgm:spPr/>
      <dgm:t>
        <a:bodyPr/>
        <a:lstStyle/>
        <a:p>
          <a:endParaRPr lang="en-US"/>
        </a:p>
      </dgm:t>
    </dgm:pt>
    <dgm:pt modelId="{7B93FF40-462D-4DD7-A45E-01CBC30902D9}" type="sibTrans" cxnId="{D3E23ACE-0B35-4083-8FB3-6976D38CC9C6}">
      <dgm:prSet/>
      <dgm:spPr/>
      <dgm:t>
        <a:bodyPr/>
        <a:lstStyle/>
        <a:p>
          <a:endParaRPr lang="en-US"/>
        </a:p>
      </dgm:t>
    </dgm:pt>
    <dgm:pt modelId="{B95DA521-6DC2-4E4B-94FB-B5A2FFBD4D52}">
      <dgm:prSet/>
      <dgm:spPr/>
      <dgm:t>
        <a:bodyPr/>
        <a:lstStyle/>
        <a:p>
          <a:r>
            <a:rPr lang="fr-FR" b="1" i="0" baseline="0"/>
            <a:t>Ongoing:</a:t>
          </a:r>
          <a:r>
            <a:rPr lang="fr-FR" b="0" i="0" baseline="0"/>
            <a:t> Continuous updates and addition of advanced content. </a:t>
          </a:r>
          <a:endParaRPr lang="en-US"/>
        </a:p>
      </dgm:t>
    </dgm:pt>
    <dgm:pt modelId="{17FF8381-297F-4605-BD4D-4E95FE73CDF9}" type="parTrans" cxnId="{B8543003-4F50-4720-9E94-9C2C0955503D}">
      <dgm:prSet/>
      <dgm:spPr/>
      <dgm:t>
        <a:bodyPr/>
        <a:lstStyle/>
        <a:p>
          <a:endParaRPr lang="en-US"/>
        </a:p>
      </dgm:t>
    </dgm:pt>
    <dgm:pt modelId="{FD1FB2BE-5F08-4C13-9745-94D8D4FD063F}" type="sibTrans" cxnId="{B8543003-4F50-4720-9E94-9C2C0955503D}">
      <dgm:prSet/>
      <dgm:spPr/>
      <dgm:t>
        <a:bodyPr/>
        <a:lstStyle/>
        <a:p>
          <a:endParaRPr lang="en-US"/>
        </a:p>
      </dgm:t>
    </dgm:pt>
    <dgm:pt modelId="{4C955500-34CF-4C06-9428-2C8BF7551337}" type="pres">
      <dgm:prSet presAssocID="{46DE6A2F-C8F2-4F76-81E0-CD0F56B18278}" presName="root" presStyleCnt="0">
        <dgm:presLayoutVars>
          <dgm:dir/>
          <dgm:resizeHandles val="exact"/>
        </dgm:presLayoutVars>
      </dgm:prSet>
      <dgm:spPr/>
    </dgm:pt>
    <dgm:pt modelId="{80697383-690D-48B8-BC7B-68E8BD22416C}" type="pres">
      <dgm:prSet presAssocID="{46DE6A2F-C8F2-4F76-81E0-CD0F56B18278}" presName="container" presStyleCnt="0">
        <dgm:presLayoutVars>
          <dgm:dir/>
          <dgm:resizeHandles val="exact"/>
        </dgm:presLayoutVars>
      </dgm:prSet>
      <dgm:spPr/>
    </dgm:pt>
    <dgm:pt modelId="{6ABCAA8F-E296-4022-811D-163219D3D2FE}" type="pres">
      <dgm:prSet presAssocID="{B426A08B-BA44-4DF3-8E78-0B00632C0777}" presName="compNode" presStyleCnt="0"/>
      <dgm:spPr/>
    </dgm:pt>
    <dgm:pt modelId="{4B76A88F-C0D4-4B8B-84B3-A046663BE014}" type="pres">
      <dgm:prSet presAssocID="{B426A08B-BA44-4DF3-8E78-0B00632C0777}" presName="iconBgRect" presStyleLbl="bgShp" presStyleIdx="0" presStyleCnt="5"/>
      <dgm:spPr/>
    </dgm:pt>
    <dgm:pt modelId="{E4182846-F928-4031-B02D-DF3C6E555924}" type="pres">
      <dgm:prSet presAssocID="{B426A08B-BA44-4DF3-8E78-0B00632C077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EF17B606-3962-4F91-8F78-99F809C179AE}" type="pres">
      <dgm:prSet presAssocID="{B426A08B-BA44-4DF3-8E78-0B00632C0777}" presName="spaceRect" presStyleCnt="0"/>
      <dgm:spPr/>
    </dgm:pt>
    <dgm:pt modelId="{975F7C62-C19E-4B01-B191-AC041D383D7D}" type="pres">
      <dgm:prSet presAssocID="{B426A08B-BA44-4DF3-8E78-0B00632C0777}" presName="textRect" presStyleLbl="revTx" presStyleIdx="0" presStyleCnt="5">
        <dgm:presLayoutVars>
          <dgm:chMax val="1"/>
          <dgm:chPref val="1"/>
        </dgm:presLayoutVars>
      </dgm:prSet>
      <dgm:spPr/>
    </dgm:pt>
    <dgm:pt modelId="{5ADDD85B-0337-4A58-8BAE-3B4E1EFFCE86}" type="pres">
      <dgm:prSet presAssocID="{D7D45FC2-8EB5-4891-B7ED-B98FF84EA390}" presName="sibTrans" presStyleLbl="sibTrans2D1" presStyleIdx="0" presStyleCnt="0"/>
      <dgm:spPr/>
    </dgm:pt>
    <dgm:pt modelId="{251DC109-B5FC-4B4C-9274-5DD183DB5279}" type="pres">
      <dgm:prSet presAssocID="{73895C23-17C6-438A-B91A-E82643B22DD9}" presName="compNode" presStyleCnt="0"/>
      <dgm:spPr/>
    </dgm:pt>
    <dgm:pt modelId="{2FFD4823-D926-416B-A404-FD3F5065C0B3}" type="pres">
      <dgm:prSet presAssocID="{73895C23-17C6-438A-B91A-E82643B22DD9}" presName="iconBgRect" presStyleLbl="bgShp" presStyleIdx="1" presStyleCnt="5"/>
      <dgm:spPr/>
    </dgm:pt>
    <dgm:pt modelId="{D5A9A840-7921-4C6E-B15A-A8A34FED87D4}" type="pres">
      <dgm:prSet presAssocID="{73895C23-17C6-438A-B91A-E82643B22DD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97935D8-3F23-4EBA-A43B-F8CD238BC11C}" type="pres">
      <dgm:prSet presAssocID="{73895C23-17C6-438A-B91A-E82643B22DD9}" presName="spaceRect" presStyleCnt="0"/>
      <dgm:spPr/>
    </dgm:pt>
    <dgm:pt modelId="{57BA3985-2BD1-4353-AE08-036F56661A99}" type="pres">
      <dgm:prSet presAssocID="{73895C23-17C6-438A-B91A-E82643B22DD9}" presName="textRect" presStyleLbl="revTx" presStyleIdx="1" presStyleCnt="5">
        <dgm:presLayoutVars>
          <dgm:chMax val="1"/>
          <dgm:chPref val="1"/>
        </dgm:presLayoutVars>
      </dgm:prSet>
      <dgm:spPr/>
    </dgm:pt>
    <dgm:pt modelId="{7F8B5733-4874-45C7-8B47-AA574C8A6CE8}" type="pres">
      <dgm:prSet presAssocID="{66455B98-BCA5-4BE1-BDC7-E64D6D54CE47}" presName="sibTrans" presStyleLbl="sibTrans2D1" presStyleIdx="0" presStyleCnt="0"/>
      <dgm:spPr/>
    </dgm:pt>
    <dgm:pt modelId="{EA2067DB-19CF-425A-8295-9F9269906490}" type="pres">
      <dgm:prSet presAssocID="{6E5BF7DC-6ED5-40AB-A3E4-ADF262C82059}" presName="compNode" presStyleCnt="0"/>
      <dgm:spPr/>
    </dgm:pt>
    <dgm:pt modelId="{FA9364BB-5F83-4883-9C75-72764A6D6C03}" type="pres">
      <dgm:prSet presAssocID="{6E5BF7DC-6ED5-40AB-A3E4-ADF262C82059}" presName="iconBgRect" presStyleLbl="bgShp" presStyleIdx="2" presStyleCnt="5"/>
      <dgm:spPr/>
    </dgm:pt>
    <dgm:pt modelId="{76E8788D-1F47-4BA4-A6E5-582AC415D570}" type="pres">
      <dgm:prSet presAssocID="{6E5BF7DC-6ED5-40AB-A3E4-ADF262C8205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9325E89-82D5-4055-A7B9-E051660BB895}" type="pres">
      <dgm:prSet presAssocID="{6E5BF7DC-6ED5-40AB-A3E4-ADF262C82059}" presName="spaceRect" presStyleCnt="0"/>
      <dgm:spPr/>
    </dgm:pt>
    <dgm:pt modelId="{DE3EEE15-C64B-438B-8703-F3022E49B3E1}" type="pres">
      <dgm:prSet presAssocID="{6E5BF7DC-6ED5-40AB-A3E4-ADF262C82059}" presName="textRect" presStyleLbl="revTx" presStyleIdx="2" presStyleCnt="5">
        <dgm:presLayoutVars>
          <dgm:chMax val="1"/>
          <dgm:chPref val="1"/>
        </dgm:presLayoutVars>
      </dgm:prSet>
      <dgm:spPr/>
    </dgm:pt>
    <dgm:pt modelId="{05350A7B-BB04-4F33-9142-FE6F45E9A6C9}" type="pres">
      <dgm:prSet presAssocID="{3B5B2434-5612-45DB-BA5F-CB65A23B1547}" presName="sibTrans" presStyleLbl="sibTrans2D1" presStyleIdx="0" presStyleCnt="0"/>
      <dgm:spPr/>
    </dgm:pt>
    <dgm:pt modelId="{1F445336-F106-45C1-BE6B-5462CDF2E303}" type="pres">
      <dgm:prSet presAssocID="{032756A4-7CF0-4493-9D56-DF5BF3E68602}" presName="compNode" presStyleCnt="0"/>
      <dgm:spPr/>
    </dgm:pt>
    <dgm:pt modelId="{BB0086D7-9BB6-4B0E-8532-0744B91130B4}" type="pres">
      <dgm:prSet presAssocID="{032756A4-7CF0-4493-9D56-DF5BF3E68602}" presName="iconBgRect" presStyleLbl="bgShp" presStyleIdx="3" presStyleCnt="5"/>
      <dgm:spPr/>
    </dgm:pt>
    <dgm:pt modelId="{2238FC49-7144-4B22-A9C9-DA04DF9DA5CD}" type="pres">
      <dgm:prSet presAssocID="{032756A4-7CF0-4493-9D56-DF5BF3E6860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C6DD2EEF-BE7C-4023-8C6E-90BDE6DACD0F}" type="pres">
      <dgm:prSet presAssocID="{032756A4-7CF0-4493-9D56-DF5BF3E68602}" presName="spaceRect" presStyleCnt="0"/>
      <dgm:spPr/>
    </dgm:pt>
    <dgm:pt modelId="{4502ECC4-F3C4-43D2-A57C-37000BADDAD5}" type="pres">
      <dgm:prSet presAssocID="{032756A4-7CF0-4493-9D56-DF5BF3E68602}" presName="textRect" presStyleLbl="revTx" presStyleIdx="3" presStyleCnt="5">
        <dgm:presLayoutVars>
          <dgm:chMax val="1"/>
          <dgm:chPref val="1"/>
        </dgm:presLayoutVars>
      </dgm:prSet>
      <dgm:spPr/>
    </dgm:pt>
    <dgm:pt modelId="{9024952E-C487-4E8A-BFC0-ADAF31961F5C}" type="pres">
      <dgm:prSet presAssocID="{7B93FF40-462D-4DD7-A45E-01CBC30902D9}" presName="sibTrans" presStyleLbl="sibTrans2D1" presStyleIdx="0" presStyleCnt="0"/>
      <dgm:spPr/>
    </dgm:pt>
    <dgm:pt modelId="{72EC3D89-6C80-4DAC-BFFA-4E77DBD03024}" type="pres">
      <dgm:prSet presAssocID="{B95DA521-6DC2-4E4B-94FB-B5A2FFBD4D52}" presName="compNode" presStyleCnt="0"/>
      <dgm:spPr/>
    </dgm:pt>
    <dgm:pt modelId="{1687084E-0375-4040-B037-EE64B1AB9B79}" type="pres">
      <dgm:prSet presAssocID="{B95DA521-6DC2-4E4B-94FB-B5A2FFBD4D52}" presName="iconBgRect" presStyleLbl="bgShp" presStyleIdx="4" presStyleCnt="5"/>
      <dgm:spPr/>
    </dgm:pt>
    <dgm:pt modelId="{6F624089-31C4-49B2-BFCD-E461866BCB69}" type="pres">
      <dgm:prSet presAssocID="{B95DA521-6DC2-4E4B-94FB-B5A2FFBD4D5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F766D884-EBE0-4C0C-BBC0-7FEEC2333973}" type="pres">
      <dgm:prSet presAssocID="{B95DA521-6DC2-4E4B-94FB-B5A2FFBD4D52}" presName="spaceRect" presStyleCnt="0"/>
      <dgm:spPr/>
    </dgm:pt>
    <dgm:pt modelId="{6D5CE8FC-7F3B-4D15-B91B-191481A46001}" type="pres">
      <dgm:prSet presAssocID="{B95DA521-6DC2-4E4B-94FB-B5A2FFBD4D5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8543003-4F50-4720-9E94-9C2C0955503D}" srcId="{46DE6A2F-C8F2-4F76-81E0-CD0F56B18278}" destId="{B95DA521-6DC2-4E4B-94FB-B5A2FFBD4D52}" srcOrd="4" destOrd="0" parTransId="{17FF8381-297F-4605-BD4D-4E95FE73CDF9}" sibTransId="{FD1FB2BE-5F08-4C13-9745-94D8D4FD063F}"/>
    <dgm:cxn modelId="{1D8EA00C-1766-4239-A10E-6999356D4C23}" type="presOf" srcId="{B95DA521-6DC2-4E4B-94FB-B5A2FFBD4D52}" destId="{6D5CE8FC-7F3B-4D15-B91B-191481A46001}" srcOrd="0" destOrd="0" presId="urn:microsoft.com/office/officeart/2018/2/layout/IconCircleList"/>
    <dgm:cxn modelId="{7714950E-F4C6-473D-9619-00ABEC897227}" srcId="{46DE6A2F-C8F2-4F76-81E0-CD0F56B18278}" destId="{B426A08B-BA44-4DF3-8E78-0B00632C0777}" srcOrd="0" destOrd="0" parTransId="{9B665230-13B9-4FB3-9AB0-B26A34A7A9F3}" sibTransId="{D7D45FC2-8EB5-4891-B7ED-B98FF84EA390}"/>
    <dgm:cxn modelId="{518D9268-1BFB-4514-B48B-9992C9C9CF5C}" srcId="{46DE6A2F-C8F2-4F76-81E0-CD0F56B18278}" destId="{73895C23-17C6-438A-B91A-E82643B22DD9}" srcOrd="1" destOrd="0" parTransId="{266C5FC3-DC89-47B3-A5DB-5065417986B1}" sibTransId="{66455B98-BCA5-4BE1-BDC7-E64D6D54CE47}"/>
    <dgm:cxn modelId="{02DC8272-C7F5-40A6-B995-340C26148EF1}" type="presOf" srcId="{6E5BF7DC-6ED5-40AB-A3E4-ADF262C82059}" destId="{DE3EEE15-C64B-438B-8703-F3022E49B3E1}" srcOrd="0" destOrd="0" presId="urn:microsoft.com/office/officeart/2018/2/layout/IconCircleList"/>
    <dgm:cxn modelId="{C8116658-CAEF-4645-A70E-D2DA6F149924}" type="presOf" srcId="{66455B98-BCA5-4BE1-BDC7-E64D6D54CE47}" destId="{7F8B5733-4874-45C7-8B47-AA574C8A6CE8}" srcOrd="0" destOrd="0" presId="urn:microsoft.com/office/officeart/2018/2/layout/IconCircleList"/>
    <dgm:cxn modelId="{E604D48A-73DC-486A-B215-BA5780B0CAB8}" type="presOf" srcId="{032756A4-7CF0-4493-9D56-DF5BF3E68602}" destId="{4502ECC4-F3C4-43D2-A57C-37000BADDAD5}" srcOrd="0" destOrd="0" presId="urn:microsoft.com/office/officeart/2018/2/layout/IconCircleList"/>
    <dgm:cxn modelId="{C2FBE49E-9DC2-4EEE-A4B4-F88DA79EEA26}" type="presOf" srcId="{B426A08B-BA44-4DF3-8E78-0B00632C0777}" destId="{975F7C62-C19E-4B01-B191-AC041D383D7D}" srcOrd="0" destOrd="0" presId="urn:microsoft.com/office/officeart/2018/2/layout/IconCircleList"/>
    <dgm:cxn modelId="{1E0C55A1-A062-4DCA-8459-EA14C4B8CD6E}" type="presOf" srcId="{46DE6A2F-C8F2-4F76-81E0-CD0F56B18278}" destId="{4C955500-34CF-4C06-9428-2C8BF7551337}" srcOrd="0" destOrd="0" presId="urn:microsoft.com/office/officeart/2018/2/layout/IconCircleList"/>
    <dgm:cxn modelId="{A37F27BA-7DBE-4348-BC94-2F3843477419}" type="presOf" srcId="{7B93FF40-462D-4DD7-A45E-01CBC30902D9}" destId="{9024952E-C487-4E8A-BFC0-ADAF31961F5C}" srcOrd="0" destOrd="0" presId="urn:microsoft.com/office/officeart/2018/2/layout/IconCircleList"/>
    <dgm:cxn modelId="{BE3F46C6-3A39-4737-B50D-2FEC4994A5FE}" srcId="{46DE6A2F-C8F2-4F76-81E0-CD0F56B18278}" destId="{6E5BF7DC-6ED5-40AB-A3E4-ADF262C82059}" srcOrd="2" destOrd="0" parTransId="{DEB78979-FD79-48A5-A0CB-7044A4E920B9}" sibTransId="{3B5B2434-5612-45DB-BA5F-CB65A23B1547}"/>
    <dgm:cxn modelId="{D3E23ACE-0B35-4083-8FB3-6976D38CC9C6}" srcId="{46DE6A2F-C8F2-4F76-81E0-CD0F56B18278}" destId="{032756A4-7CF0-4493-9D56-DF5BF3E68602}" srcOrd="3" destOrd="0" parTransId="{5686720C-F8C7-419F-A8B2-A3EC3AD77EDD}" sibTransId="{7B93FF40-462D-4DD7-A45E-01CBC30902D9}"/>
    <dgm:cxn modelId="{AD0C92D7-41AD-41AF-B0D6-6FD9EED254E7}" type="presOf" srcId="{3B5B2434-5612-45DB-BA5F-CB65A23B1547}" destId="{05350A7B-BB04-4F33-9142-FE6F45E9A6C9}" srcOrd="0" destOrd="0" presId="urn:microsoft.com/office/officeart/2018/2/layout/IconCircleList"/>
    <dgm:cxn modelId="{7BA974F2-2233-4683-8230-4607B048883A}" type="presOf" srcId="{73895C23-17C6-438A-B91A-E82643B22DD9}" destId="{57BA3985-2BD1-4353-AE08-036F56661A99}" srcOrd="0" destOrd="0" presId="urn:microsoft.com/office/officeart/2018/2/layout/IconCircleList"/>
    <dgm:cxn modelId="{89BE2DF4-4E56-4A9B-9717-2D6BDBE7A86E}" type="presOf" srcId="{D7D45FC2-8EB5-4891-B7ED-B98FF84EA390}" destId="{5ADDD85B-0337-4A58-8BAE-3B4E1EFFCE86}" srcOrd="0" destOrd="0" presId="urn:microsoft.com/office/officeart/2018/2/layout/IconCircleList"/>
    <dgm:cxn modelId="{0CF0A9FA-45EF-4C85-8692-AB67F36C2015}" type="presParOf" srcId="{4C955500-34CF-4C06-9428-2C8BF7551337}" destId="{80697383-690D-48B8-BC7B-68E8BD22416C}" srcOrd="0" destOrd="0" presId="urn:microsoft.com/office/officeart/2018/2/layout/IconCircleList"/>
    <dgm:cxn modelId="{5E3EC370-7927-4898-8D5B-082FFA142078}" type="presParOf" srcId="{80697383-690D-48B8-BC7B-68E8BD22416C}" destId="{6ABCAA8F-E296-4022-811D-163219D3D2FE}" srcOrd="0" destOrd="0" presId="urn:microsoft.com/office/officeart/2018/2/layout/IconCircleList"/>
    <dgm:cxn modelId="{42279425-24B1-4047-B9D4-186CAC5ABAF9}" type="presParOf" srcId="{6ABCAA8F-E296-4022-811D-163219D3D2FE}" destId="{4B76A88F-C0D4-4B8B-84B3-A046663BE014}" srcOrd="0" destOrd="0" presId="urn:microsoft.com/office/officeart/2018/2/layout/IconCircleList"/>
    <dgm:cxn modelId="{9DFACA1B-FCB5-4C10-B97D-BD9F93C78F9F}" type="presParOf" srcId="{6ABCAA8F-E296-4022-811D-163219D3D2FE}" destId="{E4182846-F928-4031-B02D-DF3C6E555924}" srcOrd="1" destOrd="0" presId="urn:microsoft.com/office/officeart/2018/2/layout/IconCircleList"/>
    <dgm:cxn modelId="{A80BEDD6-7C97-4D8F-8890-A521129840C7}" type="presParOf" srcId="{6ABCAA8F-E296-4022-811D-163219D3D2FE}" destId="{EF17B606-3962-4F91-8F78-99F809C179AE}" srcOrd="2" destOrd="0" presId="urn:microsoft.com/office/officeart/2018/2/layout/IconCircleList"/>
    <dgm:cxn modelId="{E1BE4D13-AC19-45BC-9DFA-342F77083312}" type="presParOf" srcId="{6ABCAA8F-E296-4022-811D-163219D3D2FE}" destId="{975F7C62-C19E-4B01-B191-AC041D383D7D}" srcOrd="3" destOrd="0" presId="urn:microsoft.com/office/officeart/2018/2/layout/IconCircleList"/>
    <dgm:cxn modelId="{6BC68B07-FFAD-4465-9627-0FAD6B7DC0C5}" type="presParOf" srcId="{80697383-690D-48B8-BC7B-68E8BD22416C}" destId="{5ADDD85B-0337-4A58-8BAE-3B4E1EFFCE86}" srcOrd="1" destOrd="0" presId="urn:microsoft.com/office/officeart/2018/2/layout/IconCircleList"/>
    <dgm:cxn modelId="{BE31BCF4-B985-4927-BB42-A8669397F664}" type="presParOf" srcId="{80697383-690D-48B8-BC7B-68E8BD22416C}" destId="{251DC109-B5FC-4B4C-9274-5DD183DB5279}" srcOrd="2" destOrd="0" presId="urn:microsoft.com/office/officeart/2018/2/layout/IconCircleList"/>
    <dgm:cxn modelId="{AB10F53A-509C-416C-B5A6-EE462F8855FD}" type="presParOf" srcId="{251DC109-B5FC-4B4C-9274-5DD183DB5279}" destId="{2FFD4823-D926-416B-A404-FD3F5065C0B3}" srcOrd="0" destOrd="0" presId="urn:microsoft.com/office/officeart/2018/2/layout/IconCircleList"/>
    <dgm:cxn modelId="{D6D07D02-AFA5-4E37-8FE0-3592CC357DEA}" type="presParOf" srcId="{251DC109-B5FC-4B4C-9274-5DD183DB5279}" destId="{D5A9A840-7921-4C6E-B15A-A8A34FED87D4}" srcOrd="1" destOrd="0" presId="urn:microsoft.com/office/officeart/2018/2/layout/IconCircleList"/>
    <dgm:cxn modelId="{5D8333D0-4FE9-4D6A-A648-DEE7B366D584}" type="presParOf" srcId="{251DC109-B5FC-4B4C-9274-5DD183DB5279}" destId="{997935D8-3F23-4EBA-A43B-F8CD238BC11C}" srcOrd="2" destOrd="0" presId="urn:microsoft.com/office/officeart/2018/2/layout/IconCircleList"/>
    <dgm:cxn modelId="{6687DF48-98CC-47AC-B5C1-FDD15804C3F1}" type="presParOf" srcId="{251DC109-B5FC-4B4C-9274-5DD183DB5279}" destId="{57BA3985-2BD1-4353-AE08-036F56661A99}" srcOrd="3" destOrd="0" presId="urn:microsoft.com/office/officeart/2018/2/layout/IconCircleList"/>
    <dgm:cxn modelId="{93AAA6F1-FE97-4D97-9CA0-A1F8D04C578F}" type="presParOf" srcId="{80697383-690D-48B8-BC7B-68E8BD22416C}" destId="{7F8B5733-4874-45C7-8B47-AA574C8A6CE8}" srcOrd="3" destOrd="0" presId="urn:microsoft.com/office/officeart/2018/2/layout/IconCircleList"/>
    <dgm:cxn modelId="{EAE36FA7-87CF-4259-9EE7-8A0EAB5F2C99}" type="presParOf" srcId="{80697383-690D-48B8-BC7B-68E8BD22416C}" destId="{EA2067DB-19CF-425A-8295-9F9269906490}" srcOrd="4" destOrd="0" presId="urn:microsoft.com/office/officeart/2018/2/layout/IconCircleList"/>
    <dgm:cxn modelId="{65DC4A32-13FD-48E4-89FB-850AEA859865}" type="presParOf" srcId="{EA2067DB-19CF-425A-8295-9F9269906490}" destId="{FA9364BB-5F83-4883-9C75-72764A6D6C03}" srcOrd="0" destOrd="0" presId="urn:microsoft.com/office/officeart/2018/2/layout/IconCircleList"/>
    <dgm:cxn modelId="{C688CECB-A833-4CE8-AB25-4EBC9E7C5202}" type="presParOf" srcId="{EA2067DB-19CF-425A-8295-9F9269906490}" destId="{76E8788D-1F47-4BA4-A6E5-582AC415D570}" srcOrd="1" destOrd="0" presId="urn:microsoft.com/office/officeart/2018/2/layout/IconCircleList"/>
    <dgm:cxn modelId="{9A7C1380-49BA-4639-B49F-9BB8AD27DA3A}" type="presParOf" srcId="{EA2067DB-19CF-425A-8295-9F9269906490}" destId="{E9325E89-82D5-4055-A7B9-E051660BB895}" srcOrd="2" destOrd="0" presId="urn:microsoft.com/office/officeart/2018/2/layout/IconCircleList"/>
    <dgm:cxn modelId="{E7FD58E4-BAE4-4585-8846-5D9D86E66EE3}" type="presParOf" srcId="{EA2067DB-19CF-425A-8295-9F9269906490}" destId="{DE3EEE15-C64B-438B-8703-F3022E49B3E1}" srcOrd="3" destOrd="0" presId="urn:microsoft.com/office/officeart/2018/2/layout/IconCircleList"/>
    <dgm:cxn modelId="{86EAE7AA-BAA5-4E96-AE54-9B0E689E79B2}" type="presParOf" srcId="{80697383-690D-48B8-BC7B-68E8BD22416C}" destId="{05350A7B-BB04-4F33-9142-FE6F45E9A6C9}" srcOrd="5" destOrd="0" presId="urn:microsoft.com/office/officeart/2018/2/layout/IconCircleList"/>
    <dgm:cxn modelId="{D1BED5D2-51F9-44F5-AE64-EFB09D60C7AD}" type="presParOf" srcId="{80697383-690D-48B8-BC7B-68E8BD22416C}" destId="{1F445336-F106-45C1-BE6B-5462CDF2E303}" srcOrd="6" destOrd="0" presId="urn:microsoft.com/office/officeart/2018/2/layout/IconCircleList"/>
    <dgm:cxn modelId="{C0D5A9B9-B919-4BB3-BBCE-A60EE272D740}" type="presParOf" srcId="{1F445336-F106-45C1-BE6B-5462CDF2E303}" destId="{BB0086D7-9BB6-4B0E-8532-0744B91130B4}" srcOrd="0" destOrd="0" presId="urn:microsoft.com/office/officeart/2018/2/layout/IconCircleList"/>
    <dgm:cxn modelId="{9CF4C7EB-6D7F-4A82-B8A7-F0ABC51A979F}" type="presParOf" srcId="{1F445336-F106-45C1-BE6B-5462CDF2E303}" destId="{2238FC49-7144-4B22-A9C9-DA04DF9DA5CD}" srcOrd="1" destOrd="0" presId="urn:microsoft.com/office/officeart/2018/2/layout/IconCircleList"/>
    <dgm:cxn modelId="{F17BB56F-1128-426D-86C9-143BADD29FCC}" type="presParOf" srcId="{1F445336-F106-45C1-BE6B-5462CDF2E303}" destId="{C6DD2EEF-BE7C-4023-8C6E-90BDE6DACD0F}" srcOrd="2" destOrd="0" presId="urn:microsoft.com/office/officeart/2018/2/layout/IconCircleList"/>
    <dgm:cxn modelId="{9E063596-CA40-409E-8277-9CDF5E2707D8}" type="presParOf" srcId="{1F445336-F106-45C1-BE6B-5462CDF2E303}" destId="{4502ECC4-F3C4-43D2-A57C-37000BADDAD5}" srcOrd="3" destOrd="0" presId="urn:microsoft.com/office/officeart/2018/2/layout/IconCircleList"/>
    <dgm:cxn modelId="{D889F8D6-A9B8-44E1-AE03-8CCB02F8531D}" type="presParOf" srcId="{80697383-690D-48B8-BC7B-68E8BD22416C}" destId="{9024952E-C487-4E8A-BFC0-ADAF31961F5C}" srcOrd="7" destOrd="0" presId="urn:microsoft.com/office/officeart/2018/2/layout/IconCircleList"/>
    <dgm:cxn modelId="{67C02136-D128-40BD-84F0-53502A9299D8}" type="presParOf" srcId="{80697383-690D-48B8-BC7B-68E8BD22416C}" destId="{72EC3D89-6C80-4DAC-BFFA-4E77DBD03024}" srcOrd="8" destOrd="0" presId="urn:microsoft.com/office/officeart/2018/2/layout/IconCircleList"/>
    <dgm:cxn modelId="{CD257454-7FC8-4E10-8B44-AE661E005869}" type="presParOf" srcId="{72EC3D89-6C80-4DAC-BFFA-4E77DBD03024}" destId="{1687084E-0375-4040-B037-EE64B1AB9B79}" srcOrd="0" destOrd="0" presId="urn:microsoft.com/office/officeart/2018/2/layout/IconCircleList"/>
    <dgm:cxn modelId="{AC6EDFE9-C9F1-4E2A-B640-5721BC5ADA82}" type="presParOf" srcId="{72EC3D89-6C80-4DAC-BFFA-4E77DBD03024}" destId="{6F624089-31C4-49B2-BFCD-E461866BCB69}" srcOrd="1" destOrd="0" presId="urn:microsoft.com/office/officeart/2018/2/layout/IconCircleList"/>
    <dgm:cxn modelId="{C2CA40EA-25FF-49B6-91E2-33E6FDFAA97E}" type="presParOf" srcId="{72EC3D89-6C80-4DAC-BFFA-4E77DBD03024}" destId="{F766D884-EBE0-4C0C-BBC0-7FEEC2333973}" srcOrd="2" destOrd="0" presId="urn:microsoft.com/office/officeart/2018/2/layout/IconCircleList"/>
    <dgm:cxn modelId="{8DE90EB5-7DB6-4130-B1CB-932784944032}" type="presParOf" srcId="{72EC3D89-6C80-4DAC-BFFA-4E77DBD03024}" destId="{6D5CE8FC-7F3B-4D15-B91B-191481A460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782A93-06A9-4662-A7D4-0093AF7F70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EC7E4622-81B7-4282-BFB2-8BB0FEBAAB29}">
      <dgm:prSet/>
      <dgm:spPr/>
      <dgm:t>
        <a:bodyPr/>
        <a:lstStyle/>
        <a:p>
          <a:pPr>
            <a:defRPr cap="all"/>
          </a:pPr>
          <a:r>
            <a:rPr lang="fr-FR" b="1" i="0" baseline="0"/>
            <a:t>Project Manager:</a:t>
          </a:r>
          <a:r>
            <a:rPr lang="fr-FR" b="0" i="0" baseline="0"/>
            <a:t> Ali Gadraoui</a:t>
          </a:r>
          <a:endParaRPr lang="en-US"/>
        </a:p>
      </dgm:t>
    </dgm:pt>
    <dgm:pt modelId="{0F2391EE-1FE5-4AC1-BCE2-85DD10582027}" type="parTrans" cxnId="{B01041EC-2117-44E2-97A7-87909AFE4FEE}">
      <dgm:prSet/>
      <dgm:spPr/>
      <dgm:t>
        <a:bodyPr/>
        <a:lstStyle/>
        <a:p>
          <a:endParaRPr lang="en-US"/>
        </a:p>
      </dgm:t>
    </dgm:pt>
    <dgm:pt modelId="{389B8258-4EAF-4BFF-A945-9EDF594D5EA9}" type="sibTrans" cxnId="{B01041EC-2117-44E2-97A7-87909AFE4FEE}">
      <dgm:prSet/>
      <dgm:spPr/>
      <dgm:t>
        <a:bodyPr/>
        <a:lstStyle/>
        <a:p>
          <a:endParaRPr lang="en-US"/>
        </a:p>
      </dgm:t>
    </dgm:pt>
    <dgm:pt modelId="{E3F5A3E6-6D4B-489D-A3A9-C6B79803269C}">
      <dgm:prSet/>
      <dgm:spPr/>
      <dgm:t>
        <a:bodyPr/>
        <a:lstStyle/>
        <a:p>
          <a:pPr>
            <a:defRPr cap="all"/>
          </a:pPr>
          <a:r>
            <a:rPr lang="fr-FR" b="1" i="0" baseline="0"/>
            <a:t>Game Designer</a:t>
          </a:r>
          <a:endParaRPr lang="en-US"/>
        </a:p>
      </dgm:t>
    </dgm:pt>
    <dgm:pt modelId="{A79A820D-31FA-4B7D-888F-39E2AB958B02}" type="parTrans" cxnId="{F9ABC0D3-0FEC-47AA-A7D7-88360E7A4AB4}">
      <dgm:prSet/>
      <dgm:spPr/>
      <dgm:t>
        <a:bodyPr/>
        <a:lstStyle/>
        <a:p>
          <a:endParaRPr lang="en-US"/>
        </a:p>
      </dgm:t>
    </dgm:pt>
    <dgm:pt modelId="{BF9FCE4D-6463-4BF4-BEEB-2B3DDF6EA6B1}" type="sibTrans" cxnId="{F9ABC0D3-0FEC-47AA-A7D7-88360E7A4AB4}">
      <dgm:prSet/>
      <dgm:spPr/>
      <dgm:t>
        <a:bodyPr/>
        <a:lstStyle/>
        <a:p>
          <a:endParaRPr lang="en-US"/>
        </a:p>
      </dgm:t>
    </dgm:pt>
    <dgm:pt modelId="{379DFBAC-2524-4F45-91B0-412D35545E62}">
      <dgm:prSet/>
      <dgm:spPr/>
      <dgm:t>
        <a:bodyPr/>
        <a:lstStyle/>
        <a:p>
          <a:pPr>
            <a:defRPr cap="all"/>
          </a:pPr>
          <a:r>
            <a:rPr lang="fr-FR" b="1" i="0" baseline="0"/>
            <a:t>Developer/Programmer</a:t>
          </a:r>
          <a:endParaRPr lang="en-US"/>
        </a:p>
      </dgm:t>
    </dgm:pt>
    <dgm:pt modelId="{BC36584A-76C0-464E-9F7C-18EF3AAB7210}" type="parTrans" cxnId="{50B169A4-CD8E-4049-93D2-9F6FB6E4F1C3}">
      <dgm:prSet/>
      <dgm:spPr/>
      <dgm:t>
        <a:bodyPr/>
        <a:lstStyle/>
        <a:p>
          <a:endParaRPr lang="en-US"/>
        </a:p>
      </dgm:t>
    </dgm:pt>
    <dgm:pt modelId="{ABF227CC-4827-4CD0-9E9F-044BC00DE72A}" type="sibTrans" cxnId="{50B169A4-CD8E-4049-93D2-9F6FB6E4F1C3}">
      <dgm:prSet/>
      <dgm:spPr/>
      <dgm:t>
        <a:bodyPr/>
        <a:lstStyle/>
        <a:p>
          <a:endParaRPr lang="en-US"/>
        </a:p>
      </dgm:t>
    </dgm:pt>
    <dgm:pt modelId="{A452326D-C75B-42EB-A0D5-985F39BECDCB}">
      <dgm:prSet/>
      <dgm:spPr/>
      <dgm:t>
        <a:bodyPr/>
        <a:lstStyle/>
        <a:p>
          <a:pPr>
            <a:defRPr cap="all"/>
          </a:pPr>
          <a:r>
            <a:rPr lang="fr-FR" b="1" i="0" baseline="0"/>
            <a:t>Graphic Designer/Animator</a:t>
          </a:r>
          <a:endParaRPr lang="en-US"/>
        </a:p>
      </dgm:t>
    </dgm:pt>
    <dgm:pt modelId="{47265C07-3026-4AB5-BD87-1E2118AC1E43}" type="parTrans" cxnId="{61CE73A9-1A90-4318-BE91-ACEC311E2103}">
      <dgm:prSet/>
      <dgm:spPr/>
      <dgm:t>
        <a:bodyPr/>
        <a:lstStyle/>
        <a:p>
          <a:endParaRPr lang="en-US"/>
        </a:p>
      </dgm:t>
    </dgm:pt>
    <dgm:pt modelId="{ACEA6282-41E6-42CA-BE78-17C28B4FE984}" type="sibTrans" cxnId="{61CE73A9-1A90-4318-BE91-ACEC311E2103}">
      <dgm:prSet/>
      <dgm:spPr/>
      <dgm:t>
        <a:bodyPr/>
        <a:lstStyle/>
        <a:p>
          <a:endParaRPr lang="en-US"/>
        </a:p>
      </dgm:t>
    </dgm:pt>
    <dgm:pt modelId="{CA8A5CC7-846F-49AE-84AA-FA15D07A50C4}">
      <dgm:prSet/>
      <dgm:spPr/>
      <dgm:t>
        <a:bodyPr/>
        <a:lstStyle/>
        <a:p>
          <a:pPr>
            <a:defRPr cap="all"/>
          </a:pPr>
          <a:r>
            <a:rPr lang="fr-FR" b="1" i="0" baseline="0"/>
            <a:t>Content Creator/Writer</a:t>
          </a:r>
          <a:endParaRPr lang="en-US"/>
        </a:p>
      </dgm:t>
    </dgm:pt>
    <dgm:pt modelId="{17077C37-18A0-437A-930E-5201439C2436}" type="parTrans" cxnId="{BE3B7B55-6701-4CCE-935E-614FE1F0E4D4}">
      <dgm:prSet/>
      <dgm:spPr/>
      <dgm:t>
        <a:bodyPr/>
        <a:lstStyle/>
        <a:p>
          <a:endParaRPr lang="en-US"/>
        </a:p>
      </dgm:t>
    </dgm:pt>
    <dgm:pt modelId="{A38C2864-89BE-47BD-9F18-3053C5A9221C}" type="sibTrans" cxnId="{BE3B7B55-6701-4CCE-935E-614FE1F0E4D4}">
      <dgm:prSet/>
      <dgm:spPr/>
      <dgm:t>
        <a:bodyPr/>
        <a:lstStyle/>
        <a:p>
          <a:endParaRPr lang="en-US"/>
        </a:p>
      </dgm:t>
    </dgm:pt>
    <dgm:pt modelId="{63E9E18C-1EC6-4C71-85D7-A6D54230EEA2}">
      <dgm:prSet/>
      <dgm:spPr/>
      <dgm:t>
        <a:bodyPr/>
        <a:lstStyle/>
        <a:p>
          <a:pPr>
            <a:defRPr cap="all"/>
          </a:pPr>
          <a:r>
            <a:rPr lang="fr-FR" b="1" i="0" baseline="0"/>
            <a:t>Audio Specialist</a:t>
          </a:r>
          <a:endParaRPr lang="en-US"/>
        </a:p>
      </dgm:t>
    </dgm:pt>
    <dgm:pt modelId="{27786800-E301-46F6-89C3-2E0820F22A6C}" type="parTrans" cxnId="{DF1825E0-9A90-4981-83FA-08DFD59EA753}">
      <dgm:prSet/>
      <dgm:spPr/>
      <dgm:t>
        <a:bodyPr/>
        <a:lstStyle/>
        <a:p>
          <a:endParaRPr lang="en-US"/>
        </a:p>
      </dgm:t>
    </dgm:pt>
    <dgm:pt modelId="{B2463294-6EA8-4762-A200-AAC3E59B853A}" type="sibTrans" cxnId="{DF1825E0-9A90-4981-83FA-08DFD59EA753}">
      <dgm:prSet/>
      <dgm:spPr/>
      <dgm:t>
        <a:bodyPr/>
        <a:lstStyle/>
        <a:p>
          <a:endParaRPr lang="en-US"/>
        </a:p>
      </dgm:t>
    </dgm:pt>
    <dgm:pt modelId="{CF7AEED8-567D-478C-9C3E-8B7268251852}">
      <dgm:prSet/>
      <dgm:spPr/>
      <dgm:t>
        <a:bodyPr/>
        <a:lstStyle/>
        <a:p>
          <a:pPr>
            <a:defRPr cap="all"/>
          </a:pPr>
          <a:r>
            <a:rPr lang="fr-FR" b="1" i="0" baseline="0"/>
            <a:t>Language Expert/Consultant</a:t>
          </a:r>
          <a:endParaRPr lang="en-US"/>
        </a:p>
      </dgm:t>
    </dgm:pt>
    <dgm:pt modelId="{9CFCC6B9-D2A2-4F28-ADAC-4DDA8837F879}" type="parTrans" cxnId="{5F916A8A-1355-4C97-A48F-957A4286813F}">
      <dgm:prSet/>
      <dgm:spPr/>
      <dgm:t>
        <a:bodyPr/>
        <a:lstStyle/>
        <a:p>
          <a:endParaRPr lang="en-US"/>
        </a:p>
      </dgm:t>
    </dgm:pt>
    <dgm:pt modelId="{4DA44986-D179-4B81-9E6C-D244F795658F}" type="sibTrans" cxnId="{5F916A8A-1355-4C97-A48F-957A4286813F}">
      <dgm:prSet/>
      <dgm:spPr/>
      <dgm:t>
        <a:bodyPr/>
        <a:lstStyle/>
        <a:p>
          <a:endParaRPr lang="en-US"/>
        </a:p>
      </dgm:t>
    </dgm:pt>
    <dgm:pt modelId="{B6BBA01A-3012-4AA0-8575-EECC74BE7EFD}">
      <dgm:prSet/>
      <dgm:spPr/>
      <dgm:t>
        <a:bodyPr/>
        <a:lstStyle/>
        <a:p>
          <a:pPr>
            <a:defRPr cap="all"/>
          </a:pPr>
          <a:r>
            <a:rPr lang="fr-FR" b="1" i="0" baseline="0"/>
            <a:t>Quality Assurance (QA) Tester</a:t>
          </a:r>
          <a:r>
            <a:rPr lang="fr-FR" b="0" i="0" baseline="0"/>
            <a:t> </a:t>
          </a:r>
          <a:endParaRPr lang="en-US"/>
        </a:p>
      </dgm:t>
    </dgm:pt>
    <dgm:pt modelId="{2059F198-39A0-43E7-A40E-17A3966EC0B3}" type="parTrans" cxnId="{C53E011F-DDD2-4AB3-9284-E80191CDCA8F}">
      <dgm:prSet/>
      <dgm:spPr/>
      <dgm:t>
        <a:bodyPr/>
        <a:lstStyle/>
        <a:p>
          <a:endParaRPr lang="en-US"/>
        </a:p>
      </dgm:t>
    </dgm:pt>
    <dgm:pt modelId="{0BE0447D-A4F6-46FF-9406-E0EAE827F87C}" type="sibTrans" cxnId="{C53E011F-DDD2-4AB3-9284-E80191CDCA8F}">
      <dgm:prSet/>
      <dgm:spPr/>
      <dgm:t>
        <a:bodyPr/>
        <a:lstStyle/>
        <a:p>
          <a:endParaRPr lang="en-US"/>
        </a:p>
      </dgm:t>
    </dgm:pt>
    <dgm:pt modelId="{48EE2D09-F83E-4628-B574-33A52E526831}" type="pres">
      <dgm:prSet presAssocID="{9F782A93-06A9-4662-A7D4-0093AF7F7084}" presName="root" presStyleCnt="0">
        <dgm:presLayoutVars>
          <dgm:dir/>
          <dgm:resizeHandles val="exact"/>
        </dgm:presLayoutVars>
      </dgm:prSet>
      <dgm:spPr/>
    </dgm:pt>
    <dgm:pt modelId="{68AC272C-D68D-4860-AFDC-C51BEB498FF8}" type="pres">
      <dgm:prSet presAssocID="{EC7E4622-81B7-4282-BFB2-8BB0FEBAAB29}" presName="compNode" presStyleCnt="0"/>
      <dgm:spPr/>
    </dgm:pt>
    <dgm:pt modelId="{C1676520-6D0B-4B31-8EA1-E347D6F50E1A}" type="pres">
      <dgm:prSet presAssocID="{EC7E4622-81B7-4282-BFB2-8BB0FEBAAB29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1836E74-801C-4470-9EF5-8CEDC7FEBD2B}" type="pres">
      <dgm:prSet presAssocID="{EC7E4622-81B7-4282-BFB2-8BB0FEBAAB2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2C1D493-1407-438E-80F3-C6A45CC1F0DF}" type="pres">
      <dgm:prSet presAssocID="{EC7E4622-81B7-4282-BFB2-8BB0FEBAAB29}" presName="spaceRect" presStyleCnt="0"/>
      <dgm:spPr/>
    </dgm:pt>
    <dgm:pt modelId="{FC88EC23-95A3-42B5-996B-AAACC341A6DC}" type="pres">
      <dgm:prSet presAssocID="{EC7E4622-81B7-4282-BFB2-8BB0FEBAAB29}" presName="textRect" presStyleLbl="revTx" presStyleIdx="0" presStyleCnt="8">
        <dgm:presLayoutVars>
          <dgm:chMax val="1"/>
          <dgm:chPref val="1"/>
        </dgm:presLayoutVars>
      </dgm:prSet>
      <dgm:spPr/>
    </dgm:pt>
    <dgm:pt modelId="{7BC21278-8608-4E47-BF3F-55CCBD4A736E}" type="pres">
      <dgm:prSet presAssocID="{389B8258-4EAF-4BFF-A945-9EDF594D5EA9}" presName="sibTrans" presStyleCnt="0"/>
      <dgm:spPr/>
    </dgm:pt>
    <dgm:pt modelId="{E5993EB2-51CE-46BD-AF3A-586C63B87B14}" type="pres">
      <dgm:prSet presAssocID="{E3F5A3E6-6D4B-489D-A3A9-C6B79803269C}" presName="compNode" presStyleCnt="0"/>
      <dgm:spPr/>
    </dgm:pt>
    <dgm:pt modelId="{8431C1A0-5A3F-47D8-93A0-C2A08FF1B5F5}" type="pres">
      <dgm:prSet presAssocID="{E3F5A3E6-6D4B-489D-A3A9-C6B79803269C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3E6E51AD-4086-4E68-A145-95F7EAF64FD3}" type="pres">
      <dgm:prSet presAssocID="{E3F5A3E6-6D4B-489D-A3A9-C6B79803269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F59782C-90DF-4D2B-9367-F89D3346B4C6}" type="pres">
      <dgm:prSet presAssocID="{E3F5A3E6-6D4B-489D-A3A9-C6B79803269C}" presName="spaceRect" presStyleCnt="0"/>
      <dgm:spPr/>
    </dgm:pt>
    <dgm:pt modelId="{5CC6C46B-D763-4F34-804D-19C3B470594F}" type="pres">
      <dgm:prSet presAssocID="{E3F5A3E6-6D4B-489D-A3A9-C6B79803269C}" presName="textRect" presStyleLbl="revTx" presStyleIdx="1" presStyleCnt="8">
        <dgm:presLayoutVars>
          <dgm:chMax val="1"/>
          <dgm:chPref val="1"/>
        </dgm:presLayoutVars>
      </dgm:prSet>
      <dgm:spPr/>
    </dgm:pt>
    <dgm:pt modelId="{06901D13-00D7-4448-8DED-46D8FB000B53}" type="pres">
      <dgm:prSet presAssocID="{BF9FCE4D-6463-4BF4-BEEB-2B3DDF6EA6B1}" presName="sibTrans" presStyleCnt="0"/>
      <dgm:spPr/>
    </dgm:pt>
    <dgm:pt modelId="{EEC1EFD3-BEB5-468D-8D29-815390ACFBB2}" type="pres">
      <dgm:prSet presAssocID="{379DFBAC-2524-4F45-91B0-412D35545E62}" presName="compNode" presStyleCnt="0"/>
      <dgm:spPr/>
    </dgm:pt>
    <dgm:pt modelId="{4BEEC575-3A5D-4B23-8365-3092DA3AB3F7}" type="pres">
      <dgm:prSet presAssocID="{379DFBAC-2524-4F45-91B0-412D35545E62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72F93BC0-8515-45F4-BE4C-A48D80B12946}" type="pres">
      <dgm:prSet presAssocID="{379DFBAC-2524-4F45-91B0-412D35545E6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611F66C-36B8-4670-92CA-41926352ABFB}" type="pres">
      <dgm:prSet presAssocID="{379DFBAC-2524-4F45-91B0-412D35545E62}" presName="spaceRect" presStyleCnt="0"/>
      <dgm:spPr/>
    </dgm:pt>
    <dgm:pt modelId="{E40FB483-E373-4F39-A6AD-FA04229F8739}" type="pres">
      <dgm:prSet presAssocID="{379DFBAC-2524-4F45-91B0-412D35545E62}" presName="textRect" presStyleLbl="revTx" presStyleIdx="2" presStyleCnt="8">
        <dgm:presLayoutVars>
          <dgm:chMax val="1"/>
          <dgm:chPref val="1"/>
        </dgm:presLayoutVars>
      </dgm:prSet>
      <dgm:spPr/>
    </dgm:pt>
    <dgm:pt modelId="{8A380567-98E7-44DD-A592-91FB3D252AD0}" type="pres">
      <dgm:prSet presAssocID="{ABF227CC-4827-4CD0-9E9F-044BC00DE72A}" presName="sibTrans" presStyleCnt="0"/>
      <dgm:spPr/>
    </dgm:pt>
    <dgm:pt modelId="{1E1FEB06-9AF9-42D7-88FC-0BCA4E48605B}" type="pres">
      <dgm:prSet presAssocID="{A452326D-C75B-42EB-A0D5-985F39BECDCB}" presName="compNode" presStyleCnt="0"/>
      <dgm:spPr/>
    </dgm:pt>
    <dgm:pt modelId="{66C80E87-E098-4030-BF05-E07DA511931A}" type="pres">
      <dgm:prSet presAssocID="{A452326D-C75B-42EB-A0D5-985F39BECDCB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0E0513A6-2A82-433B-ACF5-1EB8C8DC89FD}" type="pres">
      <dgm:prSet presAssocID="{A452326D-C75B-42EB-A0D5-985F39BECDC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D4080E8C-46FB-4813-8437-C2FB403CB54A}" type="pres">
      <dgm:prSet presAssocID="{A452326D-C75B-42EB-A0D5-985F39BECDCB}" presName="spaceRect" presStyleCnt="0"/>
      <dgm:spPr/>
    </dgm:pt>
    <dgm:pt modelId="{541D502D-09A1-4FDC-97F1-58438737AAA6}" type="pres">
      <dgm:prSet presAssocID="{A452326D-C75B-42EB-A0D5-985F39BECDCB}" presName="textRect" presStyleLbl="revTx" presStyleIdx="3" presStyleCnt="8">
        <dgm:presLayoutVars>
          <dgm:chMax val="1"/>
          <dgm:chPref val="1"/>
        </dgm:presLayoutVars>
      </dgm:prSet>
      <dgm:spPr/>
    </dgm:pt>
    <dgm:pt modelId="{908D8E05-2B05-47AE-BEE1-708F58887B21}" type="pres">
      <dgm:prSet presAssocID="{ACEA6282-41E6-42CA-BE78-17C28B4FE984}" presName="sibTrans" presStyleCnt="0"/>
      <dgm:spPr/>
    </dgm:pt>
    <dgm:pt modelId="{F4AB013B-84F6-4C90-A08F-3E77D306B74F}" type="pres">
      <dgm:prSet presAssocID="{CA8A5CC7-846F-49AE-84AA-FA15D07A50C4}" presName="compNode" presStyleCnt="0"/>
      <dgm:spPr/>
    </dgm:pt>
    <dgm:pt modelId="{79C12E19-615D-4455-A48B-B0EF143854C7}" type="pres">
      <dgm:prSet presAssocID="{CA8A5CC7-846F-49AE-84AA-FA15D07A50C4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5EFA826-A1CB-458D-BF4E-2A6A72F38376}" type="pres">
      <dgm:prSet presAssocID="{CA8A5CC7-846F-49AE-84AA-FA15D07A50C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644FCEDB-A50F-42F8-ABD0-059FD2E4CA49}" type="pres">
      <dgm:prSet presAssocID="{CA8A5CC7-846F-49AE-84AA-FA15D07A50C4}" presName="spaceRect" presStyleCnt="0"/>
      <dgm:spPr/>
    </dgm:pt>
    <dgm:pt modelId="{24858AF6-E25B-4D03-B87E-9690538ADC37}" type="pres">
      <dgm:prSet presAssocID="{CA8A5CC7-846F-49AE-84AA-FA15D07A50C4}" presName="textRect" presStyleLbl="revTx" presStyleIdx="4" presStyleCnt="8">
        <dgm:presLayoutVars>
          <dgm:chMax val="1"/>
          <dgm:chPref val="1"/>
        </dgm:presLayoutVars>
      </dgm:prSet>
      <dgm:spPr/>
    </dgm:pt>
    <dgm:pt modelId="{102290F5-4308-4F62-A589-A4C89802047D}" type="pres">
      <dgm:prSet presAssocID="{A38C2864-89BE-47BD-9F18-3053C5A9221C}" presName="sibTrans" presStyleCnt="0"/>
      <dgm:spPr/>
    </dgm:pt>
    <dgm:pt modelId="{EEFE3299-6EB7-4C6F-9966-11546A75CC47}" type="pres">
      <dgm:prSet presAssocID="{63E9E18C-1EC6-4C71-85D7-A6D54230EEA2}" presName="compNode" presStyleCnt="0"/>
      <dgm:spPr/>
    </dgm:pt>
    <dgm:pt modelId="{46387D40-4E0D-41D3-9E05-0AB3AF1201FA}" type="pres">
      <dgm:prSet presAssocID="{63E9E18C-1EC6-4C71-85D7-A6D54230EEA2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195A421-EFFB-45F2-B493-0D82312C64F9}" type="pres">
      <dgm:prSet presAssocID="{63E9E18C-1EC6-4C71-85D7-A6D54230EEA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B8BDAEE4-F5F4-4C0F-8D8E-20633C9D6F8F}" type="pres">
      <dgm:prSet presAssocID="{63E9E18C-1EC6-4C71-85D7-A6D54230EEA2}" presName="spaceRect" presStyleCnt="0"/>
      <dgm:spPr/>
    </dgm:pt>
    <dgm:pt modelId="{F34A8066-5453-426E-8A46-61C7D09726AA}" type="pres">
      <dgm:prSet presAssocID="{63E9E18C-1EC6-4C71-85D7-A6D54230EEA2}" presName="textRect" presStyleLbl="revTx" presStyleIdx="5" presStyleCnt="8">
        <dgm:presLayoutVars>
          <dgm:chMax val="1"/>
          <dgm:chPref val="1"/>
        </dgm:presLayoutVars>
      </dgm:prSet>
      <dgm:spPr/>
    </dgm:pt>
    <dgm:pt modelId="{89DF7421-D69E-4206-AB0A-65C8A8A2095F}" type="pres">
      <dgm:prSet presAssocID="{B2463294-6EA8-4762-A200-AAC3E59B853A}" presName="sibTrans" presStyleCnt="0"/>
      <dgm:spPr/>
    </dgm:pt>
    <dgm:pt modelId="{10069F9D-A752-4D82-9896-4656BA501FE5}" type="pres">
      <dgm:prSet presAssocID="{CF7AEED8-567D-478C-9C3E-8B7268251852}" presName="compNode" presStyleCnt="0"/>
      <dgm:spPr/>
    </dgm:pt>
    <dgm:pt modelId="{DC47AA6F-5635-466D-88D3-70027DEEE006}" type="pres">
      <dgm:prSet presAssocID="{CF7AEED8-567D-478C-9C3E-8B7268251852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98E66C80-D19B-4263-84DE-899E5F76BFBB}" type="pres">
      <dgm:prSet presAssocID="{CF7AEED8-567D-478C-9C3E-8B726825185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0C582E39-7E57-440B-8D63-8BB24E5576B4}" type="pres">
      <dgm:prSet presAssocID="{CF7AEED8-567D-478C-9C3E-8B7268251852}" presName="spaceRect" presStyleCnt="0"/>
      <dgm:spPr/>
    </dgm:pt>
    <dgm:pt modelId="{46F70117-1861-4454-A4B7-4DCF8A49F5CD}" type="pres">
      <dgm:prSet presAssocID="{CF7AEED8-567D-478C-9C3E-8B7268251852}" presName="textRect" presStyleLbl="revTx" presStyleIdx="6" presStyleCnt="8">
        <dgm:presLayoutVars>
          <dgm:chMax val="1"/>
          <dgm:chPref val="1"/>
        </dgm:presLayoutVars>
      </dgm:prSet>
      <dgm:spPr/>
    </dgm:pt>
    <dgm:pt modelId="{8407B7D0-3054-4259-B353-5688D312E2B5}" type="pres">
      <dgm:prSet presAssocID="{4DA44986-D179-4B81-9E6C-D244F795658F}" presName="sibTrans" presStyleCnt="0"/>
      <dgm:spPr/>
    </dgm:pt>
    <dgm:pt modelId="{FF0580E1-05CB-4D32-BC0D-3C7D5C2B12B6}" type="pres">
      <dgm:prSet presAssocID="{B6BBA01A-3012-4AA0-8575-EECC74BE7EFD}" presName="compNode" presStyleCnt="0"/>
      <dgm:spPr/>
    </dgm:pt>
    <dgm:pt modelId="{25B2682C-495F-4E96-95DC-F3633720A5AA}" type="pres">
      <dgm:prSet presAssocID="{B6BBA01A-3012-4AA0-8575-EECC74BE7EFD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5AED25AD-438C-4120-8961-0AB672F147CC}" type="pres">
      <dgm:prSet presAssocID="{B6BBA01A-3012-4AA0-8575-EECC74BE7EF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9A067966-2194-4A83-81F0-CE78526D4253}" type="pres">
      <dgm:prSet presAssocID="{B6BBA01A-3012-4AA0-8575-EECC74BE7EFD}" presName="spaceRect" presStyleCnt="0"/>
      <dgm:spPr/>
    </dgm:pt>
    <dgm:pt modelId="{391ED0ED-B012-48CA-9C35-FA85F5EA3875}" type="pres">
      <dgm:prSet presAssocID="{B6BBA01A-3012-4AA0-8575-EECC74BE7EFD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EDF4C313-8889-408D-A7F6-02636EA8467F}" type="presOf" srcId="{A452326D-C75B-42EB-A0D5-985F39BECDCB}" destId="{541D502D-09A1-4FDC-97F1-58438737AAA6}" srcOrd="0" destOrd="0" presId="urn:microsoft.com/office/officeart/2018/5/layout/IconLeafLabelList"/>
    <dgm:cxn modelId="{C53E011F-DDD2-4AB3-9284-E80191CDCA8F}" srcId="{9F782A93-06A9-4662-A7D4-0093AF7F7084}" destId="{B6BBA01A-3012-4AA0-8575-EECC74BE7EFD}" srcOrd="7" destOrd="0" parTransId="{2059F198-39A0-43E7-A40E-17A3966EC0B3}" sibTransId="{0BE0447D-A4F6-46FF-9406-E0EAE827F87C}"/>
    <dgm:cxn modelId="{7C471D61-6652-449E-BC7A-FE9753A88F17}" type="presOf" srcId="{379DFBAC-2524-4F45-91B0-412D35545E62}" destId="{E40FB483-E373-4F39-A6AD-FA04229F8739}" srcOrd="0" destOrd="0" presId="urn:microsoft.com/office/officeart/2018/5/layout/IconLeafLabelList"/>
    <dgm:cxn modelId="{BE3B7B55-6701-4CCE-935E-614FE1F0E4D4}" srcId="{9F782A93-06A9-4662-A7D4-0093AF7F7084}" destId="{CA8A5CC7-846F-49AE-84AA-FA15D07A50C4}" srcOrd="4" destOrd="0" parTransId="{17077C37-18A0-437A-930E-5201439C2436}" sibTransId="{A38C2864-89BE-47BD-9F18-3053C5A9221C}"/>
    <dgm:cxn modelId="{C46B4056-82B6-4DB6-B0C8-B0BD35D624DA}" type="presOf" srcId="{CA8A5CC7-846F-49AE-84AA-FA15D07A50C4}" destId="{24858AF6-E25B-4D03-B87E-9690538ADC37}" srcOrd="0" destOrd="0" presId="urn:microsoft.com/office/officeart/2018/5/layout/IconLeafLabelList"/>
    <dgm:cxn modelId="{70313D88-68EB-4C02-B2BB-DF13E8D7B8C2}" type="presOf" srcId="{EC7E4622-81B7-4282-BFB2-8BB0FEBAAB29}" destId="{FC88EC23-95A3-42B5-996B-AAACC341A6DC}" srcOrd="0" destOrd="0" presId="urn:microsoft.com/office/officeart/2018/5/layout/IconLeafLabelList"/>
    <dgm:cxn modelId="{5F916A8A-1355-4C97-A48F-957A4286813F}" srcId="{9F782A93-06A9-4662-A7D4-0093AF7F7084}" destId="{CF7AEED8-567D-478C-9C3E-8B7268251852}" srcOrd="6" destOrd="0" parTransId="{9CFCC6B9-D2A2-4F28-ADAC-4DDA8837F879}" sibTransId="{4DA44986-D179-4B81-9E6C-D244F795658F}"/>
    <dgm:cxn modelId="{956BF490-D7BE-498F-BBEA-CC3516FDE84C}" type="presOf" srcId="{B6BBA01A-3012-4AA0-8575-EECC74BE7EFD}" destId="{391ED0ED-B012-48CA-9C35-FA85F5EA3875}" srcOrd="0" destOrd="0" presId="urn:microsoft.com/office/officeart/2018/5/layout/IconLeafLabelList"/>
    <dgm:cxn modelId="{50B169A4-CD8E-4049-93D2-9F6FB6E4F1C3}" srcId="{9F782A93-06A9-4662-A7D4-0093AF7F7084}" destId="{379DFBAC-2524-4F45-91B0-412D35545E62}" srcOrd="2" destOrd="0" parTransId="{BC36584A-76C0-464E-9F7C-18EF3AAB7210}" sibTransId="{ABF227CC-4827-4CD0-9E9F-044BC00DE72A}"/>
    <dgm:cxn modelId="{61CE73A9-1A90-4318-BE91-ACEC311E2103}" srcId="{9F782A93-06A9-4662-A7D4-0093AF7F7084}" destId="{A452326D-C75B-42EB-A0D5-985F39BECDCB}" srcOrd="3" destOrd="0" parTransId="{47265C07-3026-4AB5-BD87-1E2118AC1E43}" sibTransId="{ACEA6282-41E6-42CA-BE78-17C28B4FE984}"/>
    <dgm:cxn modelId="{054161C5-BD47-49F7-BA56-EF5BE85C2617}" type="presOf" srcId="{E3F5A3E6-6D4B-489D-A3A9-C6B79803269C}" destId="{5CC6C46B-D763-4F34-804D-19C3B470594F}" srcOrd="0" destOrd="0" presId="urn:microsoft.com/office/officeart/2018/5/layout/IconLeafLabelList"/>
    <dgm:cxn modelId="{F9ABC0D3-0FEC-47AA-A7D7-88360E7A4AB4}" srcId="{9F782A93-06A9-4662-A7D4-0093AF7F7084}" destId="{E3F5A3E6-6D4B-489D-A3A9-C6B79803269C}" srcOrd="1" destOrd="0" parTransId="{A79A820D-31FA-4B7D-888F-39E2AB958B02}" sibTransId="{BF9FCE4D-6463-4BF4-BEEB-2B3DDF6EA6B1}"/>
    <dgm:cxn modelId="{DF1825E0-9A90-4981-83FA-08DFD59EA753}" srcId="{9F782A93-06A9-4662-A7D4-0093AF7F7084}" destId="{63E9E18C-1EC6-4C71-85D7-A6D54230EEA2}" srcOrd="5" destOrd="0" parTransId="{27786800-E301-46F6-89C3-2E0820F22A6C}" sibTransId="{B2463294-6EA8-4762-A200-AAC3E59B853A}"/>
    <dgm:cxn modelId="{F393CAEB-E067-4505-AC5E-A0F363CD64F2}" type="presOf" srcId="{9F782A93-06A9-4662-A7D4-0093AF7F7084}" destId="{48EE2D09-F83E-4628-B574-33A52E526831}" srcOrd="0" destOrd="0" presId="urn:microsoft.com/office/officeart/2018/5/layout/IconLeafLabelList"/>
    <dgm:cxn modelId="{B01041EC-2117-44E2-97A7-87909AFE4FEE}" srcId="{9F782A93-06A9-4662-A7D4-0093AF7F7084}" destId="{EC7E4622-81B7-4282-BFB2-8BB0FEBAAB29}" srcOrd="0" destOrd="0" parTransId="{0F2391EE-1FE5-4AC1-BCE2-85DD10582027}" sibTransId="{389B8258-4EAF-4BFF-A945-9EDF594D5EA9}"/>
    <dgm:cxn modelId="{5ACCC3F2-3CAD-430A-930C-59EE9168AC52}" type="presOf" srcId="{63E9E18C-1EC6-4C71-85D7-A6D54230EEA2}" destId="{F34A8066-5453-426E-8A46-61C7D09726AA}" srcOrd="0" destOrd="0" presId="urn:microsoft.com/office/officeart/2018/5/layout/IconLeafLabelList"/>
    <dgm:cxn modelId="{23A4E3F6-D3CF-4D26-8C75-8BE290E13391}" type="presOf" srcId="{CF7AEED8-567D-478C-9C3E-8B7268251852}" destId="{46F70117-1861-4454-A4B7-4DCF8A49F5CD}" srcOrd="0" destOrd="0" presId="urn:microsoft.com/office/officeart/2018/5/layout/IconLeafLabelList"/>
    <dgm:cxn modelId="{5AFB62AD-43BF-4478-A734-2EE3D0FA28B6}" type="presParOf" srcId="{48EE2D09-F83E-4628-B574-33A52E526831}" destId="{68AC272C-D68D-4860-AFDC-C51BEB498FF8}" srcOrd="0" destOrd="0" presId="urn:microsoft.com/office/officeart/2018/5/layout/IconLeafLabelList"/>
    <dgm:cxn modelId="{DD6CB7B8-7D87-47FA-A252-068859A22025}" type="presParOf" srcId="{68AC272C-D68D-4860-AFDC-C51BEB498FF8}" destId="{C1676520-6D0B-4B31-8EA1-E347D6F50E1A}" srcOrd="0" destOrd="0" presId="urn:microsoft.com/office/officeart/2018/5/layout/IconLeafLabelList"/>
    <dgm:cxn modelId="{69275142-ACC2-4044-AC04-AEB882F75944}" type="presParOf" srcId="{68AC272C-D68D-4860-AFDC-C51BEB498FF8}" destId="{21836E74-801C-4470-9EF5-8CEDC7FEBD2B}" srcOrd="1" destOrd="0" presId="urn:microsoft.com/office/officeart/2018/5/layout/IconLeafLabelList"/>
    <dgm:cxn modelId="{6D2EB233-E22A-404E-B1C9-4E16065827D4}" type="presParOf" srcId="{68AC272C-D68D-4860-AFDC-C51BEB498FF8}" destId="{32C1D493-1407-438E-80F3-C6A45CC1F0DF}" srcOrd="2" destOrd="0" presId="urn:microsoft.com/office/officeart/2018/5/layout/IconLeafLabelList"/>
    <dgm:cxn modelId="{94ADE80B-A966-4136-B776-8ECFF33CED2F}" type="presParOf" srcId="{68AC272C-D68D-4860-AFDC-C51BEB498FF8}" destId="{FC88EC23-95A3-42B5-996B-AAACC341A6DC}" srcOrd="3" destOrd="0" presId="urn:microsoft.com/office/officeart/2018/5/layout/IconLeafLabelList"/>
    <dgm:cxn modelId="{66FBFB4A-AD36-4E02-99C6-0EEC6EF20202}" type="presParOf" srcId="{48EE2D09-F83E-4628-B574-33A52E526831}" destId="{7BC21278-8608-4E47-BF3F-55CCBD4A736E}" srcOrd="1" destOrd="0" presId="urn:microsoft.com/office/officeart/2018/5/layout/IconLeafLabelList"/>
    <dgm:cxn modelId="{F60A4ECA-1D34-4963-A09B-D0E816DE9EC3}" type="presParOf" srcId="{48EE2D09-F83E-4628-B574-33A52E526831}" destId="{E5993EB2-51CE-46BD-AF3A-586C63B87B14}" srcOrd="2" destOrd="0" presId="urn:microsoft.com/office/officeart/2018/5/layout/IconLeafLabelList"/>
    <dgm:cxn modelId="{C8768A45-E9F7-4FFD-9F50-F02900DA6623}" type="presParOf" srcId="{E5993EB2-51CE-46BD-AF3A-586C63B87B14}" destId="{8431C1A0-5A3F-47D8-93A0-C2A08FF1B5F5}" srcOrd="0" destOrd="0" presId="urn:microsoft.com/office/officeart/2018/5/layout/IconLeafLabelList"/>
    <dgm:cxn modelId="{0B197445-C1EF-4E37-906B-400452AC5447}" type="presParOf" srcId="{E5993EB2-51CE-46BD-AF3A-586C63B87B14}" destId="{3E6E51AD-4086-4E68-A145-95F7EAF64FD3}" srcOrd="1" destOrd="0" presId="urn:microsoft.com/office/officeart/2018/5/layout/IconLeafLabelList"/>
    <dgm:cxn modelId="{409AEE8E-F0BC-445F-87C2-147270F034EB}" type="presParOf" srcId="{E5993EB2-51CE-46BD-AF3A-586C63B87B14}" destId="{BF59782C-90DF-4D2B-9367-F89D3346B4C6}" srcOrd="2" destOrd="0" presId="urn:microsoft.com/office/officeart/2018/5/layout/IconLeafLabelList"/>
    <dgm:cxn modelId="{068223A2-7A9C-49FE-8A7E-0A2B4D9C4290}" type="presParOf" srcId="{E5993EB2-51CE-46BD-AF3A-586C63B87B14}" destId="{5CC6C46B-D763-4F34-804D-19C3B470594F}" srcOrd="3" destOrd="0" presId="urn:microsoft.com/office/officeart/2018/5/layout/IconLeafLabelList"/>
    <dgm:cxn modelId="{63E8B712-861F-45B4-A090-4DD5AFF189FE}" type="presParOf" srcId="{48EE2D09-F83E-4628-B574-33A52E526831}" destId="{06901D13-00D7-4448-8DED-46D8FB000B53}" srcOrd="3" destOrd="0" presId="urn:microsoft.com/office/officeart/2018/5/layout/IconLeafLabelList"/>
    <dgm:cxn modelId="{BAE2B12A-30C4-4780-A85F-128BAD8248FF}" type="presParOf" srcId="{48EE2D09-F83E-4628-B574-33A52E526831}" destId="{EEC1EFD3-BEB5-468D-8D29-815390ACFBB2}" srcOrd="4" destOrd="0" presId="urn:microsoft.com/office/officeart/2018/5/layout/IconLeafLabelList"/>
    <dgm:cxn modelId="{3B2BD918-7C34-48AD-ACE2-34E488B1DC5D}" type="presParOf" srcId="{EEC1EFD3-BEB5-468D-8D29-815390ACFBB2}" destId="{4BEEC575-3A5D-4B23-8365-3092DA3AB3F7}" srcOrd="0" destOrd="0" presId="urn:microsoft.com/office/officeart/2018/5/layout/IconLeafLabelList"/>
    <dgm:cxn modelId="{54A5D9E7-5017-40F7-B1AE-E0A6B64978D6}" type="presParOf" srcId="{EEC1EFD3-BEB5-468D-8D29-815390ACFBB2}" destId="{72F93BC0-8515-45F4-BE4C-A48D80B12946}" srcOrd="1" destOrd="0" presId="urn:microsoft.com/office/officeart/2018/5/layout/IconLeafLabelList"/>
    <dgm:cxn modelId="{D40C7D3A-0A10-45A2-AA18-BA847EE5C4B0}" type="presParOf" srcId="{EEC1EFD3-BEB5-468D-8D29-815390ACFBB2}" destId="{E611F66C-36B8-4670-92CA-41926352ABFB}" srcOrd="2" destOrd="0" presId="urn:microsoft.com/office/officeart/2018/5/layout/IconLeafLabelList"/>
    <dgm:cxn modelId="{C599A236-88E9-42B8-95DF-C33A2BE3E7B1}" type="presParOf" srcId="{EEC1EFD3-BEB5-468D-8D29-815390ACFBB2}" destId="{E40FB483-E373-4F39-A6AD-FA04229F8739}" srcOrd="3" destOrd="0" presId="urn:microsoft.com/office/officeart/2018/5/layout/IconLeafLabelList"/>
    <dgm:cxn modelId="{77F0AD9F-3D37-435E-83D7-B2394A186190}" type="presParOf" srcId="{48EE2D09-F83E-4628-B574-33A52E526831}" destId="{8A380567-98E7-44DD-A592-91FB3D252AD0}" srcOrd="5" destOrd="0" presId="urn:microsoft.com/office/officeart/2018/5/layout/IconLeafLabelList"/>
    <dgm:cxn modelId="{DF75C9AB-FB2D-4A42-80CF-2A60594E9B8E}" type="presParOf" srcId="{48EE2D09-F83E-4628-B574-33A52E526831}" destId="{1E1FEB06-9AF9-42D7-88FC-0BCA4E48605B}" srcOrd="6" destOrd="0" presId="urn:microsoft.com/office/officeart/2018/5/layout/IconLeafLabelList"/>
    <dgm:cxn modelId="{F642A4A6-16D5-4539-84DC-60D82D7252CA}" type="presParOf" srcId="{1E1FEB06-9AF9-42D7-88FC-0BCA4E48605B}" destId="{66C80E87-E098-4030-BF05-E07DA511931A}" srcOrd="0" destOrd="0" presId="urn:microsoft.com/office/officeart/2018/5/layout/IconLeafLabelList"/>
    <dgm:cxn modelId="{36CC79E1-5045-4CA6-AE36-33113DA710DE}" type="presParOf" srcId="{1E1FEB06-9AF9-42D7-88FC-0BCA4E48605B}" destId="{0E0513A6-2A82-433B-ACF5-1EB8C8DC89FD}" srcOrd="1" destOrd="0" presId="urn:microsoft.com/office/officeart/2018/5/layout/IconLeafLabelList"/>
    <dgm:cxn modelId="{5A826A4F-3B38-41CF-965B-B1BFE416B942}" type="presParOf" srcId="{1E1FEB06-9AF9-42D7-88FC-0BCA4E48605B}" destId="{D4080E8C-46FB-4813-8437-C2FB403CB54A}" srcOrd="2" destOrd="0" presId="urn:microsoft.com/office/officeart/2018/5/layout/IconLeafLabelList"/>
    <dgm:cxn modelId="{40C48AE9-4746-4E85-9AF2-D32ECF72DE0E}" type="presParOf" srcId="{1E1FEB06-9AF9-42D7-88FC-0BCA4E48605B}" destId="{541D502D-09A1-4FDC-97F1-58438737AAA6}" srcOrd="3" destOrd="0" presId="urn:microsoft.com/office/officeart/2018/5/layout/IconLeafLabelList"/>
    <dgm:cxn modelId="{389E4F1F-5E1A-4D5C-B957-3D1BA5CB8F29}" type="presParOf" srcId="{48EE2D09-F83E-4628-B574-33A52E526831}" destId="{908D8E05-2B05-47AE-BEE1-708F58887B21}" srcOrd="7" destOrd="0" presId="urn:microsoft.com/office/officeart/2018/5/layout/IconLeafLabelList"/>
    <dgm:cxn modelId="{E27E7697-263F-42C0-9783-B406F5A5A325}" type="presParOf" srcId="{48EE2D09-F83E-4628-B574-33A52E526831}" destId="{F4AB013B-84F6-4C90-A08F-3E77D306B74F}" srcOrd="8" destOrd="0" presId="urn:microsoft.com/office/officeart/2018/5/layout/IconLeafLabelList"/>
    <dgm:cxn modelId="{A2764814-AFEF-4462-B4A9-D159A4BF1338}" type="presParOf" srcId="{F4AB013B-84F6-4C90-A08F-3E77D306B74F}" destId="{79C12E19-615D-4455-A48B-B0EF143854C7}" srcOrd="0" destOrd="0" presId="urn:microsoft.com/office/officeart/2018/5/layout/IconLeafLabelList"/>
    <dgm:cxn modelId="{D2B83D44-6BEB-44A9-80BB-48D4DDE90D62}" type="presParOf" srcId="{F4AB013B-84F6-4C90-A08F-3E77D306B74F}" destId="{25EFA826-A1CB-458D-BF4E-2A6A72F38376}" srcOrd="1" destOrd="0" presId="urn:microsoft.com/office/officeart/2018/5/layout/IconLeafLabelList"/>
    <dgm:cxn modelId="{C83EA10A-6597-4A39-896A-FCC62DE731FD}" type="presParOf" srcId="{F4AB013B-84F6-4C90-A08F-3E77D306B74F}" destId="{644FCEDB-A50F-42F8-ABD0-059FD2E4CA49}" srcOrd="2" destOrd="0" presId="urn:microsoft.com/office/officeart/2018/5/layout/IconLeafLabelList"/>
    <dgm:cxn modelId="{60448A20-0124-4189-9701-609EAD3FE814}" type="presParOf" srcId="{F4AB013B-84F6-4C90-A08F-3E77D306B74F}" destId="{24858AF6-E25B-4D03-B87E-9690538ADC37}" srcOrd="3" destOrd="0" presId="urn:microsoft.com/office/officeart/2018/5/layout/IconLeafLabelList"/>
    <dgm:cxn modelId="{77AB5C74-AAB9-432C-96AB-D4A40301822C}" type="presParOf" srcId="{48EE2D09-F83E-4628-B574-33A52E526831}" destId="{102290F5-4308-4F62-A589-A4C89802047D}" srcOrd="9" destOrd="0" presId="urn:microsoft.com/office/officeart/2018/5/layout/IconLeafLabelList"/>
    <dgm:cxn modelId="{60CC5366-87DA-4BA6-84BC-80F355A12A76}" type="presParOf" srcId="{48EE2D09-F83E-4628-B574-33A52E526831}" destId="{EEFE3299-6EB7-4C6F-9966-11546A75CC47}" srcOrd="10" destOrd="0" presId="urn:microsoft.com/office/officeart/2018/5/layout/IconLeafLabelList"/>
    <dgm:cxn modelId="{538C6022-3916-4E23-81F6-6231AE30C11D}" type="presParOf" srcId="{EEFE3299-6EB7-4C6F-9966-11546A75CC47}" destId="{46387D40-4E0D-41D3-9E05-0AB3AF1201FA}" srcOrd="0" destOrd="0" presId="urn:microsoft.com/office/officeart/2018/5/layout/IconLeafLabelList"/>
    <dgm:cxn modelId="{5E38445B-0B18-4F75-8DFB-6655FF04EF39}" type="presParOf" srcId="{EEFE3299-6EB7-4C6F-9966-11546A75CC47}" destId="{B195A421-EFFB-45F2-B493-0D82312C64F9}" srcOrd="1" destOrd="0" presId="urn:microsoft.com/office/officeart/2018/5/layout/IconLeafLabelList"/>
    <dgm:cxn modelId="{F03F5346-146C-4756-974A-3250593418FC}" type="presParOf" srcId="{EEFE3299-6EB7-4C6F-9966-11546A75CC47}" destId="{B8BDAEE4-F5F4-4C0F-8D8E-20633C9D6F8F}" srcOrd="2" destOrd="0" presId="urn:microsoft.com/office/officeart/2018/5/layout/IconLeafLabelList"/>
    <dgm:cxn modelId="{327D91F7-C128-4AF8-8D5E-03DF8FBDB81E}" type="presParOf" srcId="{EEFE3299-6EB7-4C6F-9966-11546A75CC47}" destId="{F34A8066-5453-426E-8A46-61C7D09726AA}" srcOrd="3" destOrd="0" presId="urn:microsoft.com/office/officeart/2018/5/layout/IconLeafLabelList"/>
    <dgm:cxn modelId="{02F4D257-AF02-40EA-A8CA-28E98515DF73}" type="presParOf" srcId="{48EE2D09-F83E-4628-B574-33A52E526831}" destId="{89DF7421-D69E-4206-AB0A-65C8A8A2095F}" srcOrd="11" destOrd="0" presId="urn:microsoft.com/office/officeart/2018/5/layout/IconLeafLabelList"/>
    <dgm:cxn modelId="{8E8658E3-7C43-41A9-8E13-750ED80887E2}" type="presParOf" srcId="{48EE2D09-F83E-4628-B574-33A52E526831}" destId="{10069F9D-A752-4D82-9896-4656BA501FE5}" srcOrd="12" destOrd="0" presId="urn:microsoft.com/office/officeart/2018/5/layout/IconLeafLabelList"/>
    <dgm:cxn modelId="{2DBFA02D-C5CD-4845-B1C0-0DBBD7B334FB}" type="presParOf" srcId="{10069F9D-A752-4D82-9896-4656BA501FE5}" destId="{DC47AA6F-5635-466D-88D3-70027DEEE006}" srcOrd="0" destOrd="0" presId="urn:microsoft.com/office/officeart/2018/5/layout/IconLeafLabelList"/>
    <dgm:cxn modelId="{F795BC32-1E4D-4ECF-8CAE-BB18CC04EB9E}" type="presParOf" srcId="{10069F9D-A752-4D82-9896-4656BA501FE5}" destId="{98E66C80-D19B-4263-84DE-899E5F76BFBB}" srcOrd="1" destOrd="0" presId="urn:microsoft.com/office/officeart/2018/5/layout/IconLeafLabelList"/>
    <dgm:cxn modelId="{5BA877DB-A942-447C-B589-EFA99ED1A5C6}" type="presParOf" srcId="{10069F9D-A752-4D82-9896-4656BA501FE5}" destId="{0C582E39-7E57-440B-8D63-8BB24E5576B4}" srcOrd="2" destOrd="0" presId="urn:microsoft.com/office/officeart/2018/5/layout/IconLeafLabelList"/>
    <dgm:cxn modelId="{FACDB027-96C1-4261-AB53-62B7C13EA764}" type="presParOf" srcId="{10069F9D-A752-4D82-9896-4656BA501FE5}" destId="{46F70117-1861-4454-A4B7-4DCF8A49F5CD}" srcOrd="3" destOrd="0" presId="urn:microsoft.com/office/officeart/2018/5/layout/IconLeafLabelList"/>
    <dgm:cxn modelId="{96F9C622-4F6B-4AC1-9918-D0E3F87FE04A}" type="presParOf" srcId="{48EE2D09-F83E-4628-B574-33A52E526831}" destId="{8407B7D0-3054-4259-B353-5688D312E2B5}" srcOrd="13" destOrd="0" presId="urn:microsoft.com/office/officeart/2018/5/layout/IconLeafLabelList"/>
    <dgm:cxn modelId="{388AD43B-0619-4946-8562-1A61632748D1}" type="presParOf" srcId="{48EE2D09-F83E-4628-B574-33A52E526831}" destId="{FF0580E1-05CB-4D32-BC0D-3C7D5C2B12B6}" srcOrd="14" destOrd="0" presId="urn:microsoft.com/office/officeart/2018/5/layout/IconLeafLabelList"/>
    <dgm:cxn modelId="{15C1E93E-8A66-4C60-81A7-30C47B88F510}" type="presParOf" srcId="{FF0580E1-05CB-4D32-BC0D-3C7D5C2B12B6}" destId="{25B2682C-495F-4E96-95DC-F3633720A5AA}" srcOrd="0" destOrd="0" presId="urn:microsoft.com/office/officeart/2018/5/layout/IconLeafLabelList"/>
    <dgm:cxn modelId="{BBF89933-8CE6-44C4-96C4-757BC764C7F4}" type="presParOf" srcId="{FF0580E1-05CB-4D32-BC0D-3C7D5C2B12B6}" destId="{5AED25AD-438C-4120-8961-0AB672F147CC}" srcOrd="1" destOrd="0" presId="urn:microsoft.com/office/officeart/2018/5/layout/IconLeafLabelList"/>
    <dgm:cxn modelId="{50C5FECA-9C7D-4E17-9742-E179694507A0}" type="presParOf" srcId="{FF0580E1-05CB-4D32-BC0D-3C7D5C2B12B6}" destId="{9A067966-2194-4A83-81F0-CE78526D4253}" srcOrd="2" destOrd="0" presId="urn:microsoft.com/office/officeart/2018/5/layout/IconLeafLabelList"/>
    <dgm:cxn modelId="{8FA2B6C9-8F1F-4DBB-A4B7-7D677C5184B8}" type="presParOf" srcId="{FF0580E1-05CB-4D32-BC0D-3C7D5C2B12B6}" destId="{391ED0ED-B012-48CA-9C35-FA85F5EA387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49451C-9D27-4F50-A1AE-FF31A1FC7EA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3012CF-CC00-414B-A311-246175E5D135}">
      <dgm:prSet/>
      <dgm:spPr/>
      <dgm:t>
        <a:bodyPr/>
        <a:lstStyle/>
        <a:p>
          <a:r>
            <a:rPr lang="fr-FR" b="1" i="0" baseline="0" dirty="0"/>
            <a:t>Game </a:t>
          </a:r>
          <a:r>
            <a:rPr lang="fr-FR" b="1" i="0" baseline="0" dirty="0" err="1"/>
            <a:t>Development</a:t>
          </a:r>
          <a:r>
            <a:rPr lang="fr-FR" b="1" i="0" baseline="0" dirty="0"/>
            <a:t>:</a:t>
          </a:r>
          <a:r>
            <a:rPr lang="fr-FR" b="0" i="0" baseline="0" dirty="0"/>
            <a:t> </a:t>
          </a:r>
          <a:r>
            <a:rPr lang="fr-FR" b="0" i="0" baseline="0" dirty="0" err="1"/>
            <a:t>Unity</a:t>
          </a:r>
          <a:r>
            <a:rPr lang="fr-FR" b="0" i="0" baseline="0" dirty="0"/>
            <a:t> or </a:t>
          </a:r>
          <a:r>
            <a:rPr lang="fr-FR" b="0" i="0" baseline="0" dirty="0" err="1"/>
            <a:t>Unreal</a:t>
          </a:r>
          <a:r>
            <a:rPr lang="fr-FR" b="0" i="0" baseline="0" dirty="0"/>
            <a:t> Engine + </a:t>
          </a:r>
          <a:r>
            <a:rPr lang="fr-FR" b="0" i="0" baseline="0" dirty="0" err="1"/>
            <a:t>Ren’Py</a:t>
          </a:r>
          <a:endParaRPr lang="en-US" dirty="0"/>
        </a:p>
      </dgm:t>
    </dgm:pt>
    <dgm:pt modelId="{9C69490D-E727-45AC-8814-1FADE8D72A67}" type="parTrans" cxnId="{9FA522B0-84ED-4A8A-A0C4-CD0FA0E21EC6}">
      <dgm:prSet/>
      <dgm:spPr/>
      <dgm:t>
        <a:bodyPr/>
        <a:lstStyle/>
        <a:p>
          <a:endParaRPr lang="en-US"/>
        </a:p>
      </dgm:t>
    </dgm:pt>
    <dgm:pt modelId="{8F3FF4A2-0490-4676-9B4F-E9FD9DBA6132}" type="sibTrans" cxnId="{9FA522B0-84ED-4A8A-A0C4-CD0FA0E21EC6}">
      <dgm:prSet/>
      <dgm:spPr/>
      <dgm:t>
        <a:bodyPr/>
        <a:lstStyle/>
        <a:p>
          <a:endParaRPr lang="en-US"/>
        </a:p>
      </dgm:t>
    </dgm:pt>
    <dgm:pt modelId="{11BAD2BF-30F0-40BF-BE11-58EFAEDFFEBB}">
      <dgm:prSet/>
      <dgm:spPr/>
      <dgm:t>
        <a:bodyPr/>
        <a:lstStyle/>
        <a:p>
          <a:r>
            <a:rPr lang="fr-FR" b="1" i="0" baseline="0"/>
            <a:t>Graphic Design:</a:t>
          </a:r>
          <a:r>
            <a:rPr lang="fr-FR" b="0" i="0" baseline="0"/>
            <a:t> Adobe Creative Suite</a:t>
          </a:r>
          <a:endParaRPr lang="en-US"/>
        </a:p>
      </dgm:t>
    </dgm:pt>
    <dgm:pt modelId="{2F8E9979-4134-4BE1-8596-A2EDDDACF05E}" type="parTrans" cxnId="{34BEFE21-97B2-4EA6-983C-39EB8D8B281D}">
      <dgm:prSet/>
      <dgm:spPr/>
      <dgm:t>
        <a:bodyPr/>
        <a:lstStyle/>
        <a:p>
          <a:endParaRPr lang="en-US"/>
        </a:p>
      </dgm:t>
    </dgm:pt>
    <dgm:pt modelId="{AC44BF71-A1D8-43B6-832D-530D0D5B18D7}" type="sibTrans" cxnId="{34BEFE21-97B2-4EA6-983C-39EB8D8B281D}">
      <dgm:prSet/>
      <dgm:spPr/>
      <dgm:t>
        <a:bodyPr/>
        <a:lstStyle/>
        <a:p>
          <a:endParaRPr lang="en-US"/>
        </a:p>
      </dgm:t>
    </dgm:pt>
    <dgm:pt modelId="{D060F895-8262-4444-B63A-1914A9E0BDC1}">
      <dgm:prSet/>
      <dgm:spPr/>
      <dgm:t>
        <a:bodyPr/>
        <a:lstStyle/>
        <a:p>
          <a:r>
            <a:rPr lang="fr-FR" b="1" i="0" baseline="0"/>
            <a:t>Audio Editing:</a:t>
          </a:r>
          <a:r>
            <a:rPr lang="fr-FR" b="0" i="0" baseline="0"/>
            <a:t> Audacity or Adobe Audition </a:t>
          </a:r>
          <a:endParaRPr lang="en-US"/>
        </a:p>
      </dgm:t>
    </dgm:pt>
    <dgm:pt modelId="{3ED2324B-307E-4B5C-886E-D188D390315C}" type="parTrans" cxnId="{2603D295-8683-4235-8FA9-467292A086C4}">
      <dgm:prSet/>
      <dgm:spPr/>
      <dgm:t>
        <a:bodyPr/>
        <a:lstStyle/>
        <a:p>
          <a:endParaRPr lang="en-US"/>
        </a:p>
      </dgm:t>
    </dgm:pt>
    <dgm:pt modelId="{FB62A1B6-846A-4FA6-A504-502FCD54514B}" type="sibTrans" cxnId="{2603D295-8683-4235-8FA9-467292A086C4}">
      <dgm:prSet/>
      <dgm:spPr/>
      <dgm:t>
        <a:bodyPr/>
        <a:lstStyle/>
        <a:p>
          <a:endParaRPr lang="en-US"/>
        </a:p>
      </dgm:t>
    </dgm:pt>
    <dgm:pt modelId="{DB1B36C7-A967-4E37-A77C-99A97FB5C131}" type="pres">
      <dgm:prSet presAssocID="{6B49451C-9D27-4F50-A1AE-FF31A1FC7EAC}" presName="root" presStyleCnt="0">
        <dgm:presLayoutVars>
          <dgm:dir/>
          <dgm:resizeHandles val="exact"/>
        </dgm:presLayoutVars>
      </dgm:prSet>
      <dgm:spPr/>
    </dgm:pt>
    <dgm:pt modelId="{9DFA421A-B1B1-4BB7-B1FB-69F8A423D1E0}" type="pres">
      <dgm:prSet presAssocID="{483012CF-CC00-414B-A311-246175E5D135}" presName="compNode" presStyleCnt="0"/>
      <dgm:spPr/>
    </dgm:pt>
    <dgm:pt modelId="{81C69CC4-A282-4245-9376-ECDEDC6473C6}" type="pres">
      <dgm:prSet presAssocID="{483012CF-CC00-414B-A311-246175E5D1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5CB034A5-97A0-4557-BAD1-3A0AC11FE9AD}" type="pres">
      <dgm:prSet presAssocID="{483012CF-CC00-414B-A311-246175E5D135}" presName="spaceRect" presStyleCnt="0"/>
      <dgm:spPr/>
    </dgm:pt>
    <dgm:pt modelId="{BAE958FF-0E47-4EC9-924C-3623A98BD1A3}" type="pres">
      <dgm:prSet presAssocID="{483012CF-CC00-414B-A311-246175E5D135}" presName="textRect" presStyleLbl="revTx" presStyleIdx="0" presStyleCnt="3">
        <dgm:presLayoutVars>
          <dgm:chMax val="1"/>
          <dgm:chPref val="1"/>
        </dgm:presLayoutVars>
      </dgm:prSet>
      <dgm:spPr/>
    </dgm:pt>
    <dgm:pt modelId="{51BEEEFA-D0D8-4DA4-A252-27DB95706900}" type="pres">
      <dgm:prSet presAssocID="{8F3FF4A2-0490-4676-9B4F-E9FD9DBA6132}" presName="sibTrans" presStyleCnt="0"/>
      <dgm:spPr/>
    </dgm:pt>
    <dgm:pt modelId="{73CADC58-4A88-4B04-A1DE-9291562CAD4E}" type="pres">
      <dgm:prSet presAssocID="{11BAD2BF-30F0-40BF-BE11-58EFAEDFFEBB}" presName="compNode" presStyleCnt="0"/>
      <dgm:spPr/>
    </dgm:pt>
    <dgm:pt modelId="{9B700D2F-245E-4CE2-9CFF-9FA9DC4B4EC0}" type="pres">
      <dgm:prSet presAssocID="{11BAD2BF-30F0-40BF-BE11-58EFAEDFFE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DA0ADA6-C814-4146-84F6-B25543418928}" type="pres">
      <dgm:prSet presAssocID="{11BAD2BF-30F0-40BF-BE11-58EFAEDFFEBB}" presName="spaceRect" presStyleCnt="0"/>
      <dgm:spPr/>
    </dgm:pt>
    <dgm:pt modelId="{83DE3282-5813-4E4F-B894-B3203F1EE610}" type="pres">
      <dgm:prSet presAssocID="{11BAD2BF-30F0-40BF-BE11-58EFAEDFFEBB}" presName="textRect" presStyleLbl="revTx" presStyleIdx="1" presStyleCnt="3">
        <dgm:presLayoutVars>
          <dgm:chMax val="1"/>
          <dgm:chPref val="1"/>
        </dgm:presLayoutVars>
      </dgm:prSet>
      <dgm:spPr/>
    </dgm:pt>
    <dgm:pt modelId="{7B5B14D1-7F22-4950-812F-F42458353993}" type="pres">
      <dgm:prSet presAssocID="{AC44BF71-A1D8-43B6-832D-530D0D5B18D7}" presName="sibTrans" presStyleCnt="0"/>
      <dgm:spPr/>
    </dgm:pt>
    <dgm:pt modelId="{A4833645-9162-4249-A9B4-8DBFEC484371}" type="pres">
      <dgm:prSet presAssocID="{D060F895-8262-4444-B63A-1914A9E0BDC1}" presName="compNode" presStyleCnt="0"/>
      <dgm:spPr/>
    </dgm:pt>
    <dgm:pt modelId="{BFFE622B-BB78-499D-BE02-C643FA438689}" type="pres">
      <dgm:prSet presAssocID="{D060F895-8262-4444-B63A-1914A9E0BD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608AE408-39BB-4979-987C-1E1C7A87D7E7}" type="pres">
      <dgm:prSet presAssocID="{D060F895-8262-4444-B63A-1914A9E0BDC1}" presName="spaceRect" presStyleCnt="0"/>
      <dgm:spPr/>
    </dgm:pt>
    <dgm:pt modelId="{0738A4EC-416E-4A53-B5D0-6EF7D9DC44D3}" type="pres">
      <dgm:prSet presAssocID="{D060F895-8262-4444-B63A-1914A9E0BD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9B2BB1D-857D-4C07-B859-5D00A3582B6C}" type="presOf" srcId="{D060F895-8262-4444-B63A-1914A9E0BDC1}" destId="{0738A4EC-416E-4A53-B5D0-6EF7D9DC44D3}" srcOrd="0" destOrd="0" presId="urn:microsoft.com/office/officeart/2018/2/layout/IconLabelList"/>
    <dgm:cxn modelId="{34BEFE21-97B2-4EA6-983C-39EB8D8B281D}" srcId="{6B49451C-9D27-4F50-A1AE-FF31A1FC7EAC}" destId="{11BAD2BF-30F0-40BF-BE11-58EFAEDFFEBB}" srcOrd="1" destOrd="0" parTransId="{2F8E9979-4134-4BE1-8596-A2EDDDACF05E}" sibTransId="{AC44BF71-A1D8-43B6-832D-530D0D5B18D7}"/>
    <dgm:cxn modelId="{741DE546-947A-4DA9-B18A-91A06678F0D7}" type="presOf" srcId="{11BAD2BF-30F0-40BF-BE11-58EFAEDFFEBB}" destId="{83DE3282-5813-4E4F-B894-B3203F1EE610}" srcOrd="0" destOrd="0" presId="urn:microsoft.com/office/officeart/2018/2/layout/IconLabelList"/>
    <dgm:cxn modelId="{47CE998A-6F51-4B3C-A922-0235A1F056EA}" type="presOf" srcId="{483012CF-CC00-414B-A311-246175E5D135}" destId="{BAE958FF-0E47-4EC9-924C-3623A98BD1A3}" srcOrd="0" destOrd="0" presId="urn:microsoft.com/office/officeart/2018/2/layout/IconLabelList"/>
    <dgm:cxn modelId="{2603D295-8683-4235-8FA9-467292A086C4}" srcId="{6B49451C-9D27-4F50-A1AE-FF31A1FC7EAC}" destId="{D060F895-8262-4444-B63A-1914A9E0BDC1}" srcOrd="2" destOrd="0" parTransId="{3ED2324B-307E-4B5C-886E-D188D390315C}" sibTransId="{FB62A1B6-846A-4FA6-A504-502FCD54514B}"/>
    <dgm:cxn modelId="{9FA522B0-84ED-4A8A-A0C4-CD0FA0E21EC6}" srcId="{6B49451C-9D27-4F50-A1AE-FF31A1FC7EAC}" destId="{483012CF-CC00-414B-A311-246175E5D135}" srcOrd="0" destOrd="0" parTransId="{9C69490D-E727-45AC-8814-1FADE8D72A67}" sibTransId="{8F3FF4A2-0490-4676-9B4F-E9FD9DBA6132}"/>
    <dgm:cxn modelId="{AD629CF0-B532-4FA9-B3B3-1B581B2052AC}" type="presOf" srcId="{6B49451C-9D27-4F50-A1AE-FF31A1FC7EAC}" destId="{DB1B36C7-A967-4E37-A77C-99A97FB5C131}" srcOrd="0" destOrd="0" presId="urn:microsoft.com/office/officeart/2018/2/layout/IconLabelList"/>
    <dgm:cxn modelId="{C30A14B7-2F54-4693-AD0B-60F325B0F8E6}" type="presParOf" srcId="{DB1B36C7-A967-4E37-A77C-99A97FB5C131}" destId="{9DFA421A-B1B1-4BB7-B1FB-69F8A423D1E0}" srcOrd="0" destOrd="0" presId="urn:microsoft.com/office/officeart/2018/2/layout/IconLabelList"/>
    <dgm:cxn modelId="{F54F3395-14E4-4CCF-867B-E50C7BB0F211}" type="presParOf" srcId="{9DFA421A-B1B1-4BB7-B1FB-69F8A423D1E0}" destId="{81C69CC4-A282-4245-9376-ECDEDC6473C6}" srcOrd="0" destOrd="0" presId="urn:microsoft.com/office/officeart/2018/2/layout/IconLabelList"/>
    <dgm:cxn modelId="{19422199-748F-4610-A459-3223A418B8B6}" type="presParOf" srcId="{9DFA421A-B1B1-4BB7-B1FB-69F8A423D1E0}" destId="{5CB034A5-97A0-4557-BAD1-3A0AC11FE9AD}" srcOrd="1" destOrd="0" presId="urn:microsoft.com/office/officeart/2018/2/layout/IconLabelList"/>
    <dgm:cxn modelId="{F5244D0C-2801-48D0-9DC7-C00DF0E738E0}" type="presParOf" srcId="{9DFA421A-B1B1-4BB7-B1FB-69F8A423D1E0}" destId="{BAE958FF-0E47-4EC9-924C-3623A98BD1A3}" srcOrd="2" destOrd="0" presId="urn:microsoft.com/office/officeart/2018/2/layout/IconLabelList"/>
    <dgm:cxn modelId="{EE274D9F-38E7-4C6E-91A6-19FD084197F3}" type="presParOf" srcId="{DB1B36C7-A967-4E37-A77C-99A97FB5C131}" destId="{51BEEEFA-D0D8-4DA4-A252-27DB95706900}" srcOrd="1" destOrd="0" presId="urn:microsoft.com/office/officeart/2018/2/layout/IconLabelList"/>
    <dgm:cxn modelId="{6F49F405-BA5B-4ACF-8A8B-86931E2CBFCC}" type="presParOf" srcId="{DB1B36C7-A967-4E37-A77C-99A97FB5C131}" destId="{73CADC58-4A88-4B04-A1DE-9291562CAD4E}" srcOrd="2" destOrd="0" presId="urn:microsoft.com/office/officeart/2018/2/layout/IconLabelList"/>
    <dgm:cxn modelId="{3D66FF2E-B1AA-4C5D-AC83-287B2D4CF793}" type="presParOf" srcId="{73CADC58-4A88-4B04-A1DE-9291562CAD4E}" destId="{9B700D2F-245E-4CE2-9CFF-9FA9DC4B4EC0}" srcOrd="0" destOrd="0" presId="urn:microsoft.com/office/officeart/2018/2/layout/IconLabelList"/>
    <dgm:cxn modelId="{AD022806-014F-4011-AC4E-B94FC6983201}" type="presParOf" srcId="{73CADC58-4A88-4B04-A1DE-9291562CAD4E}" destId="{3DA0ADA6-C814-4146-84F6-B25543418928}" srcOrd="1" destOrd="0" presId="urn:microsoft.com/office/officeart/2018/2/layout/IconLabelList"/>
    <dgm:cxn modelId="{A85D2AF8-AD50-4F4A-81DE-3B961C16CBB6}" type="presParOf" srcId="{73CADC58-4A88-4B04-A1DE-9291562CAD4E}" destId="{83DE3282-5813-4E4F-B894-B3203F1EE610}" srcOrd="2" destOrd="0" presId="urn:microsoft.com/office/officeart/2018/2/layout/IconLabelList"/>
    <dgm:cxn modelId="{7258AE6F-C702-40D5-AAA9-119050F9A8CE}" type="presParOf" srcId="{DB1B36C7-A967-4E37-A77C-99A97FB5C131}" destId="{7B5B14D1-7F22-4950-812F-F42458353993}" srcOrd="3" destOrd="0" presId="urn:microsoft.com/office/officeart/2018/2/layout/IconLabelList"/>
    <dgm:cxn modelId="{D5E766A3-5730-4E7C-AEC6-AE75C86E590A}" type="presParOf" srcId="{DB1B36C7-A967-4E37-A77C-99A97FB5C131}" destId="{A4833645-9162-4249-A9B4-8DBFEC484371}" srcOrd="4" destOrd="0" presId="urn:microsoft.com/office/officeart/2018/2/layout/IconLabelList"/>
    <dgm:cxn modelId="{011B5499-B127-4E5F-AC8E-27B6513CEFD1}" type="presParOf" srcId="{A4833645-9162-4249-A9B4-8DBFEC484371}" destId="{BFFE622B-BB78-499D-BE02-C643FA438689}" srcOrd="0" destOrd="0" presId="urn:microsoft.com/office/officeart/2018/2/layout/IconLabelList"/>
    <dgm:cxn modelId="{17B4E848-9001-4B2B-84B3-643EEA679437}" type="presParOf" srcId="{A4833645-9162-4249-A9B4-8DBFEC484371}" destId="{608AE408-39BB-4979-987C-1E1C7A87D7E7}" srcOrd="1" destOrd="0" presId="urn:microsoft.com/office/officeart/2018/2/layout/IconLabelList"/>
    <dgm:cxn modelId="{02DD2E50-FB3E-4C04-A4A2-F847177D3753}" type="presParOf" srcId="{A4833645-9162-4249-A9B4-8DBFEC484371}" destId="{0738A4EC-416E-4A53-B5D0-6EF7D9DC44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BAF0CF-F576-4725-A5C2-F4ABF08A0C5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B716A1-85F7-424E-95BA-EECD6308EC04}">
      <dgm:prSet/>
      <dgm:spPr/>
      <dgm:t>
        <a:bodyPr/>
        <a:lstStyle/>
        <a:p>
          <a:r>
            <a:rPr lang="fr-FR" b="1" i="0" baseline="0"/>
            <a:t>Engaging Learning Experience:</a:t>
          </a:r>
          <a:r>
            <a:rPr lang="fr-FR" b="0" i="0" baseline="0"/>
            <a:t> Makes learning Finnish fun and interactive.</a:t>
          </a:r>
          <a:endParaRPr lang="en-US"/>
        </a:p>
      </dgm:t>
    </dgm:pt>
    <dgm:pt modelId="{C6A700D5-CE24-4623-994F-9ABEFE6FE6B0}" type="parTrans" cxnId="{3DAD8530-707D-447B-B420-1098FD78DB91}">
      <dgm:prSet/>
      <dgm:spPr/>
      <dgm:t>
        <a:bodyPr/>
        <a:lstStyle/>
        <a:p>
          <a:endParaRPr lang="en-US"/>
        </a:p>
      </dgm:t>
    </dgm:pt>
    <dgm:pt modelId="{DCCDAE66-0A75-4D38-87BE-D9AAC24C195E}" type="sibTrans" cxnId="{3DAD8530-707D-447B-B420-1098FD78DB91}">
      <dgm:prSet/>
      <dgm:spPr/>
      <dgm:t>
        <a:bodyPr/>
        <a:lstStyle/>
        <a:p>
          <a:endParaRPr lang="en-US"/>
        </a:p>
      </dgm:t>
    </dgm:pt>
    <dgm:pt modelId="{D912D1D3-8171-49B7-8AB0-F33598A0AE31}">
      <dgm:prSet/>
      <dgm:spPr/>
      <dgm:t>
        <a:bodyPr/>
        <a:lstStyle/>
        <a:p>
          <a:r>
            <a:rPr lang="fr-FR" b="1" i="0" baseline="0"/>
            <a:t>Cultural Understanding:</a:t>
          </a:r>
          <a:r>
            <a:rPr lang="fr-FR" b="0" i="0" baseline="0"/>
            <a:t> Provides context to language learning.</a:t>
          </a:r>
          <a:endParaRPr lang="en-US"/>
        </a:p>
      </dgm:t>
    </dgm:pt>
    <dgm:pt modelId="{75C5FB90-CF68-4474-91B6-92B835546643}" type="parTrans" cxnId="{D374300A-6A2A-44A2-8ED9-065086AFB748}">
      <dgm:prSet/>
      <dgm:spPr/>
      <dgm:t>
        <a:bodyPr/>
        <a:lstStyle/>
        <a:p>
          <a:endParaRPr lang="en-US"/>
        </a:p>
      </dgm:t>
    </dgm:pt>
    <dgm:pt modelId="{378B2142-D20C-4DB4-84AD-FE14CCFEF5A4}" type="sibTrans" cxnId="{D374300A-6A2A-44A2-8ED9-065086AFB748}">
      <dgm:prSet/>
      <dgm:spPr/>
      <dgm:t>
        <a:bodyPr/>
        <a:lstStyle/>
        <a:p>
          <a:endParaRPr lang="en-US"/>
        </a:p>
      </dgm:t>
    </dgm:pt>
    <dgm:pt modelId="{BE43F972-4F7E-4D1A-A11E-9E64756E960D}">
      <dgm:prSet/>
      <dgm:spPr/>
      <dgm:t>
        <a:bodyPr/>
        <a:lstStyle/>
        <a:p>
          <a:r>
            <a:rPr lang="fr-FR" b="1" i="0" baseline="0"/>
            <a:t>Scalability:</a:t>
          </a:r>
          <a:r>
            <a:rPr lang="fr-FR" b="0" i="0" baseline="0"/>
            <a:t> Allows for continuous development.</a:t>
          </a:r>
          <a:endParaRPr lang="en-US"/>
        </a:p>
      </dgm:t>
    </dgm:pt>
    <dgm:pt modelId="{CDC92165-269F-4450-90F5-3932592CE352}" type="parTrans" cxnId="{52F8C991-1B92-4448-AFB5-A9C134C57155}">
      <dgm:prSet/>
      <dgm:spPr/>
      <dgm:t>
        <a:bodyPr/>
        <a:lstStyle/>
        <a:p>
          <a:endParaRPr lang="en-US"/>
        </a:p>
      </dgm:t>
    </dgm:pt>
    <dgm:pt modelId="{1A41FEC7-08C7-4051-AB37-80A1FE3C8A30}" type="sibTrans" cxnId="{52F8C991-1B92-4448-AFB5-A9C134C57155}">
      <dgm:prSet/>
      <dgm:spPr/>
      <dgm:t>
        <a:bodyPr/>
        <a:lstStyle/>
        <a:p>
          <a:endParaRPr lang="en-US"/>
        </a:p>
      </dgm:t>
    </dgm:pt>
    <dgm:pt modelId="{05385AD8-A855-482B-AB15-013B3C8AFAF2}">
      <dgm:prSet/>
      <dgm:spPr/>
      <dgm:t>
        <a:bodyPr/>
        <a:lstStyle/>
        <a:p>
          <a:r>
            <a:rPr lang="fr-FR" b="1" i="0" baseline="0"/>
            <a:t>Portfolio Enhancement:</a:t>
          </a:r>
          <a:r>
            <a:rPr lang="fr-FR" b="0" i="0" baseline="0"/>
            <a:t> Showcases development and educational design skills. </a:t>
          </a:r>
          <a:endParaRPr lang="en-US"/>
        </a:p>
      </dgm:t>
    </dgm:pt>
    <dgm:pt modelId="{A2891022-7F37-4BC9-99F4-2059F8858AFD}" type="parTrans" cxnId="{1978CEA9-8836-45A0-90FA-972BE0F79A7C}">
      <dgm:prSet/>
      <dgm:spPr/>
      <dgm:t>
        <a:bodyPr/>
        <a:lstStyle/>
        <a:p>
          <a:endParaRPr lang="en-US"/>
        </a:p>
      </dgm:t>
    </dgm:pt>
    <dgm:pt modelId="{4FA19B5B-5AA4-414C-84F9-5E4D601AB708}" type="sibTrans" cxnId="{1978CEA9-8836-45A0-90FA-972BE0F79A7C}">
      <dgm:prSet/>
      <dgm:spPr/>
      <dgm:t>
        <a:bodyPr/>
        <a:lstStyle/>
        <a:p>
          <a:endParaRPr lang="en-US"/>
        </a:p>
      </dgm:t>
    </dgm:pt>
    <dgm:pt modelId="{41B61D93-12F9-4B9E-8248-B44090EAC8FE}" type="pres">
      <dgm:prSet presAssocID="{0FBAF0CF-F576-4725-A5C2-F4ABF08A0C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31CF88-2D85-4CC3-A676-8E809D198A8B}" type="pres">
      <dgm:prSet presAssocID="{38B716A1-85F7-424E-95BA-EECD6308EC04}" presName="hierRoot1" presStyleCnt="0"/>
      <dgm:spPr/>
    </dgm:pt>
    <dgm:pt modelId="{2F25E63E-4743-4E13-BEEC-B9EC2597A739}" type="pres">
      <dgm:prSet presAssocID="{38B716A1-85F7-424E-95BA-EECD6308EC04}" presName="composite" presStyleCnt="0"/>
      <dgm:spPr/>
    </dgm:pt>
    <dgm:pt modelId="{A42B6743-0D28-4E1F-B5A9-0029ED18B699}" type="pres">
      <dgm:prSet presAssocID="{38B716A1-85F7-424E-95BA-EECD6308EC04}" presName="background" presStyleLbl="node0" presStyleIdx="0" presStyleCnt="4"/>
      <dgm:spPr/>
    </dgm:pt>
    <dgm:pt modelId="{AC0D680A-A95D-4C8E-A7D4-E1D049419EA0}" type="pres">
      <dgm:prSet presAssocID="{38B716A1-85F7-424E-95BA-EECD6308EC04}" presName="text" presStyleLbl="fgAcc0" presStyleIdx="0" presStyleCnt="4">
        <dgm:presLayoutVars>
          <dgm:chPref val="3"/>
        </dgm:presLayoutVars>
      </dgm:prSet>
      <dgm:spPr/>
    </dgm:pt>
    <dgm:pt modelId="{60B82B8C-465C-4B10-A1E3-5FAB373C7BCB}" type="pres">
      <dgm:prSet presAssocID="{38B716A1-85F7-424E-95BA-EECD6308EC04}" presName="hierChild2" presStyleCnt="0"/>
      <dgm:spPr/>
    </dgm:pt>
    <dgm:pt modelId="{372D3C4D-5855-44F0-954B-1951027FCDD6}" type="pres">
      <dgm:prSet presAssocID="{D912D1D3-8171-49B7-8AB0-F33598A0AE31}" presName="hierRoot1" presStyleCnt="0"/>
      <dgm:spPr/>
    </dgm:pt>
    <dgm:pt modelId="{DABDC364-406B-4A3F-B379-BDC7B3DBA3CE}" type="pres">
      <dgm:prSet presAssocID="{D912D1D3-8171-49B7-8AB0-F33598A0AE31}" presName="composite" presStyleCnt="0"/>
      <dgm:spPr/>
    </dgm:pt>
    <dgm:pt modelId="{3BB8ADD7-58BC-43B5-9CBF-AC9DAD0DAD5E}" type="pres">
      <dgm:prSet presAssocID="{D912D1D3-8171-49B7-8AB0-F33598A0AE31}" presName="background" presStyleLbl="node0" presStyleIdx="1" presStyleCnt="4"/>
      <dgm:spPr/>
    </dgm:pt>
    <dgm:pt modelId="{A3C32A67-212A-4F80-9F88-600582976ADB}" type="pres">
      <dgm:prSet presAssocID="{D912D1D3-8171-49B7-8AB0-F33598A0AE31}" presName="text" presStyleLbl="fgAcc0" presStyleIdx="1" presStyleCnt="4">
        <dgm:presLayoutVars>
          <dgm:chPref val="3"/>
        </dgm:presLayoutVars>
      </dgm:prSet>
      <dgm:spPr/>
    </dgm:pt>
    <dgm:pt modelId="{D421A213-E5C4-41B1-A4EA-001BDEC241C6}" type="pres">
      <dgm:prSet presAssocID="{D912D1D3-8171-49B7-8AB0-F33598A0AE31}" presName="hierChild2" presStyleCnt="0"/>
      <dgm:spPr/>
    </dgm:pt>
    <dgm:pt modelId="{3571A6DE-70EB-42E9-A0FF-86527B6EE6D5}" type="pres">
      <dgm:prSet presAssocID="{BE43F972-4F7E-4D1A-A11E-9E64756E960D}" presName="hierRoot1" presStyleCnt="0"/>
      <dgm:spPr/>
    </dgm:pt>
    <dgm:pt modelId="{48D02A5B-292F-4D09-B2BA-9716378390B5}" type="pres">
      <dgm:prSet presAssocID="{BE43F972-4F7E-4D1A-A11E-9E64756E960D}" presName="composite" presStyleCnt="0"/>
      <dgm:spPr/>
    </dgm:pt>
    <dgm:pt modelId="{5D2608F5-AC8C-446E-8B23-99580C0C5F6B}" type="pres">
      <dgm:prSet presAssocID="{BE43F972-4F7E-4D1A-A11E-9E64756E960D}" presName="background" presStyleLbl="node0" presStyleIdx="2" presStyleCnt="4"/>
      <dgm:spPr/>
    </dgm:pt>
    <dgm:pt modelId="{9EDDB595-EF00-42F8-90B2-8DED029CC090}" type="pres">
      <dgm:prSet presAssocID="{BE43F972-4F7E-4D1A-A11E-9E64756E960D}" presName="text" presStyleLbl="fgAcc0" presStyleIdx="2" presStyleCnt="4">
        <dgm:presLayoutVars>
          <dgm:chPref val="3"/>
        </dgm:presLayoutVars>
      </dgm:prSet>
      <dgm:spPr/>
    </dgm:pt>
    <dgm:pt modelId="{D7CFFCAA-C4AC-4155-B13D-E2DD8CAE1E0F}" type="pres">
      <dgm:prSet presAssocID="{BE43F972-4F7E-4D1A-A11E-9E64756E960D}" presName="hierChild2" presStyleCnt="0"/>
      <dgm:spPr/>
    </dgm:pt>
    <dgm:pt modelId="{1DFF71B9-7540-481E-9003-49DAB0BD8E18}" type="pres">
      <dgm:prSet presAssocID="{05385AD8-A855-482B-AB15-013B3C8AFAF2}" presName="hierRoot1" presStyleCnt="0"/>
      <dgm:spPr/>
    </dgm:pt>
    <dgm:pt modelId="{7473FDF0-ED1A-4A6E-BEE0-10097385017D}" type="pres">
      <dgm:prSet presAssocID="{05385AD8-A855-482B-AB15-013B3C8AFAF2}" presName="composite" presStyleCnt="0"/>
      <dgm:spPr/>
    </dgm:pt>
    <dgm:pt modelId="{7B78D8B1-A3C1-419C-B4A1-0A1EB0E666AE}" type="pres">
      <dgm:prSet presAssocID="{05385AD8-A855-482B-AB15-013B3C8AFAF2}" presName="background" presStyleLbl="node0" presStyleIdx="3" presStyleCnt="4"/>
      <dgm:spPr/>
    </dgm:pt>
    <dgm:pt modelId="{B7EE77DC-ADE4-46FB-8A16-F098E326855E}" type="pres">
      <dgm:prSet presAssocID="{05385AD8-A855-482B-AB15-013B3C8AFAF2}" presName="text" presStyleLbl="fgAcc0" presStyleIdx="3" presStyleCnt="4">
        <dgm:presLayoutVars>
          <dgm:chPref val="3"/>
        </dgm:presLayoutVars>
      </dgm:prSet>
      <dgm:spPr/>
    </dgm:pt>
    <dgm:pt modelId="{E86E0C35-F809-4867-9483-1D87E4088C54}" type="pres">
      <dgm:prSet presAssocID="{05385AD8-A855-482B-AB15-013B3C8AFAF2}" presName="hierChild2" presStyleCnt="0"/>
      <dgm:spPr/>
    </dgm:pt>
  </dgm:ptLst>
  <dgm:cxnLst>
    <dgm:cxn modelId="{D6B9FA03-2D0C-47E7-9CEE-6B92705D45D3}" type="presOf" srcId="{0FBAF0CF-F576-4725-A5C2-F4ABF08A0C52}" destId="{41B61D93-12F9-4B9E-8248-B44090EAC8FE}" srcOrd="0" destOrd="0" presId="urn:microsoft.com/office/officeart/2005/8/layout/hierarchy1"/>
    <dgm:cxn modelId="{D374300A-6A2A-44A2-8ED9-065086AFB748}" srcId="{0FBAF0CF-F576-4725-A5C2-F4ABF08A0C52}" destId="{D912D1D3-8171-49B7-8AB0-F33598A0AE31}" srcOrd="1" destOrd="0" parTransId="{75C5FB90-CF68-4474-91B6-92B835546643}" sibTransId="{378B2142-D20C-4DB4-84AD-FE14CCFEF5A4}"/>
    <dgm:cxn modelId="{3DAD8530-707D-447B-B420-1098FD78DB91}" srcId="{0FBAF0CF-F576-4725-A5C2-F4ABF08A0C52}" destId="{38B716A1-85F7-424E-95BA-EECD6308EC04}" srcOrd="0" destOrd="0" parTransId="{C6A700D5-CE24-4623-994F-9ABEFE6FE6B0}" sibTransId="{DCCDAE66-0A75-4D38-87BE-D9AAC24C195E}"/>
    <dgm:cxn modelId="{1B33F961-4319-437A-BE1B-E0DDC6B3F803}" type="presOf" srcId="{D912D1D3-8171-49B7-8AB0-F33598A0AE31}" destId="{A3C32A67-212A-4F80-9F88-600582976ADB}" srcOrd="0" destOrd="0" presId="urn:microsoft.com/office/officeart/2005/8/layout/hierarchy1"/>
    <dgm:cxn modelId="{3AF7E756-69FD-43ED-BB8F-0FB34196D375}" type="presOf" srcId="{38B716A1-85F7-424E-95BA-EECD6308EC04}" destId="{AC0D680A-A95D-4C8E-A7D4-E1D049419EA0}" srcOrd="0" destOrd="0" presId="urn:microsoft.com/office/officeart/2005/8/layout/hierarchy1"/>
    <dgm:cxn modelId="{585A7C8A-773C-4579-BC78-550DE8364A39}" type="presOf" srcId="{05385AD8-A855-482B-AB15-013B3C8AFAF2}" destId="{B7EE77DC-ADE4-46FB-8A16-F098E326855E}" srcOrd="0" destOrd="0" presId="urn:microsoft.com/office/officeart/2005/8/layout/hierarchy1"/>
    <dgm:cxn modelId="{52F8C991-1B92-4448-AFB5-A9C134C57155}" srcId="{0FBAF0CF-F576-4725-A5C2-F4ABF08A0C52}" destId="{BE43F972-4F7E-4D1A-A11E-9E64756E960D}" srcOrd="2" destOrd="0" parTransId="{CDC92165-269F-4450-90F5-3932592CE352}" sibTransId="{1A41FEC7-08C7-4051-AB37-80A1FE3C8A30}"/>
    <dgm:cxn modelId="{1978CEA9-8836-45A0-90FA-972BE0F79A7C}" srcId="{0FBAF0CF-F576-4725-A5C2-F4ABF08A0C52}" destId="{05385AD8-A855-482B-AB15-013B3C8AFAF2}" srcOrd="3" destOrd="0" parTransId="{A2891022-7F37-4BC9-99F4-2059F8858AFD}" sibTransId="{4FA19B5B-5AA4-414C-84F9-5E4D601AB708}"/>
    <dgm:cxn modelId="{28BC5CEF-4388-44B4-ACD3-44622D202AF8}" type="presOf" srcId="{BE43F972-4F7E-4D1A-A11E-9E64756E960D}" destId="{9EDDB595-EF00-42F8-90B2-8DED029CC090}" srcOrd="0" destOrd="0" presId="urn:microsoft.com/office/officeart/2005/8/layout/hierarchy1"/>
    <dgm:cxn modelId="{35E156AD-F262-484F-B203-C200D4A70928}" type="presParOf" srcId="{41B61D93-12F9-4B9E-8248-B44090EAC8FE}" destId="{5C31CF88-2D85-4CC3-A676-8E809D198A8B}" srcOrd="0" destOrd="0" presId="urn:microsoft.com/office/officeart/2005/8/layout/hierarchy1"/>
    <dgm:cxn modelId="{7A5F4D63-F8C8-4BD6-BEF9-B9E31C3FCAE9}" type="presParOf" srcId="{5C31CF88-2D85-4CC3-A676-8E809D198A8B}" destId="{2F25E63E-4743-4E13-BEEC-B9EC2597A739}" srcOrd="0" destOrd="0" presId="urn:microsoft.com/office/officeart/2005/8/layout/hierarchy1"/>
    <dgm:cxn modelId="{9691FA91-B338-4904-BF80-CC60730719C3}" type="presParOf" srcId="{2F25E63E-4743-4E13-BEEC-B9EC2597A739}" destId="{A42B6743-0D28-4E1F-B5A9-0029ED18B699}" srcOrd="0" destOrd="0" presId="urn:microsoft.com/office/officeart/2005/8/layout/hierarchy1"/>
    <dgm:cxn modelId="{71FA1DA8-E8B8-4BAE-99D5-A5D92CDFAE8A}" type="presParOf" srcId="{2F25E63E-4743-4E13-BEEC-B9EC2597A739}" destId="{AC0D680A-A95D-4C8E-A7D4-E1D049419EA0}" srcOrd="1" destOrd="0" presId="urn:microsoft.com/office/officeart/2005/8/layout/hierarchy1"/>
    <dgm:cxn modelId="{590BF593-25A1-4D73-B0EF-993CD57B857A}" type="presParOf" srcId="{5C31CF88-2D85-4CC3-A676-8E809D198A8B}" destId="{60B82B8C-465C-4B10-A1E3-5FAB373C7BCB}" srcOrd="1" destOrd="0" presId="urn:microsoft.com/office/officeart/2005/8/layout/hierarchy1"/>
    <dgm:cxn modelId="{C19A6C6F-8BDE-49A7-BD19-551269415CE5}" type="presParOf" srcId="{41B61D93-12F9-4B9E-8248-B44090EAC8FE}" destId="{372D3C4D-5855-44F0-954B-1951027FCDD6}" srcOrd="1" destOrd="0" presId="urn:microsoft.com/office/officeart/2005/8/layout/hierarchy1"/>
    <dgm:cxn modelId="{5845A7BA-09B3-4322-9E06-3133ABC02075}" type="presParOf" srcId="{372D3C4D-5855-44F0-954B-1951027FCDD6}" destId="{DABDC364-406B-4A3F-B379-BDC7B3DBA3CE}" srcOrd="0" destOrd="0" presId="urn:microsoft.com/office/officeart/2005/8/layout/hierarchy1"/>
    <dgm:cxn modelId="{7732BF05-3BC0-4586-A987-8A5AF66401FC}" type="presParOf" srcId="{DABDC364-406B-4A3F-B379-BDC7B3DBA3CE}" destId="{3BB8ADD7-58BC-43B5-9CBF-AC9DAD0DAD5E}" srcOrd="0" destOrd="0" presId="urn:microsoft.com/office/officeart/2005/8/layout/hierarchy1"/>
    <dgm:cxn modelId="{77A209F7-D203-40A4-8686-8569814E5BBC}" type="presParOf" srcId="{DABDC364-406B-4A3F-B379-BDC7B3DBA3CE}" destId="{A3C32A67-212A-4F80-9F88-600582976ADB}" srcOrd="1" destOrd="0" presId="urn:microsoft.com/office/officeart/2005/8/layout/hierarchy1"/>
    <dgm:cxn modelId="{1F6717BC-90F5-4031-8C98-091C88FADEFE}" type="presParOf" srcId="{372D3C4D-5855-44F0-954B-1951027FCDD6}" destId="{D421A213-E5C4-41B1-A4EA-001BDEC241C6}" srcOrd="1" destOrd="0" presId="urn:microsoft.com/office/officeart/2005/8/layout/hierarchy1"/>
    <dgm:cxn modelId="{6C8A7C8D-95BA-46E2-AA9B-96C9B3A50596}" type="presParOf" srcId="{41B61D93-12F9-4B9E-8248-B44090EAC8FE}" destId="{3571A6DE-70EB-42E9-A0FF-86527B6EE6D5}" srcOrd="2" destOrd="0" presId="urn:microsoft.com/office/officeart/2005/8/layout/hierarchy1"/>
    <dgm:cxn modelId="{6F330F7C-42A9-4521-9775-C80A8FDF00B8}" type="presParOf" srcId="{3571A6DE-70EB-42E9-A0FF-86527B6EE6D5}" destId="{48D02A5B-292F-4D09-B2BA-9716378390B5}" srcOrd="0" destOrd="0" presId="urn:microsoft.com/office/officeart/2005/8/layout/hierarchy1"/>
    <dgm:cxn modelId="{1D690B31-74DF-49A7-9ECB-5A62DA3E20EE}" type="presParOf" srcId="{48D02A5B-292F-4D09-B2BA-9716378390B5}" destId="{5D2608F5-AC8C-446E-8B23-99580C0C5F6B}" srcOrd="0" destOrd="0" presId="urn:microsoft.com/office/officeart/2005/8/layout/hierarchy1"/>
    <dgm:cxn modelId="{E238827D-DF95-4D61-8250-5BD1B04180C5}" type="presParOf" srcId="{48D02A5B-292F-4D09-B2BA-9716378390B5}" destId="{9EDDB595-EF00-42F8-90B2-8DED029CC090}" srcOrd="1" destOrd="0" presId="urn:microsoft.com/office/officeart/2005/8/layout/hierarchy1"/>
    <dgm:cxn modelId="{8A5A7310-23D8-4F77-BB18-E0FE74E2C09C}" type="presParOf" srcId="{3571A6DE-70EB-42E9-A0FF-86527B6EE6D5}" destId="{D7CFFCAA-C4AC-4155-B13D-E2DD8CAE1E0F}" srcOrd="1" destOrd="0" presId="urn:microsoft.com/office/officeart/2005/8/layout/hierarchy1"/>
    <dgm:cxn modelId="{F3640569-5969-4112-B537-7FBEA0CA560F}" type="presParOf" srcId="{41B61D93-12F9-4B9E-8248-B44090EAC8FE}" destId="{1DFF71B9-7540-481E-9003-49DAB0BD8E18}" srcOrd="3" destOrd="0" presId="urn:microsoft.com/office/officeart/2005/8/layout/hierarchy1"/>
    <dgm:cxn modelId="{C6CFF986-E7E9-46B2-BB2B-7B577FE3A0BE}" type="presParOf" srcId="{1DFF71B9-7540-481E-9003-49DAB0BD8E18}" destId="{7473FDF0-ED1A-4A6E-BEE0-10097385017D}" srcOrd="0" destOrd="0" presId="urn:microsoft.com/office/officeart/2005/8/layout/hierarchy1"/>
    <dgm:cxn modelId="{BE19BE91-AB90-44E0-A18A-C1EBD83648C2}" type="presParOf" srcId="{7473FDF0-ED1A-4A6E-BEE0-10097385017D}" destId="{7B78D8B1-A3C1-419C-B4A1-0A1EB0E666AE}" srcOrd="0" destOrd="0" presId="urn:microsoft.com/office/officeart/2005/8/layout/hierarchy1"/>
    <dgm:cxn modelId="{9118FD7F-A5EC-4E09-AC4C-57A245E0A95A}" type="presParOf" srcId="{7473FDF0-ED1A-4A6E-BEE0-10097385017D}" destId="{B7EE77DC-ADE4-46FB-8A16-F098E326855E}" srcOrd="1" destOrd="0" presId="urn:microsoft.com/office/officeart/2005/8/layout/hierarchy1"/>
    <dgm:cxn modelId="{0F4D6A1F-DB63-409F-98F0-81BF8318A5F2}" type="presParOf" srcId="{1DFF71B9-7540-481E-9003-49DAB0BD8E18}" destId="{E86E0C35-F809-4867-9483-1D87E4088C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07D4D-98F4-4656-A641-CA6DB5D12AD1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39F30-D511-4A2C-8EF9-2A8CE8C5A50E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81A20-0CD4-4D5F-AF7B-1836D6B56426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 baseline="0"/>
            <a:t>An educational game to help non-Finnish speakers learn Finnish.</a:t>
          </a:r>
          <a:endParaRPr lang="en-US" sz="2500" kern="1200"/>
        </a:p>
      </dsp:txBody>
      <dsp:txXfrm>
        <a:off x="1686304" y="623"/>
        <a:ext cx="5530111" cy="1460003"/>
      </dsp:txXfrm>
    </dsp:sp>
    <dsp:sp modelId="{1F83CB1E-160A-45CE-8DE1-BAE0373CC455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F53CE-0A5E-4BE4-9BC3-B98F7834760C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29515-5FF3-4829-8DE5-A28AC2A2B2E7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 baseline="0"/>
            <a:t>Engaging, interactive platform with progressive learning.</a:t>
          </a:r>
          <a:endParaRPr lang="en-US" sz="2500" kern="1200"/>
        </a:p>
      </dsp:txBody>
      <dsp:txXfrm>
        <a:off x="1686304" y="1825628"/>
        <a:ext cx="5530111" cy="1460003"/>
      </dsp:txXfrm>
    </dsp:sp>
    <dsp:sp modelId="{0B8343BD-65BF-40D6-9636-171F7FB36368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31FB6-7EA0-459C-A87F-FDE5359CB265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53036-ABBC-42E5-9396-3D6795A20E43}">
      <dsp:nvSpPr>
        <dsp:cNvPr id="0" name=""/>
        <dsp:cNvSpPr/>
      </dsp:nvSpPr>
      <dsp:spPr>
        <a:xfrm>
          <a:off x="1686304" y="3650632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 baseline="0"/>
            <a:t>Focuses on vocabulary, grammar, conversational skills, and cultural immersion. </a:t>
          </a:r>
          <a:endParaRPr lang="en-US" sz="2500" kern="1200"/>
        </a:p>
      </dsp:txBody>
      <dsp:txXfrm>
        <a:off x="1686304" y="3650632"/>
        <a:ext cx="5530111" cy="1460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48403-33DA-4960-A67A-9DEFB8360D59}">
      <dsp:nvSpPr>
        <dsp:cNvPr id="0" name=""/>
        <dsp:cNvSpPr/>
      </dsp:nvSpPr>
      <dsp:spPr>
        <a:xfrm>
          <a:off x="322627" y="1339"/>
          <a:ext cx="2210469" cy="1326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/>
            <a:t>Engage learners through interactive and fun gameplay.</a:t>
          </a:r>
          <a:endParaRPr lang="en-US" sz="1900" kern="1200"/>
        </a:p>
      </dsp:txBody>
      <dsp:txXfrm>
        <a:off x="361472" y="40184"/>
        <a:ext cx="2132779" cy="1248591"/>
      </dsp:txXfrm>
    </dsp:sp>
    <dsp:sp modelId="{62F0CDF8-CFD0-49C9-A42F-78C0B264181A}">
      <dsp:nvSpPr>
        <dsp:cNvPr id="0" name=""/>
        <dsp:cNvSpPr/>
      </dsp:nvSpPr>
      <dsp:spPr>
        <a:xfrm>
          <a:off x="2727618" y="390381"/>
          <a:ext cx="468619" cy="548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27618" y="500020"/>
        <a:ext cx="328033" cy="328918"/>
      </dsp:txXfrm>
    </dsp:sp>
    <dsp:sp modelId="{601B6AB5-AB68-4229-A409-40A2B346A51E}">
      <dsp:nvSpPr>
        <dsp:cNvPr id="0" name=""/>
        <dsp:cNvSpPr/>
      </dsp:nvSpPr>
      <dsp:spPr>
        <a:xfrm>
          <a:off x="3417285" y="1339"/>
          <a:ext cx="2210469" cy="1326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/>
            <a:t>Teach Finnish language basics and advanced skills.</a:t>
          </a:r>
          <a:endParaRPr lang="en-US" sz="1900" kern="1200"/>
        </a:p>
      </dsp:txBody>
      <dsp:txXfrm>
        <a:off x="3456130" y="40184"/>
        <a:ext cx="2132779" cy="1248591"/>
      </dsp:txXfrm>
    </dsp:sp>
    <dsp:sp modelId="{C514F4E3-EED8-4ECD-86FD-A03E1E678BE0}">
      <dsp:nvSpPr>
        <dsp:cNvPr id="0" name=""/>
        <dsp:cNvSpPr/>
      </dsp:nvSpPr>
      <dsp:spPr>
        <a:xfrm>
          <a:off x="5822276" y="390381"/>
          <a:ext cx="468619" cy="548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822276" y="500020"/>
        <a:ext cx="328033" cy="328918"/>
      </dsp:txXfrm>
    </dsp:sp>
    <dsp:sp modelId="{85461B37-83E9-4DA9-BB49-271448ADDBB0}">
      <dsp:nvSpPr>
        <dsp:cNvPr id="0" name=""/>
        <dsp:cNvSpPr/>
      </dsp:nvSpPr>
      <dsp:spPr>
        <a:xfrm>
          <a:off x="6511942" y="1339"/>
          <a:ext cx="2210469" cy="1326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/>
            <a:t>Provide cultural context and immersion.</a:t>
          </a:r>
          <a:endParaRPr lang="en-US" sz="1900" kern="1200"/>
        </a:p>
      </dsp:txBody>
      <dsp:txXfrm>
        <a:off x="6550787" y="40184"/>
        <a:ext cx="2132779" cy="1248591"/>
      </dsp:txXfrm>
    </dsp:sp>
    <dsp:sp modelId="{C4CB8CEB-F8B1-4774-8C38-4BD448143F02}">
      <dsp:nvSpPr>
        <dsp:cNvPr id="0" name=""/>
        <dsp:cNvSpPr/>
      </dsp:nvSpPr>
      <dsp:spPr>
        <a:xfrm rot="5400000">
          <a:off x="7382868" y="1482353"/>
          <a:ext cx="468619" cy="548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7452719" y="1522141"/>
        <a:ext cx="328918" cy="328033"/>
      </dsp:txXfrm>
    </dsp:sp>
    <dsp:sp modelId="{2F935D99-B244-4B40-866B-9BFB9B0C8379}">
      <dsp:nvSpPr>
        <dsp:cNvPr id="0" name=""/>
        <dsp:cNvSpPr/>
      </dsp:nvSpPr>
      <dsp:spPr>
        <a:xfrm>
          <a:off x="6511942" y="2211808"/>
          <a:ext cx="2210469" cy="1326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/>
            <a:t>Scalable development for continuous updates. </a:t>
          </a:r>
          <a:endParaRPr lang="en-US" sz="1900" kern="1200"/>
        </a:p>
      </dsp:txBody>
      <dsp:txXfrm>
        <a:off x="6550787" y="2250653"/>
        <a:ext cx="2132779" cy="1248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0AD66-B756-41C9-AAC3-5177E3BE0373}">
      <dsp:nvSpPr>
        <dsp:cNvPr id="0" name=""/>
        <dsp:cNvSpPr/>
      </dsp:nvSpPr>
      <dsp:spPr>
        <a:xfrm>
          <a:off x="0" y="848406"/>
          <a:ext cx="1701707" cy="2042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91" tIns="0" rIns="16809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baseline="0"/>
            <a:t>Introduction Level:</a:t>
          </a:r>
          <a:r>
            <a:rPr lang="fr-FR" sz="1500" b="0" i="0" kern="1200" baseline="0"/>
            <a:t> Basic greetings and cultural context.</a:t>
          </a:r>
          <a:endParaRPr lang="en-US" sz="1500" kern="1200"/>
        </a:p>
      </dsp:txBody>
      <dsp:txXfrm>
        <a:off x="0" y="1665226"/>
        <a:ext cx="1701707" cy="1225229"/>
      </dsp:txXfrm>
    </dsp:sp>
    <dsp:sp modelId="{02457FB5-7C55-45E9-BAA1-F00D66265C5C}">
      <dsp:nvSpPr>
        <dsp:cNvPr id="0" name=""/>
        <dsp:cNvSpPr/>
      </dsp:nvSpPr>
      <dsp:spPr>
        <a:xfrm>
          <a:off x="0" y="848406"/>
          <a:ext cx="1701707" cy="816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91" tIns="165100" rIns="168091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01</a:t>
          </a:r>
        </a:p>
      </dsp:txBody>
      <dsp:txXfrm>
        <a:off x="0" y="848406"/>
        <a:ext cx="1701707" cy="816819"/>
      </dsp:txXfrm>
    </dsp:sp>
    <dsp:sp modelId="{8A4BCDCC-1CE4-40BD-A559-9ADF5550A627}">
      <dsp:nvSpPr>
        <dsp:cNvPr id="0" name=""/>
        <dsp:cNvSpPr/>
      </dsp:nvSpPr>
      <dsp:spPr>
        <a:xfrm>
          <a:off x="1837844" y="848406"/>
          <a:ext cx="1701707" cy="2042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91" tIns="0" rIns="16809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baseline="0"/>
            <a:t>Level 1:</a:t>
          </a:r>
          <a:r>
            <a:rPr lang="fr-FR" sz="1500" b="0" i="0" kern="1200" baseline="0"/>
            <a:t> Daily life vocabulary.</a:t>
          </a:r>
          <a:endParaRPr lang="en-US" sz="1500" kern="1200"/>
        </a:p>
      </dsp:txBody>
      <dsp:txXfrm>
        <a:off x="1837844" y="1665226"/>
        <a:ext cx="1701707" cy="1225229"/>
      </dsp:txXfrm>
    </dsp:sp>
    <dsp:sp modelId="{9C618BCC-151D-4C9E-8874-7DBBDC9004FC}">
      <dsp:nvSpPr>
        <dsp:cNvPr id="0" name=""/>
        <dsp:cNvSpPr/>
      </dsp:nvSpPr>
      <dsp:spPr>
        <a:xfrm>
          <a:off x="1837844" y="848406"/>
          <a:ext cx="1701707" cy="816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91" tIns="165100" rIns="168091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02</a:t>
          </a:r>
        </a:p>
      </dsp:txBody>
      <dsp:txXfrm>
        <a:off x="1837844" y="848406"/>
        <a:ext cx="1701707" cy="816819"/>
      </dsp:txXfrm>
    </dsp:sp>
    <dsp:sp modelId="{8B2414AC-98BD-4E1B-8796-C8372BEF67D1}">
      <dsp:nvSpPr>
        <dsp:cNvPr id="0" name=""/>
        <dsp:cNvSpPr/>
      </dsp:nvSpPr>
      <dsp:spPr>
        <a:xfrm>
          <a:off x="3675688" y="848406"/>
          <a:ext cx="1701707" cy="2042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91" tIns="0" rIns="16809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baseline="0"/>
            <a:t>Level 2:</a:t>
          </a:r>
          <a:r>
            <a:rPr lang="fr-FR" sz="1500" b="0" i="0" kern="1200" baseline="0"/>
            <a:t> Shopping and numbers.</a:t>
          </a:r>
          <a:endParaRPr lang="en-US" sz="1500" kern="1200"/>
        </a:p>
      </dsp:txBody>
      <dsp:txXfrm>
        <a:off x="3675688" y="1665226"/>
        <a:ext cx="1701707" cy="1225229"/>
      </dsp:txXfrm>
    </dsp:sp>
    <dsp:sp modelId="{9500B045-4690-404E-9123-7BD851111EC2}">
      <dsp:nvSpPr>
        <dsp:cNvPr id="0" name=""/>
        <dsp:cNvSpPr/>
      </dsp:nvSpPr>
      <dsp:spPr>
        <a:xfrm>
          <a:off x="3675688" y="848406"/>
          <a:ext cx="1701707" cy="816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91" tIns="165100" rIns="168091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03</a:t>
          </a:r>
        </a:p>
      </dsp:txBody>
      <dsp:txXfrm>
        <a:off x="3675688" y="848406"/>
        <a:ext cx="1701707" cy="816819"/>
      </dsp:txXfrm>
    </dsp:sp>
    <dsp:sp modelId="{CCBF3D8B-93D9-4302-B817-706B3982D794}">
      <dsp:nvSpPr>
        <dsp:cNvPr id="0" name=""/>
        <dsp:cNvSpPr/>
      </dsp:nvSpPr>
      <dsp:spPr>
        <a:xfrm>
          <a:off x="5513532" y="848406"/>
          <a:ext cx="1701707" cy="2042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91" tIns="0" rIns="16809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baseline="0"/>
            <a:t>Level 3:</a:t>
          </a:r>
          <a:r>
            <a:rPr lang="fr-FR" sz="1500" b="0" i="0" kern="1200" baseline="0"/>
            <a:t> Travel and directions.</a:t>
          </a:r>
          <a:endParaRPr lang="en-US" sz="1500" kern="1200"/>
        </a:p>
      </dsp:txBody>
      <dsp:txXfrm>
        <a:off x="5513532" y="1665226"/>
        <a:ext cx="1701707" cy="1225229"/>
      </dsp:txXfrm>
    </dsp:sp>
    <dsp:sp modelId="{6E4D459A-34E2-4B63-9677-B717ED0C3C94}">
      <dsp:nvSpPr>
        <dsp:cNvPr id="0" name=""/>
        <dsp:cNvSpPr/>
      </dsp:nvSpPr>
      <dsp:spPr>
        <a:xfrm>
          <a:off x="5513532" y="848406"/>
          <a:ext cx="1701707" cy="816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91" tIns="165100" rIns="168091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04</a:t>
          </a:r>
        </a:p>
      </dsp:txBody>
      <dsp:txXfrm>
        <a:off x="5513532" y="848406"/>
        <a:ext cx="1701707" cy="816819"/>
      </dsp:txXfrm>
    </dsp:sp>
    <dsp:sp modelId="{ADD709BA-5A4A-4920-95B2-9BA8F9313AE4}">
      <dsp:nvSpPr>
        <dsp:cNvPr id="0" name=""/>
        <dsp:cNvSpPr/>
      </dsp:nvSpPr>
      <dsp:spPr>
        <a:xfrm>
          <a:off x="7351377" y="848406"/>
          <a:ext cx="1701707" cy="2042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91" tIns="0" rIns="16809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baseline="0"/>
            <a:t>Level 4:</a:t>
          </a:r>
          <a:r>
            <a:rPr lang="fr-FR" sz="1500" b="0" i="0" kern="1200" baseline="0"/>
            <a:t> Social interactions.</a:t>
          </a:r>
          <a:endParaRPr lang="en-US" sz="1500" kern="1200"/>
        </a:p>
      </dsp:txBody>
      <dsp:txXfrm>
        <a:off x="7351377" y="1665226"/>
        <a:ext cx="1701707" cy="1225229"/>
      </dsp:txXfrm>
    </dsp:sp>
    <dsp:sp modelId="{0894C0AD-45D0-4D44-9B89-F9072D28EFA8}">
      <dsp:nvSpPr>
        <dsp:cNvPr id="0" name=""/>
        <dsp:cNvSpPr/>
      </dsp:nvSpPr>
      <dsp:spPr>
        <a:xfrm>
          <a:off x="7351377" y="848406"/>
          <a:ext cx="1701707" cy="816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91" tIns="165100" rIns="168091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05</a:t>
          </a:r>
        </a:p>
      </dsp:txBody>
      <dsp:txXfrm>
        <a:off x="7351377" y="848406"/>
        <a:ext cx="1701707" cy="816819"/>
      </dsp:txXfrm>
    </dsp:sp>
    <dsp:sp modelId="{5C95A66F-D073-414B-BAB3-075FCBA22444}">
      <dsp:nvSpPr>
        <dsp:cNvPr id="0" name=""/>
        <dsp:cNvSpPr/>
      </dsp:nvSpPr>
      <dsp:spPr>
        <a:xfrm>
          <a:off x="9189221" y="848406"/>
          <a:ext cx="1701707" cy="2042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91" tIns="0" rIns="16809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baseline="0"/>
            <a:t>Final Level:</a:t>
          </a:r>
          <a:r>
            <a:rPr lang="fr-FR" sz="1500" b="0" i="0" kern="1200" baseline="0"/>
            <a:t> Finnish culture quest. </a:t>
          </a:r>
          <a:endParaRPr lang="en-US" sz="1500" kern="1200"/>
        </a:p>
      </dsp:txBody>
      <dsp:txXfrm>
        <a:off x="9189221" y="1665226"/>
        <a:ext cx="1701707" cy="1225229"/>
      </dsp:txXfrm>
    </dsp:sp>
    <dsp:sp modelId="{79DF5EE4-B5F1-4B05-B00E-E97AD2B7B011}">
      <dsp:nvSpPr>
        <dsp:cNvPr id="0" name=""/>
        <dsp:cNvSpPr/>
      </dsp:nvSpPr>
      <dsp:spPr>
        <a:xfrm>
          <a:off x="9189221" y="848406"/>
          <a:ext cx="1701707" cy="816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91" tIns="165100" rIns="168091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06</a:t>
          </a:r>
        </a:p>
      </dsp:txBody>
      <dsp:txXfrm>
        <a:off x="9189221" y="848406"/>
        <a:ext cx="1701707" cy="816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3BC27-A776-42CB-82DC-0908EC3375A1}">
      <dsp:nvSpPr>
        <dsp:cNvPr id="0" name=""/>
        <dsp:cNvSpPr/>
      </dsp:nvSpPr>
      <dsp:spPr>
        <a:xfrm>
          <a:off x="0" y="4516105"/>
          <a:ext cx="1804104" cy="5927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308" tIns="149352" rIns="128308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Phase 6</a:t>
          </a:r>
        </a:p>
      </dsp:txBody>
      <dsp:txXfrm>
        <a:off x="0" y="4516105"/>
        <a:ext cx="1804104" cy="592736"/>
      </dsp:txXfrm>
    </dsp:sp>
    <dsp:sp modelId="{A313A8AE-EF77-4F46-9521-0D6F5B4D2C22}">
      <dsp:nvSpPr>
        <dsp:cNvPr id="0" name=""/>
        <dsp:cNvSpPr/>
      </dsp:nvSpPr>
      <dsp:spPr>
        <a:xfrm>
          <a:off x="1804103" y="4516105"/>
          <a:ext cx="5412312" cy="59273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87" tIns="190500" rIns="10978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Continuous Improvement</a:t>
          </a:r>
        </a:p>
      </dsp:txBody>
      <dsp:txXfrm>
        <a:off x="1804103" y="4516105"/>
        <a:ext cx="5412312" cy="592736"/>
      </dsp:txXfrm>
    </dsp:sp>
    <dsp:sp modelId="{64CCBE41-B7E6-4310-B769-4081AD2F24DF}">
      <dsp:nvSpPr>
        <dsp:cNvPr id="0" name=""/>
        <dsp:cNvSpPr/>
      </dsp:nvSpPr>
      <dsp:spPr>
        <a:xfrm rot="10800000">
          <a:off x="0" y="3613368"/>
          <a:ext cx="1804104" cy="91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00344"/>
            <a:satOff val="-209"/>
            <a:lumOff val="1569"/>
            <a:alphaOff val="0"/>
          </a:schemeClr>
        </a:solidFill>
        <a:ln w="12700" cap="flat" cmpd="sng" algn="ctr">
          <a:solidFill>
            <a:schemeClr val="accent2">
              <a:hueOff val="-300344"/>
              <a:satOff val="-209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308" tIns="149352" rIns="128308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Phase 5</a:t>
          </a:r>
        </a:p>
      </dsp:txBody>
      <dsp:txXfrm rot="-10800000">
        <a:off x="0" y="3613368"/>
        <a:ext cx="1804104" cy="592558"/>
      </dsp:txXfrm>
    </dsp:sp>
    <dsp:sp modelId="{4423044B-88D8-4873-B536-E877EBB6CFB0}">
      <dsp:nvSpPr>
        <dsp:cNvPr id="0" name=""/>
        <dsp:cNvSpPr/>
      </dsp:nvSpPr>
      <dsp:spPr>
        <a:xfrm>
          <a:off x="1804103" y="3613368"/>
          <a:ext cx="5412312" cy="592558"/>
        </a:xfrm>
        <a:prstGeom prst="rect">
          <a:avLst/>
        </a:prstGeom>
        <a:solidFill>
          <a:schemeClr val="accent2">
            <a:tint val="40000"/>
            <a:alpha val="90000"/>
            <a:hueOff val="-178285"/>
            <a:satOff val="2984"/>
            <a:lumOff val="2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78285"/>
              <a:satOff val="2984"/>
              <a:lumOff val="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87" tIns="190500" rIns="10978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Launch and Distribution</a:t>
          </a:r>
        </a:p>
      </dsp:txBody>
      <dsp:txXfrm>
        <a:off x="1804103" y="3613368"/>
        <a:ext cx="5412312" cy="592558"/>
      </dsp:txXfrm>
    </dsp:sp>
    <dsp:sp modelId="{B4E0B446-F4D3-425F-BF12-628D535F9E25}">
      <dsp:nvSpPr>
        <dsp:cNvPr id="0" name=""/>
        <dsp:cNvSpPr/>
      </dsp:nvSpPr>
      <dsp:spPr>
        <a:xfrm rot="10800000">
          <a:off x="0" y="2710630"/>
          <a:ext cx="1804104" cy="91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600689"/>
            <a:satOff val="-417"/>
            <a:lumOff val="3137"/>
            <a:alphaOff val="0"/>
          </a:schemeClr>
        </a:solidFill>
        <a:ln w="12700" cap="flat" cmpd="sng" algn="ctr">
          <a:solidFill>
            <a:schemeClr val="accent2">
              <a:hueOff val="-600689"/>
              <a:satOff val="-417"/>
              <a:lumOff val="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308" tIns="149352" rIns="128308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Phase 4</a:t>
          </a:r>
        </a:p>
      </dsp:txBody>
      <dsp:txXfrm rot="-10800000">
        <a:off x="0" y="2710630"/>
        <a:ext cx="1804104" cy="592558"/>
      </dsp:txXfrm>
    </dsp:sp>
    <dsp:sp modelId="{3E05931C-7DC0-4C19-98DB-94008939332B}">
      <dsp:nvSpPr>
        <dsp:cNvPr id="0" name=""/>
        <dsp:cNvSpPr/>
      </dsp:nvSpPr>
      <dsp:spPr>
        <a:xfrm>
          <a:off x="1804103" y="2710630"/>
          <a:ext cx="5412312" cy="592558"/>
        </a:xfrm>
        <a:prstGeom prst="rect">
          <a:avLst/>
        </a:prstGeom>
        <a:solidFill>
          <a:schemeClr val="accent2">
            <a:tint val="40000"/>
            <a:alpha val="90000"/>
            <a:hueOff val="-356570"/>
            <a:satOff val="5968"/>
            <a:lumOff val="58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56570"/>
              <a:satOff val="5968"/>
              <a:lumOff val="5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87" tIns="190500" rIns="10978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Testing and Feedback</a:t>
          </a:r>
        </a:p>
      </dsp:txBody>
      <dsp:txXfrm>
        <a:off x="1804103" y="2710630"/>
        <a:ext cx="5412312" cy="592558"/>
      </dsp:txXfrm>
    </dsp:sp>
    <dsp:sp modelId="{F4F65B12-4199-4C4F-AC27-2EAB6A3F4497}">
      <dsp:nvSpPr>
        <dsp:cNvPr id="0" name=""/>
        <dsp:cNvSpPr/>
      </dsp:nvSpPr>
      <dsp:spPr>
        <a:xfrm rot="10800000">
          <a:off x="0" y="1807892"/>
          <a:ext cx="1804104" cy="91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901033"/>
            <a:satOff val="-626"/>
            <a:lumOff val="4706"/>
            <a:alphaOff val="0"/>
          </a:schemeClr>
        </a:solidFill>
        <a:ln w="12700" cap="flat" cmpd="sng" algn="ctr">
          <a:solidFill>
            <a:schemeClr val="accent2">
              <a:hueOff val="-901033"/>
              <a:satOff val="-626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308" tIns="149352" rIns="128308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Phase 3</a:t>
          </a:r>
        </a:p>
      </dsp:txBody>
      <dsp:txXfrm rot="-10800000">
        <a:off x="0" y="1807892"/>
        <a:ext cx="1804104" cy="592558"/>
      </dsp:txXfrm>
    </dsp:sp>
    <dsp:sp modelId="{FC708175-3B4C-42E5-8690-6914873C68D5}">
      <dsp:nvSpPr>
        <dsp:cNvPr id="0" name=""/>
        <dsp:cNvSpPr/>
      </dsp:nvSpPr>
      <dsp:spPr>
        <a:xfrm>
          <a:off x="1804103" y="1807892"/>
          <a:ext cx="5412312" cy="592558"/>
        </a:xfrm>
        <a:prstGeom prst="rect">
          <a:avLst/>
        </a:prstGeom>
        <a:solidFill>
          <a:schemeClr val="accent2">
            <a:tint val="40000"/>
            <a:alpha val="90000"/>
            <a:hueOff val="-534855"/>
            <a:satOff val="8953"/>
            <a:lumOff val="88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34855"/>
              <a:satOff val="8953"/>
              <a:lumOff val="8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87" tIns="190500" rIns="10978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Content Creation</a:t>
          </a:r>
        </a:p>
      </dsp:txBody>
      <dsp:txXfrm>
        <a:off x="1804103" y="1807892"/>
        <a:ext cx="5412312" cy="592558"/>
      </dsp:txXfrm>
    </dsp:sp>
    <dsp:sp modelId="{8F85D4DF-EA29-4240-9B10-599D7E6A91D3}">
      <dsp:nvSpPr>
        <dsp:cNvPr id="0" name=""/>
        <dsp:cNvSpPr/>
      </dsp:nvSpPr>
      <dsp:spPr>
        <a:xfrm rot="10800000">
          <a:off x="0" y="905155"/>
          <a:ext cx="1804104" cy="91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201378"/>
            <a:satOff val="-834"/>
            <a:lumOff val="6274"/>
            <a:alphaOff val="0"/>
          </a:schemeClr>
        </a:solidFill>
        <a:ln w="12700" cap="flat" cmpd="sng" algn="ctr">
          <a:solidFill>
            <a:schemeClr val="accent2">
              <a:hueOff val="-1201378"/>
              <a:satOff val="-834"/>
              <a:lumOff val="6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308" tIns="149352" rIns="128308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Phase 2</a:t>
          </a:r>
        </a:p>
      </dsp:txBody>
      <dsp:txXfrm rot="-10800000">
        <a:off x="0" y="905155"/>
        <a:ext cx="1804104" cy="592558"/>
      </dsp:txXfrm>
    </dsp:sp>
    <dsp:sp modelId="{EC856564-3AEF-47CE-B475-7158E948E4D5}">
      <dsp:nvSpPr>
        <dsp:cNvPr id="0" name=""/>
        <dsp:cNvSpPr/>
      </dsp:nvSpPr>
      <dsp:spPr>
        <a:xfrm>
          <a:off x="1804103" y="905155"/>
          <a:ext cx="5412312" cy="592558"/>
        </a:xfrm>
        <a:prstGeom prst="rect">
          <a:avLst/>
        </a:prstGeom>
        <a:solidFill>
          <a:schemeClr val="accent2">
            <a:tint val="40000"/>
            <a:alpha val="90000"/>
            <a:hueOff val="-713139"/>
            <a:satOff val="11937"/>
            <a:lumOff val="117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13139"/>
              <a:satOff val="11937"/>
              <a:lumOff val="11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87" tIns="190500" rIns="10978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Initial Development</a:t>
          </a:r>
        </a:p>
      </dsp:txBody>
      <dsp:txXfrm>
        <a:off x="1804103" y="905155"/>
        <a:ext cx="5412312" cy="592558"/>
      </dsp:txXfrm>
    </dsp:sp>
    <dsp:sp modelId="{0B309C07-C004-46BE-B510-78FA67EB8E85}">
      <dsp:nvSpPr>
        <dsp:cNvPr id="0" name=""/>
        <dsp:cNvSpPr/>
      </dsp:nvSpPr>
      <dsp:spPr>
        <a:xfrm rot="10800000">
          <a:off x="0" y="2417"/>
          <a:ext cx="1804104" cy="91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501722"/>
            <a:satOff val="-1043"/>
            <a:lumOff val="7843"/>
            <a:alphaOff val="0"/>
          </a:schemeClr>
        </a:solidFill>
        <a:ln w="12700" cap="flat" cmpd="sng" algn="ctr">
          <a:solidFill>
            <a:schemeClr val="accent2">
              <a:hueOff val="-1501722"/>
              <a:satOff val="-1043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308" tIns="149352" rIns="128308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Phase 1</a:t>
          </a:r>
        </a:p>
      </dsp:txBody>
      <dsp:txXfrm rot="-10800000">
        <a:off x="0" y="2417"/>
        <a:ext cx="1804104" cy="592558"/>
      </dsp:txXfrm>
    </dsp:sp>
    <dsp:sp modelId="{7AAED7BD-8747-46DB-A27A-D55BAE08B1D4}">
      <dsp:nvSpPr>
        <dsp:cNvPr id="0" name=""/>
        <dsp:cNvSpPr/>
      </dsp:nvSpPr>
      <dsp:spPr>
        <a:xfrm>
          <a:off x="1804103" y="2417"/>
          <a:ext cx="5412312" cy="592558"/>
        </a:xfrm>
        <a:prstGeom prst="rect">
          <a:avLst/>
        </a:prstGeom>
        <a:solidFill>
          <a:schemeClr val="accent2">
            <a:tint val="40000"/>
            <a:alpha val="90000"/>
            <a:hueOff val="-891424"/>
            <a:satOff val="14921"/>
            <a:lumOff val="146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91424"/>
              <a:satOff val="14921"/>
              <a:lumOff val="14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87" tIns="190500" rIns="10978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Design and Planning</a:t>
          </a:r>
        </a:p>
      </dsp:txBody>
      <dsp:txXfrm>
        <a:off x="1804103" y="2417"/>
        <a:ext cx="5412312" cy="592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6A88F-C0D4-4B8B-84B3-A046663BE014}">
      <dsp:nvSpPr>
        <dsp:cNvPr id="0" name=""/>
        <dsp:cNvSpPr/>
      </dsp:nvSpPr>
      <dsp:spPr>
        <a:xfrm>
          <a:off x="37178" y="639586"/>
          <a:ext cx="891912" cy="8919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82846-F928-4031-B02D-DF3C6E555924}">
      <dsp:nvSpPr>
        <dsp:cNvPr id="0" name=""/>
        <dsp:cNvSpPr/>
      </dsp:nvSpPr>
      <dsp:spPr>
        <a:xfrm>
          <a:off x="224480" y="826887"/>
          <a:ext cx="517308" cy="517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F7C62-C19E-4B01-B191-AC041D383D7D}">
      <dsp:nvSpPr>
        <dsp:cNvPr id="0" name=""/>
        <dsp:cNvSpPr/>
      </dsp:nvSpPr>
      <dsp:spPr>
        <a:xfrm>
          <a:off x="1120214" y="639586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baseline="0"/>
            <a:t>Month 1:</a:t>
          </a:r>
          <a:r>
            <a:rPr lang="fr-FR" sz="1600" b="0" i="0" kern="1200" baseline="0"/>
            <a:t> Planning and initial design.</a:t>
          </a:r>
          <a:endParaRPr lang="en-US" sz="1600" kern="1200"/>
        </a:p>
      </dsp:txBody>
      <dsp:txXfrm>
        <a:off x="1120214" y="639586"/>
        <a:ext cx="2102364" cy="891912"/>
      </dsp:txXfrm>
    </dsp:sp>
    <dsp:sp modelId="{2FFD4823-D926-416B-A404-FD3F5065C0B3}">
      <dsp:nvSpPr>
        <dsp:cNvPr id="0" name=""/>
        <dsp:cNvSpPr/>
      </dsp:nvSpPr>
      <dsp:spPr>
        <a:xfrm>
          <a:off x="3588900" y="639586"/>
          <a:ext cx="891912" cy="8919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9A840-7921-4C6E-B15A-A8A34FED87D4}">
      <dsp:nvSpPr>
        <dsp:cNvPr id="0" name=""/>
        <dsp:cNvSpPr/>
      </dsp:nvSpPr>
      <dsp:spPr>
        <a:xfrm>
          <a:off x="3776201" y="826887"/>
          <a:ext cx="517308" cy="517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A3985-2BD1-4353-AE08-036F56661A99}">
      <dsp:nvSpPr>
        <dsp:cNvPr id="0" name=""/>
        <dsp:cNvSpPr/>
      </dsp:nvSpPr>
      <dsp:spPr>
        <a:xfrm>
          <a:off x="4671935" y="639586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baseline="0"/>
            <a:t>Month 2-3:</a:t>
          </a:r>
          <a:r>
            <a:rPr lang="fr-FR" sz="1600" b="0" i="0" kern="1200" baseline="0"/>
            <a:t> Basic development and creation of introductory levels.</a:t>
          </a:r>
          <a:endParaRPr lang="en-US" sz="1600" kern="1200"/>
        </a:p>
      </dsp:txBody>
      <dsp:txXfrm>
        <a:off x="4671935" y="639586"/>
        <a:ext cx="2102364" cy="891912"/>
      </dsp:txXfrm>
    </dsp:sp>
    <dsp:sp modelId="{FA9364BB-5F83-4883-9C75-72764A6D6C03}">
      <dsp:nvSpPr>
        <dsp:cNvPr id="0" name=""/>
        <dsp:cNvSpPr/>
      </dsp:nvSpPr>
      <dsp:spPr>
        <a:xfrm>
          <a:off x="7140621" y="639586"/>
          <a:ext cx="891912" cy="8919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8788D-1F47-4BA4-A6E5-582AC415D570}">
      <dsp:nvSpPr>
        <dsp:cNvPr id="0" name=""/>
        <dsp:cNvSpPr/>
      </dsp:nvSpPr>
      <dsp:spPr>
        <a:xfrm>
          <a:off x="7327922" y="826887"/>
          <a:ext cx="517308" cy="517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EEE15-C64B-438B-8703-F3022E49B3E1}">
      <dsp:nvSpPr>
        <dsp:cNvPr id="0" name=""/>
        <dsp:cNvSpPr/>
      </dsp:nvSpPr>
      <dsp:spPr>
        <a:xfrm>
          <a:off x="8223657" y="639586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baseline="0"/>
            <a:t>Month 4-5:</a:t>
          </a:r>
          <a:r>
            <a:rPr lang="fr-FR" sz="1600" b="0" i="0" kern="1200" baseline="0"/>
            <a:t> Content creation and development of intermediate levels.</a:t>
          </a:r>
          <a:endParaRPr lang="en-US" sz="1600" kern="1200"/>
        </a:p>
      </dsp:txBody>
      <dsp:txXfrm>
        <a:off x="8223657" y="639586"/>
        <a:ext cx="2102364" cy="891912"/>
      </dsp:txXfrm>
    </dsp:sp>
    <dsp:sp modelId="{BB0086D7-9BB6-4B0E-8532-0744B91130B4}">
      <dsp:nvSpPr>
        <dsp:cNvPr id="0" name=""/>
        <dsp:cNvSpPr/>
      </dsp:nvSpPr>
      <dsp:spPr>
        <a:xfrm>
          <a:off x="37178" y="2158858"/>
          <a:ext cx="891912" cy="8919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8FC49-7144-4B22-A9C9-DA04DF9DA5CD}">
      <dsp:nvSpPr>
        <dsp:cNvPr id="0" name=""/>
        <dsp:cNvSpPr/>
      </dsp:nvSpPr>
      <dsp:spPr>
        <a:xfrm>
          <a:off x="224480" y="2346160"/>
          <a:ext cx="517308" cy="5173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2ECC4-F3C4-43D2-A57C-37000BADDAD5}">
      <dsp:nvSpPr>
        <dsp:cNvPr id="0" name=""/>
        <dsp:cNvSpPr/>
      </dsp:nvSpPr>
      <dsp:spPr>
        <a:xfrm>
          <a:off x="1120214" y="2158858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baseline="0"/>
            <a:t>Month 6:</a:t>
          </a:r>
          <a:r>
            <a:rPr lang="fr-FR" sz="1600" b="0" i="0" kern="1200" baseline="0"/>
            <a:t> Testing, feedback collection, and initial launch.</a:t>
          </a:r>
          <a:endParaRPr lang="en-US" sz="1600" kern="1200"/>
        </a:p>
      </dsp:txBody>
      <dsp:txXfrm>
        <a:off x="1120214" y="2158858"/>
        <a:ext cx="2102364" cy="891912"/>
      </dsp:txXfrm>
    </dsp:sp>
    <dsp:sp modelId="{1687084E-0375-4040-B037-EE64B1AB9B79}">
      <dsp:nvSpPr>
        <dsp:cNvPr id="0" name=""/>
        <dsp:cNvSpPr/>
      </dsp:nvSpPr>
      <dsp:spPr>
        <a:xfrm>
          <a:off x="3588900" y="2158858"/>
          <a:ext cx="891912" cy="8919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24089-31C4-49B2-BFCD-E461866BCB69}">
      <dsp:nvSpPr>
        <dsp:cNvPr id="0" name=""/>
        <dsp:cNvSpPr/>
      </dsp:nvSpPr>
      <dsp:spPr>
        <a:xfrm>
          <a:off x="3776201" y="2346160"/>
          <a:ext cx="517308" cy="5173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CE8FC-7F3B-4D15-B91B-191481A46001}">
      <dsp:nvSpPr>
        <dsp:cNvPr id="0" name=""/>
        <dsp:cNvSpPr/>
      </dsp:nvSpPr>
      <dsp:spPr>
        <a:xfrm>
          <a:off x="4671936" y="2158858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baseline="0"/>
            <a:t>Ongoing:</a:t>
          </a:r>
          <a:r>
            <a:rPr lang="fr-FR" sz="1600" b="0" i="0" kern="1200" baseline="0"/>
            <a:t> Continuous updates and addition of advanced content. </a:t>
          </a:r>
          <a:endParaRPr lang="en-US" sz="1600" kern="1200"/>
        </a:p>
      </dsp:txBody>
      <dsp:txXfrm>
        <a:off x="4671936" y="2158858"/>
        <a:ext cx="2102364" cy="8919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76520-6D0B-4B31-8EA1-E347D6F50E1A}">
      <dsp:nvSpPr>
        <dsp:cNvPr id="0" name=""/>
        <dsp:cNvSpPr/>
      </dsp:nvSpPr>
      <dsp:spPr>
        <a:xfrm>
          <a:off x="667432" y="530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6E74-801C-4470-9EF5-8CEDC7FEBD2B}">
      <dsp:nvSpPr>
        <dsp:cNvPr id="0" name=""/>
        <dsp:cNvSpPr/>
      </dsp:nvSpPr>
      <dsp:spPr>
        <a:xfrm>
          <a:off x="848416" y="181514"/>
          <a:ext cx="487265" cy="4872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8EC23-95A3-42B5-996B-AAACC341A6DC}">
      <dsp:nvSpPr>
        <dsp:cNvPr id="0" name=""/>
        <dsp:cNvSpPr/>
      </dsp:nvSpPr>
      <dsp:spPr>
        <a:xfrm>
          <a:off x="395955" y="1114280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i="0" kern="1200" baseline="0"/>
            <a:t>Project Manager:</a:t>
          </a:r>
          <a:r>
            <a:rPr lang="fr-FR" sz="1100" b="0" i="0" kern="1200" baseline="0"/>
            <a:t> Ali Gadraoui</a:t>
          </a:r>
          <a:endParaRPr lang="en-US" sz="1100" kern="1200"/>
        </a:p>
      </dsp:txBody>
      <dsp:txXfrm>
        <a:off x="395955" y="1114280"/>
        <a:ext cx="1392187" cy="556875"/>
      </dsp:txXfrm>
    </dsp:sp>
    <dsp:sp modelId="{8431C1A0-5A3F-47D8-93A0-C2A08FF1B5F5}">
      <dsp:nvSpPr>
        <dsp:cNvPr id="0" name=""/>
        <dsp:cNvSpPr/>
      </dsp:nvSpPr>
      <dsp:spPr>
        <a:xfrm>
          <a:off x="2303252" y="530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E51AD-4086-4E68-A145-95F7EAF64FD3}">
      <dsp:nvSpPr>
        <dsp:cNvPr id="0" name=""/>
        <dsp:cNvSpPr/>
      </dsp:nvSpPr>
      <dsp:spPr>
        <a:xfrm>
          <a:off x="2484236" y="181514"/>
          <a:ext cx="487265" cy="4872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6C46B-D763-4F34-804D-19C3B470594F}">
      <dsp:nvSpPr>
        <dsp:cNvPr id="0" name=""/>
        <dsp:cNvSpPr/>
      </dsp:nvSpPr>
      <dsp:spPr>
        <a:xfrm>
          <a:off x="2031775" y="1114280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i="0" kern="1200" baseline="0"/>
            <a:t>Game Designer</a:t>
          </a:r>
          <a:endParaRPr lang="en-US" sz="1100" kern="1200"/>
        </a:p>
      </dsp:txBody>
      <dsp:txXfrm>
        <a:off x="2031775" y="1114280"/>
        <a:ext cx="1392187" cy="556875"/>
      </dsp:txXfrm>
    </dsp:sp>
    <dsp:sp modelId="{4BEEC575-3A5D-4B23-8365-3092DA3AB3F7}">
      <dsp:nvSpPr>
        <dsp:cNvPr id="0" name=""/>
        <dsp:cNvSpPr/>
      </dsp:nvSpPr>
      <dsp:spPr>
        <a:xfrm>
          <a:off x="3939072" y="530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93BC0-8515-45F4-BE4C-A48D80B12946}">
      <dsp:nvSpPr>
        <dsp:cNvPr id="0" name=""/>
        <dsp:cNvSpPr/>
      </dsp:nvSpPr>
      <dsp:spPr>
        <a:xfrm>
          <a:off x="4120057" y="181514"/>
          <a:ext cx="487265" cy="4872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FB483-E373-4F39-A6AD-FA04229F8739}">
      <dsp:nvSpPr>
        <dsp:cNvPr id="0" name=""/>
        <dsp:cNvSpPr/>
      </dsp:nvSpPr>
      <dsp:spPr>
        <a:xfrm>
          <a:off x="3667596" y="1114280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i="0" kern="1200" baseline="0"/>
            <a:t>Developer/Programmer</a:t>
          </a:r>
          <a:endParaRPr lang="en-US" sz="1100" kern="1200"/>
        </a:p>
      </dsp:txBody>
      <dsp:txXfrm>
        <a:off x="3667596" y="1114280"/>
        <a:ext cx="1392187" cy="556875"/>
      </dsp:txXfrm>
    </dsp:sp>
    <dsp:sp modelId="{66C80E87-E098-4030-BF05-E07DA511931A}">
      <dsp:nvSpPr>
        <dsp:cNvPr id="0" name=""/>
        <dsp:cNvSpPr/>
      </dsp:nvSpPr>
      <dsp:spPr>
        <a:xfrm>
          <a:off x="5574892" y="530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13A6-2A82-433B-ACF5-1EB8C8DC89FD}">
      <dsp:nvSpPr>
        <dsp:cNvPr id="0" name=""/>
        <dsp:cNvSpPr/>
      </dsp:nvSpPr>
      <dsp:spPr>
        <a:xfrm>
          <a:off x="5755877" y="181514"/>
          <a:ext cx="487265" cy="4872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502D-09A1-4FDC-97F1-58438737AAA6}">
      <dsp:nvSpPr>
        <dsp:cNvPr id="0" name=""/>
        <dsp:cNvSpPr/>
      </dsp:nvSpPr>
      <dsp:spPr>
        <a:xfrm>
          <a:off x="5303416" y="1114280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i="0" kern="1200" baseline="0"/>
            <a:t>Graphic Designer/Animator</a:t>
          </a:r>
          <a:endParaRPr lang="en-US" sz="1100" kern="1200"/>
        </a:p>
      </dsp:txBody>
      <dsp:txXfrm>
        <a:off x="5303416" y="1114280"/>
        <a:ext cx="1392187" cy="556875"/>
      </dsp:txXfrm>
    </dsp:sp>
    <dsp:sp modelId="{79C12E19-615D-4455-A48B-B0EF143854C7}">
      <dsp:nvSpPr>
        <dsp:cNvPr id="0" name=""/>
        <dsp:cNvSpPr/>
      </dsp:nvSpPr>
      <dsp:spPr>
        <a:xfrm>
          <a:off x="7210713" y="530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FA826-A1CB-458D-BF4E-2A6A72F38376}">
      <dsp:nvSpPr>
        <dsp:cNvPr id="0" name=""/>
        <dsp:cNvSpPr/>
      </dsp:nvSpPr>
      <dsp:spPr>
        <a:xfrm>
          <a:off x="7391697" y="181514"/>
          <a:ext cx="487265" cy="4872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8AF6-E25B-4D03-B87E-9690538ADC37}">
      <dsp:nvSpPr>
        <dsp:cNvPr id="0" name=""/>
        <dsp:cNvSpPr/>
      </dsp:nvSpPr>
      <dsp:spPr>
        <a:xfrm>
          <a:off x="6939236" y="1114280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i="0" kern="1200" baseline="0"/>
            <a:t>Content Creator/Writer</a:t>
          </a:r>
          <a:endParaRPr lang="en-US" sz="1100" kern="1200"/>
        </a:p>
      </dsp:txBody>
      <dsp:txXfrm>
        <a:off x="6939236" y="1114280"/>
        <a:ext cx="1392187" cy="556875"/>
      </dsp:txXfrm>
    </dsp:sp>
    <dsp:sp modelId="{46387D40-4E0D-41D3-9E05-0AB3AF1201FA}">
      <dsp:nvSpPr>
        <dsp:cNvPr id="0" name=""/>
        <dsp:cNvSpPr/>
      </dsp:nvSpPr>
      <dsp:spPr>
        <a:xfrm>
          <a:off x="8846533" y="530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5A421-EFFB-45F2-B493-0D82312C64F9}">
      <dsp:nvSpPr>
        <dsp:cNvPr id="0" name=""/>
        <dsp:cNvSpPr/>
      </dsp:nvSpPr>
      <dsp:spPr>
        <a:xfrm>
          <a:off x="9027517" y="181514"/>
          <a:ext cx="487265" cy="4872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A8066-5453-426E-8A46-61C7D09726AA}">
      <dsp:nvSpPr>
        <dsp:cNvPr id="0" name=""/>
        <dsp:cNvSpPr/>
      </dsp:nvSpPr>
      <dsp:spPr>
        <a:xfrm>
          <a:off x="8575057" y="1114280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i="0" kern="1200" baseline="0"/>
            <a:t>Audio Specialist</a:t>
          </a:r>
          <a:endParaRPr lang="en-US" sz="1100" kern="1200"/>
        </a:p>
      </dsp:txBody>
      <dsp:txXfrm>
        <a:off x="8575057" y="1114280"/>
        <a:ext cx="1392187" cy="556875"/>
      </dsp:txXfrm>
    </dsp:sp>
    <dsp:sp modelId="{DC47AA6F-5635-466D-88D3-70027DEEE006}">
      <dsp:nvSpPr>
        <dsp:cNvPr id="0" name=""/>
        <dsp:cNvSpPr/>
      </dsp:nvSpPr>
      <dsp:spPr>
        <a:xfrm>
          <a:off x="3939072" y="2019201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66C80-D19B-4263-84DE-899E5F76BFBB}">
      <dsp:nvSpPr>
        <dsp:cNvPr id="0" name=""/>
        <dsp:cNvSpPr/>
      </dsp:nvSpPr>
      <dsp:spPr>
        <a:xfrm>
          <a:off x="4120057" y="2200186"/>
          <a:ext cx="487265" cy="48726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70117-1861-4454-A4B7-4DCF8A49F5CD}">
      <dsp:nvSpPr>
        <dsp:cNvPr id="0" name=""/>
        <dsp:cNvSpPr/>
      </dsp:nvSpPr>
      <dsp:spPr>
        <a:xfrm>
          <a:off x="3667596" y="3132951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i="0" kern="1200" baseline="0"/>
            <a:t>Language Expert/Consultant</a:t>
          </a:r>
          <a:endParaRPr lang="en-US" sz="1100" kern="1200"/>
        </a:p>
      </dsp:txBody>
      <dsp:txXfrm>
        <a:off x="3667596" y="3132951"/>
        <a:ext cx="1392187" cy="556875"/>
      </dsp:txXfrm>
    </dsp:sp>
    <dsp:sp modelId="{25B2682C-495F-4E96-95DC-F3633720A5AA}">
      <dsp:nvSpPr>
        <dsp:cNvPr id="0" name=""/>
        <dsp:cNvSpPr/>
      </dsp:nvSpPr>
      <dsp:spPr>
        <a:xfrm>
          <a:off x="5574892" y="2019201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D25AD-438C-4120-8961-0AB672F147CC}">
      <dsp:nvSpPr>
        <dsp:cNvPr id="0" name=""/>
        <dsp:cNvSpPr/>
      </dsp:nvSpPr>
      <dsp:spPr>
        <a:xfrm>
          <a:off x="5755877" y="2200186"/>
          <a:ext cx="487265" cy="48726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ED0ED-B012-48CA-9C35-FA85F5EA3875}">
      <dsp:nvSpPr>
        <dsp:cNvPr id="0" name=""/>
        <dsp:cNvSpPr/>
      </dsp:nvSpPr>
      <dsp:spPr>
        <a:xfrm>
          <a:off x="5303416" y="3132951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i="0" kern="1200" baseline="0"/>
            <a:t>Quality Assurance (QA) Tester</a:t>
          </a:r>
          <a:r>
            <a:rPr lang="fr-FR" sz="1100" b="0" i="0" kern="1200" baseline="0"/>
            <a:t> </a:t>
          </a:r>
          <a:endParaRPr lang="en-US" sz="1100" kern="1200"/>
        </a:p>
      </dsp:txBody>
      <dsp:txXfrm>
        <a:off x="5303416" y="3132951"/>
        <a:ext cx="1392187" cy="5568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69CC4-A282-4245-9376-ECDEDC6473C6}">
      <dsp:nvSpPr>
        <dsp:cNvPr id="0" name=""/>
        <dsp:cNvSpPr/>
      </dsp:nvSpPr>
      <dsp:spPr>
        <a:xfrm>
          <a:off x="1163039" y="661812"/>
          <a:ext cx="1291680" cy="1291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958FF-0E47-4EC9-924C-3623A98BD1A3}">
      <dsp:nvSpPr>
        <dsp:cNvPr id="0" name=""/>
        <dsp:cNvSpPr/>
      </dsp:nvSpPr>
      <dsp:spPr>
        <a:xfrm>
          <a:off x="373679" y="2308544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i="0" kern="1200" baseline="0" dirty="0"/>
            <a:t>Game </a:t>
          </a:r>
          <a:r>
            <a:rPr lang="fr-FR" sz="1900" b="1" i="0" kern="1200" baseline="0" dirty="0" err="1"/>
            <a:t>Development</a:t>
          </a:r>
          <a:r>
            <a:rPr lang="fr-FR" sz="1900" b="1" i="0" kern="1200" baseline="0" dirty="0"/>
            <a:t>:</a:t>
          </a:r>
          <a:r>
            <a:rPr lang="fr-FR" sz="1900" b="0" i="0" kern="1200" baseline="0" dirty="0"/>
            <a:t> </a:t>
          </a:r>
          <a:r>
            <a:rPr lang="fr-FR" sz="1900" b="0" i="0" kern="1200" baseline="0" dirty="0" err="1"/>
            <a:t>Unity</a:t>
          </a:r>
          <a:r>
            <a:rPr lang="fr-FR" sz="1900" b="0" i="0" kern="1200" baseline="0" dirty="0"/>
            <a:t> or </a:t>
          </a:r>
          <a:r>
            <a:rPr lang="fr-FR" sz="1900" b="0" i="0" kern="1200" baseline="0" dirty="0" err="1"/>
            <a:t>Unreal</a:t>
          </a:r>
          <a:r>
            <a:rPr lang="fr-FR" sz="1900" b="0" i="0" kern="1200" baseline="0" dirty="0"/>
            <a:t> Engine + </a:t>
          </a:r>
          <a:r>
            <a:rPr lang="fr-FR" sz="1900" b="0" i="0" kern="1200" baseline="0" dirty="0" err="1"/>
            <a:t>Ren’Py</a:t>
          </a:r>
          <a:endParaRPr lang="en-US" sz="1900" kern="1200" dirty="0"/>
        </a:p>
      </dsp:txBody>
      <dsp:txXfrm>
        <a:off x="373679" y="2308544"/>
        <a:ext cx="2870400" cy="720000"/>
      </dsp:txXfrm>
    </dsp:sp>
    <dsp:sp modelId="{9B700D2F-245E-4CE2-9CFF-9FA9DC4B4EC0}">
      <dsp:nvSpPr>
        <dsp:cNvPr id="0" name=""/>
        <dsp:cNvSpPr/>
      </dsp:nvSpPr>
      <dsp:spPr>
        <a:xfrm>
          <a:off x="4535760" y="661812"/>
          <a:ext cx="1291680" cy="1291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E3282-5813-4E4F-B894-B3203F1EE610}">
      <dsp:nvSpPr>
        <dsp:cNvPr id="0" name=""/>
        <dsp:cNvSpPr/>
      </dsp:nvSpPr>
      <dsp:spPr>
        <a:xfrm>
          <a:off x="3746400" y="2308544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i="0" kern="1200" baseline="0"/>
            <a:t>Graphic Design:</a:t>
          </a:r>
          <a:r>
            <a:rPr lang="fr-FR" sz="1900" b="0" i="0" kern="1200" baseline="0"/>
            <a:t> Adobe Creative Suite</a:t>
          </a:r>
          <a:endParaRPr lang="en-US" sz="1900" kern="1200"/>
        </a:p>
      </dsp:txBody>
      <dsp:txXfrm>
        <a:off x="3746400" y="2308544"/>
        <a:ext cx="2870400" cy="720000"/>
      </dsp:txXfrm>
    </dsp:sp>
    <dsp:sp modelId="{BFFE622B-BB78-499D-BE02-C643FA438689}">
      <dsp:nvSpPr>
        <dsp:cNvPr id="0" name=""/>
        <dsp:cNvSpPr/>
      </dsp:nvSpPr>
      <dsp:spPr>
        <a:xfrm>
          <a:off x="7908480" y="661812"/>
          <a:ext cx="1291680" cy="1291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8A4EC-416E-4A53-B5D0-6EF7D9DC44D3}">
      <dsp:nvSpPr>
        <dsp:cNvPr id="0" name=""/>
        <dsp:cNvSpPr/>
      </dsp:nvSpPr>
      <dsp:spPr>
        <a:xfrm>
          <a:off x="7119120" y="2308544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i="0" kern="1200" baseline="0"/>
            <a:t>Audio Editing:</a:t>
          </a:r>
          <a:r>
            <a:rPr lang="fr-FR" sz="1900" b="0" i="0" kern="1200" baseline="0"/>
            <a:t> Audacity or Adobe Audition </a:t>
          </a:r>
          <a:endParaRPr lang="en-US" sz="1900" kern="1200"/>
        </a:p>
      </dsp:txBody>
      <dsp:txXfrm>
        <a:off x="7119120" y="2308544"/>
        <a:ext cx="28704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B6743-0D28-4E1F-B5A9-0029ED18B699}">
      <dsp:nvSpPr>
        <dsp:cNvPr id="0" name=""/>
        <dsp:cNvSpPr/>
      </dsp:nvSpPr>
      <dsp:spPr>
        <a:xfrm>
          <a:off x="3036" y="1042501"/>
          <a:ext cx="2167770" cy="137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D680A-A95D-4C8E-A7D4-E1D049419EA0}">
      <dsp:nvSpPr>
        <dsp:cNvPr id="0" name=""/>
        <dsp:cNvSpPr/>
      </dsp:nvSpPr>
      <dsp:spPr>
        <a:xfrm>
          <a:off x="243899" y="1271321"/>
          <a:ext cx="2167770" cy="137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baseline="0"/>
            <a:t>Engaging Learning Experience:</a:t>
          </a:r>
          <a:r>
            <a:rPr lang="fr-FR" sz="1500" b="0" i="0" kern="1200" baseline="0"/>
            <a:t> Makes learning Finnish fun and interactive.</a:t>
          </a:r>
          <a:endParaRPr lang="en-US" sz="1500" kern="1200"/>
        </a:p>
      </dsp:txBody>
      <dsp:txXfrm>
        <a:off x="284216" y="1311638"/>
        <a:ext cx="2087136" cy="1295900"/>
      </dsp:txXfrm>
    </dsp:sp>
    <dsp:sp modelId="{3BB8ADD7-58BC-43B5-9CBF-AC9DAD0DAD5E}">
      <dsp:nvSpPr>
        <dsp:cNvPr id="0" name=""/>
        <dsp:cNvSpPr/>
      </dsp:nvSpPr>
      <dsp:spPr>
        <a:xfrm>
          <a:off x="2652533" y="1042501"/>
          <a:ext cx="2167770" cy="137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32A67-212A-4F80-9F88-600582976ADB}">
      <dsp:nvSpPr>
        <dsp:cNvPr id="0" name=""/>
        <dsp:cNvSpPr/>
      </dsp:nvSpPr>
      <dsp:spPr>
        <a:xfrm>
          <a:off x="2893397" y="1271321"/>
          <a:ext cx="2167770" cy="137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baseline="0"/>
            <a:t>Cultural Understanding:</a:t>
          </a:r>
          <a:r>
            <a:rPr lang="fr-FR" sz="1500" b="0" i="0" kern="1200" baseline="0"/>
            <a:t> Provides context to language learning.</a:t>
          </a:r>
          <a:endParaRPr lang="en-US" sz="1500" kern="1200"/>
        </a:p>
      </dsp:txBody>
      <dsp:txXfrm>
        <a:off x="2933714" y="1311638"/>
        <a:ext cx="2087136" cy="1295900"/>
      </dsp:txXfrm>
    </dsp:sp>
    <dsp:sp modelId="{5D2608F5-AC8C-446E-8B23-99580C0C5F6B}">
      <dsp:nvSpPr>
        <dsp:cNvPr id="0" name=""/>
        <dsp:cNvSpPr/>
      </dsp:nvSpPr>
      <dsp:spPr>
        <a:xfrm>
          <a:off x="5302031" y="1042501"/>
          <a:ext cx="2167770" cy="137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DB595-EF00-42F8-90B2-8DED029CC090}">
      <dsp:nvSpPr>
        <dsp:cNvPr id="0" name=""/>
        <dsp:cNvSpPr/>
      </dsp:nvSpPr>
      <dsp:spPr>
        <a:xfrm>
          <a:off x="5542895" y="1271321"/>
          <a:ext cx="2167770" cy="137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baseline="0"/>
            <a:t>Scalability:</a:t>
          </a:r>
          <a:r>
            <a:rPr lang="fr-FR" sz="1500" b="0" i="0" kern="1200" baseline="0"/>
            <a:t> Allows for continuous development.</a:t>
          </a:r>
          <a:endParaRPr lang="en-US" sz="1500" kern="1200"/>
        </a:p>
      </dsp:txBody>
      <dsp:txXfrm>
        <a:off x="5583212" y="1311638"/>
        <a:ext cx="2087136" cy="1295900"/>
      </dsp:txXfrm>
    </dsp:sp>
    <dsp:sp modelId="{7B78D8B1-A3C1-419C-B4A1-0A1EB0E666AE}">
      <dsp:nvSpPr>
        <dsp:cNvPr id="0" name=""/>
        <dsp:cNvSpPr/>
      </dsp:nvSpPr>
      <dsp:spPr>
        <a:xfrm>
          <a:off x="7951529" y="1042501"/>
          <a:ext cx="2167770" cy="137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E77DC-ADE4-46FB-8A16-F098E326855E}">
      <dsp:nvSpPr>
        <dsp:cNvPr id="0" name=""/>
        <dsp:cNvSpPr/>
      </dsp:nvSpPr>
      <dsp:spPr>
        <a:xfrm>
          <a:off x="8192392" y="1271321"/>
          <a:ext cx="2167770" cy="137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baseline="0"/>
            <a:t>Portfolio Enhancement:</a:t>
          </a:r>
          <a:r>
            <a:rPr lang="fr-FR" sz="1500" b="0" i="0" kern="1200" baseline="0"/>
            <a:t> Showcases development and educational design skills. </a:t>
          </a:r>
          <a:endParaRPr lang="en-US" sz="1500" kern="1200"/>
        </a:p>
      </dsp:txBody>
      <dsp:txXfrm>
        <a:off x="8232709" y="1311638"/>
        <a:ext cx="2087136" cy="129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8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8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9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82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8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2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4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0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D3905-68D1-13D7-7B06-D5393673B1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707" b="7707"/>
          <a:stretch/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D5357-6F9F-D3F6-C1A0-8D6213B8D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909456"/>
            <a:ext cx="7393922" cy="3066469"/>
          </a:xfrm>
        </p:spPr>
        <p:txBody>
          <a:bodyPr anchor="b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Learn Finnish Adventure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0EC61-FAAC-681E-F539-F07DBD959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956113"/>
            <a:ext cx="7393922" cy="1329888"/>
          </a:xfrm>
        </p:spPr>
        <p:txBody>
          <a:bodyPr anchor="t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Project proposal for an Educational language learning game,</a:t>
            </a:r>
          </a:p>
          <a:p>
            <a:r>
              <a:rPr lang="fr-FR">
                <a:solidFill>
                  <a:srgbClr val="FFFFFF"/>
                </a:solidFill>
              </a:rPr>
              <a:t>29,07,2024 – Ali Gadraoui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6272784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827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09A80-2E85-86E3-72A0-9FA7B418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fr-FR" dirty="0"/>
              <a:t>Software </a:t>
            </a:r>
            <a:r>
              <a:rPr lang="fr-FR" dirty="0" err="1"/>
              <a:t>tools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FE6567FE-F4EA-7FE7-D097-F2D30BB1D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119652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06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0AA74-3391-F43B-9F23-81767608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fr-FR" dirty="0" err="1"/>
              <a:t>Benefits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88B15818-E1F5-27C9-7C3D-4D2B4C16B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018413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81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09A80-2E85-86E3-72A0-9FA7B418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BEDAED-39B7-C6C7-D4F6-5637CE6172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5150" y="2256287"/>
            <a:ext cx="4563618" cy="37604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"Learn Finnish Adventure" game aims to create an engaging and educational tool for non-Finnish speakers.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project is manageable for an IT student and allows for gradual development.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With clear roles and responsibilities, the team can develop a high-quality educational game.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This project will enhance language learning and showcase your project management skills. </a:t>
            </a:r>
          </a:p>
        </p:txBody>
      </p:sp>
      <p:pic>
        <p:nvPicPr>
          <p:cNvPr id="8" name="Graphic 7" descr="Hike">
            <a:extLst>
              <a:ext uri="{FF2B5EF4-FFF2-40B4-BE49-F238E27FC236}">
                <a16:creationId xmlns:a16="http://schemas.microsoft.com/office/drawing/2014/main" id="{504DCD0A-E8FB-B08C-E3D0-70FF6AC56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2256287"/>
            <a:ext cx="3760459" cy="376045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5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0AD9E158-5526-2A5B-E490-C5802CF0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8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09A80-2E85-86E3-72A0-9FA7B418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328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A2D5A-166D-C381-5672-79D0D76E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fr-FR" sz="3600"/>
              <a:t>Project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19BE0A0-4A2C-319C-3F1C-7C624432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619430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76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206D-928C-E628-D7DC-67A873CE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Objectives</a:t>
            </a:r>
            <a:endParaRPr lang="fr-FR" dirty="0"/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CDE44C15-A9D7-9FDD-DCFE-2220E31BC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615032"/>
              </p:ext>
            </p:extLst>
          </p:nvPr>
        </p:nvGraphicFramePr>
        <p:xfrm>
          <a:off x="1285538" y="2468881"/>
          <a:ext cx="9045040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50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09A80-2E85-86E3-72A0-9FA7B418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fr-FR" dirty="0"/>
              <a:t>Game Structure </a:t>
            </a:r>
            <a:r>
              <a:rPr lang="fr-FR"/>
              <a:t>Sample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AB9A0983-3F2C-649F-B985-CEF7DBC37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235367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81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09A80-2E85-86E3-72A0-9FA7B418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fr-FR" sz="3600"/>
              <a:t>Development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46A07B-9879-D57C-0B65-F5A165458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360512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680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09A80-2E85-86E3-72A0-9FA7B418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fr-FR" dirty="0"/>
              <a:t>Project Timeline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F8AF2A7-DF67-6033-79D7-30FF18E95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77018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6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09A80-2E85-86E3-72A0-9FA7B418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fr-FR" dirty="0"/>
              <a:t>Team Structure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700F006-5D31-44D1-C29D-48C9D9976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881974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16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bstract background of data">
            <a:extLst>
              <a:ext uri="{FF2B5EF4-FFF2-40B4-BE49-F238E27FC236}">
                <a16:creationId xmlns:a16="http://schemas.microsoft.com/office/drawing/2014/main" id="{E4F4B959-D057-1733-0594-EE58118A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16" r="34334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09A80-2E85-86E3-72A0-9FA7B418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fr-FR" dirty="0" err="1"/>
              <a:t>Roles</a:t>
            </a:r>
            <a:r>
              <a:rPr lang="fr-FR" dirty="0"/>
              <a:t> &amp; </a:t>
            </a:r>
            <a:r>
              <a:rPr lang="fr-FR" dirty="0" err="1"/>
              <a:t>Responsibilities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12C647-C206-FEDD-C211-95A8A337AE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633236"/>
            <a:ext cx="5852160" cy="36646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Project Manager: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Coordination, timelines, communication.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Game Designer: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Mechanics, rules, progression.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Developer/Programmer: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Game development, debugging.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Graphic Designer/Animator: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Visual assets, animations.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Content Creator/Writer: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Educational content, dialogues.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Audio Specialist: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Audio content, pronunciation guides.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Language Expert: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Language accuracy, cultural insights.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QA Tester: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Bug identification, user feedback. </a:t>
            </a:r>
          </a:p>
        </p:txBody>
      </p:sp>
    </p:spTree>
    <p:extLst>
      <p:ext uri="{BB962C8B-B14F-4D97-AF65-F5344CB8AC3E}">
        <p14:creationId xmlns:p14="http://schemas.microsoft.com/office/powerpoint/2010/main" val="104905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907EF-4100-E787-F29E-16294FB241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098" r="24496" b="-2"/>
          <a:stretch/>
        </p:blipFill>
        <p:spPr>
          <a:xfrm>
            <a:off x="20" y="914399"/>
            <a:ext cx="4416532" cy="53535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EC09A80-2E85-86E3-72A0-9FA7B418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914400"/>
            <a:ext cx="6501810" cy="1097280"/>
          </a:xfrm>
        </p:spPr>
        <p:txBody>
          <a:bodyPr anchor="t">
            <a:normAutofit/>
          </a:bodyPr>
          <a:lstStyle/>
          <a:p>
            <a:r>
              <a:rPr lang="fr-FR" dirty="0"/>
              <a:t>Collaboration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5D4E80-A6BC-A5E4-D84C-EE0413F06E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29200" y="2176036"/>
            <a:ext cx="6501810" cy="41218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Communication: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Discord, Microsoft Teams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Version Control: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GitHub, GitLab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Design Collaboration: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Figma </a:t>
            </a:r>
          </a:p>
        </p:txBody>
      </p:sp>
    </p:spTree>
    <p:extLst>
      <p:ext uri="{BB962C8B-B14F-4D97-AF65-F5344CB8AC3E}">
        <p14:creationId xmlns:p14="http://schemas.microsoft.com/office/powerpoint/2010/main" val="267167592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1F3F0"/>
      </a:lt2>
      <a:accent1>
        <a:srgbClr val="D12CE4"/>
      </a:accent1>
      <a:accent2>
        <a:srgbClr val="721AD2"/>
      </a:accent2>
      <a:accent3>
        <a:srgbClr val="3B30E4"/>
      </a:accent3>
      <a:accent4>
        <a:srgbClr val="1A5BD2"/>
      </a:accent4>
      <a:accent5>
        <a:srgbClr val="2CBAE4"/>
      </a:accent5>
      <a:accent6>
        <a:srgbClr val="18C1A1"/>
      </a:accent6>
      <a:hlink>
        <a:srgbClr val="3F8C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75EEDB5EF6527D4D9A11C29F87AE06F2" ma:contentTypeVersion="15" ma:contentTypeDescription="Luo uusi asiakirja." ma:contentTypeScope="" ma:versionID="ff3b83879d543e3a3d69d875d7840073">
  <xsd:schema xmlns:xsd="http://www.w3.org/2001/XMLSchema" xmlns:xs="http://www.w3.org/2001/XMLSchema" xmlns:p="http://schemas.microsoft.com/office/2006/metadata/properties" xmlns:ns3="0a19fccd-a69f-48db-80ef-900e75296005" xmlns:ns4="8b187562-7d84-45db-82c1-c6cc88a9d367" targetNamespace="http://schemas.microsoft.com/office/2006/metadata/properties" ma:root="true" ma:fieldsID="0dba17382fc68c9ab0cb892bf66ca473" ns3:_="" ns4:_="">
    <xsd:import namespace="0a19fccd-a69f-48db-80ef-900e75296005"/>
    <xsd:import namespace="8b187562-7d84-45db-82c1-c6cc88a9d3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9fccd-a69f-48db-80ef-900e752960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87562-7d84-45db-82c1-c6cc88a9d36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a19fccd-a69f-48db-80ef-900e75296005" xsi:nil="true"/>
  </documentManagement>
</p:properties>
</file>

<file path=customXml/itemProps1.xml><?xml version="1.0" encoding="utf-8"?>
<ds:datastoreItem xmlns:ds="http://schemas.openxmlformats.org/officeDocument/2006/customXml" ds:itemID="{8530C0A8-585C-4DD5-9107-F77206677C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19fccd-a69f-48db-80ef-900e75296005"/>
    <ds:schemaRef ds:uri="8b187562-7d84-45db-82c1-c6cc88a9d3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E89F4D-7541-4B21-A143-7DD75FA38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2F3E91-2B78-4B9F-A53C-3258928084C1}">
  <ds:schemaRefs>
    <ds:schemaRef ds:uri="http://schemas.microsoft.com/office/2006/documentManagement/types"/>
    <ds:schemaRef ds:uri="http://schemas.openxmlformats.org/package/2006/metadata/core-properties"/>
    <ds:schemaRef ds:uri="0a19fccd-a69f-48db-80ef-900e75296005"/>
    <ds:schemaRef ds:uri="http://purl.org/dc/elements/1.1/"/>
    <ds:schemaRef ds:uri="http://schemas.microsoft.com/office/2006/metadata/properties"/>
    <ds:schemaRef ds:uri="http://purl.org/dc/terms/"/>
    <ds:schemaRef ds:uri="8b187562-7d84-45db-82c1-c6cc88a9d367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466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Grandview Display</vt:lpstr>
      <vt:lpstr>DashVTI</vt:lpstr>
      <vt:lpstr>Learn Finnish Adventure Game</vt:lpstr>
      <vt:lpstr>Project Overview</vt:lpstr>
      <vt:lpstr>Objectives</vt:lpstr>
      <vt:lpstr>Game Structure Sample</vt:lpstr>
      <vt:lpstr>Development Plan</vt:lpstr>
      <vt:lpstr>Project Timeline</vt:lpstr>
      <vt:lpstr>Team Structure</vt:lpstr>
      <vt:lpstr>Roles &amp; Responsibilities</vt:lpstr>
      <vt:lpstr>Collaboration tools</vt:lpstr>
      <vt:lpstr>Software tools</vt:lpstr>
      <vt:lpstr>Benefits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GADRAOUI NITS21K</dc:creator>
  <cp:lastModifiedBy>ALI GADRAOUI NITS21K</cp:lastModifiedBy>
  <cp:revision>3</cp:revision>
  <dcterms:created xsi:type="dcterms:W3CDTF">2024-07-29T08:10:41Z</dcterms:created>
  <dcterms:modified xsi:type="dcterms:W3CDTF">2024-07-29T08:44:38Z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0x01010075EEDB5EF6527D4D9A11C29F87AE06F2</vt:lpwstr>
  </property>
</Properties>
</file>