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0CA2B-D71A-453F-ABC0-88981227ADEF}" v="2" dt="2022-09-04T10:53:16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ghaffari" userId="5439d0562ebb4bd7" providerId="LiveId" clId="{F2E0CA2B-D71A-453F-ABC0-88981227ADEF}"/>
    <pc:docChg chg="undo custSel modSld">
      <pc:chgData name="ALI ghaffari" userId="5439d0562ebb4bd7" providerId="LiveId" clId="{F2E0CA2B-D71A-453F-ABC0-88981227ADEF}" dt="2022-09-04T10:57:58.685" v="293" actId="20577"/>
      <pc:docMkLst>
        <pc:docMk/>
      </pc:docMkLst>
      <pc:sldChg chg="addSp delSp modSp mod">
        <pc:chgData name="ALI ghaffari" userId="5439d0562ebb4bd7" providerId="LiveId" clId="{F2E0CA2B-D71A-453F-ABC0-88981227ADEF}" dt="2022-09-04T10:57:58.685" v="293" actId="20577"/>
        <pc:sldMkLst>
          <pc:docMk/>
          <pc:sldMk cId="3583349402" sldId="256"/>
        </pc:sldMkLst>
        <pc:spChg chg="mod">
          <ac:chgData name="ALI ghaffari" userId="5439d0562ebb4bd7" providerId="LiveId" clId="{F2E0CA2B-D71A-453F-ABC0-88981227ADEF}" dt="2022-09-04T10:53:14.211" v="186" actId="1076"/>
          <ac:spMkLst>
            <pc:docMk/>
            <pc:sldMk cId="3583349402" sldId="256"/>
            <ac:spMk id="4" creationId="{57766A5B-690C-E8E2-9BA8-02BC785D40E3}"/>
          </ac:spMkLst>
        </pc:spChg>
        <pc:spChg chg="add mod">
          <ac:chgData name="ALI ghaffari" userId="5439d0562ebb4bd7" providerId="LiveId" clId="{F2E0CA2B-D71A-453F-ABC0-88981227ADEF}" dt="2022-09-04T10:53:19.493" v="188" actId="1076"/>
          <ac:spMkLst>
            <pc:docMk/>
            <pc:sldMk cId="3583349402" sldId="256"/>
            <ac:spMk id="5" creationId="{407C3596-76E3-3EC4-DC9B-B45753234B50}"/>
          </ac:spMkLst>
        </pc:spChg>
        <pc:spChg chg="add mod">
          <ac:chgData name="ALI ghaffari" userId="5439d0562ebb4bd7" providerId="LiveId" clId="{F2E0CA2B-D71A-453F-ABC0-88981227ADEF}" dt="2022-09-04T10:53:19.493" v="188" actId="1076"/>
          <ac:spMkLst>
            <pc:docMk/>
            <pc:sldMk cId="3583349402" sldId="256"/>
            <ac:spMk id="6" creationId="{58E57044-4724-BA2B-D2B3-DD9D99A82B8E}"/>
          </ac:spMkLst>
        </pc:spChg>
        <pc:spChg chg="mod">
          <ac:chgData name="ALI ghaffari" userId="5439d0562ebb4bd7" providerId="LiveId" clId="{F2E0CA2B-D71A-453F-ABC0-88981227ADEF}" dt="2022-09-04T10:53:14.211" v="186" actId="1076"/>
          <ac:spMkLst>
            <pc:docMk/>
            <pc:sldMk cId="3583349402" sldId="256"/>
            <ac:spMk id="7" creationId="{D9946020-5EF4-443F-8C16-3DB265D5E4AE}"/>
          </ac:spMkLst>
        </pc:spChg>
        <pc:spChg chg="mod">
          <ac:chgData name="ALI ghaffari" userId="5439d0562ebb4bd7" providerId="LiveId" clId="{F2E0CA2B-D71A-453F-ABC0-88981227ADEF}" dt="2022-09-04T10:53:14.211" v="186" actId="1076"/>
          <ac:spMkLst>
            <pc:docMk/>
            <pc:sldMk cId="3583349402" sldId="256"/>
            <ac:spMk id="8" creationId="{F5D9FB1D-E258-2818-AFC2-93851457DB08}"/>
          </ac:spMkLst>
        </pc:spChg>
        <pc:spChg chg="add mod">
          <ac:chgData name="ALI ghaffari" userId="5439d0562ebb4bd7" providerId="LiveId" clId="{F2E0CA2B-D71A-453F-ABC0-88981227ADEF}" dt="2022-09-04T10:53:19.493" v="188" actId="1076"/>
          <ac:spMkLst>
            <pc:docMk/>
            <pc:sldMk cId="3583349402" sldId="256"/>
            <ac:spMk id="9" creationId="{531CB320-879F-449B-432B-2F6CE1B9E7C6}"/>
          </ac:spMkLst>
        </pc:spChg>
        <pc:spChg chg="mod">
          <ac:chgData name="ALI ghaffari" userId="5439d0562ebb4bd7" providerId="LiveId" clId="{F2E0CA2B-D71A-453F-ABC0-88981227ADEF}" dt="2022-09-04T10:53:14.211" v="186" actId="1076"/>
          <ac:spMkLst>
            <pc:docMk/>
            <pc:sldMk cId="3583349402" sldId="256"/>
            <ac:spMk id="12" creationId="{0C539A45-719D-17FE-C8C3-46C8477FD7A9}"/>
          </ac:spMkLst>
        </pc:spChg>
        <pc:spChg chg="mod">
          <ac:chgData name="ALI ghaffari" userId="5439d0562ebb4bd7" providerId="LiveId" clId="{F2E0CA2B-D71A-453F-ABC0-88981227ADEF}" dt="2022-09-04T10:56:29.564" v="250" actId="1076"/>
          <ac:spMkLst>
            <pc:docMk/>
            <pc:sldMk cId="3583349402" sldId="256"/>
            <ac:spMk id="13" creationId="{CADDBC9A-21A4-45EA-51D4-B04AB5913C13}"/>
          </ac:spMkLst>
        </pc:spChg>
        <pc:spChg chg="mod">
          <ac:chgData name="ALI ghaffari" userId="5439d0562ebb4bd7" providerId="LiveId" clId="{F2E0CA2B-D71A-453F-ABC0-88981227ADEF}" dt="2022-09-04T10:52:50.635" v="182" actId="1076"/>
          <ac:spMkLst>
            <pc:docMk/>
            <pc:sldMk cId="3583349402" sldId="256"/>
            <ac:spMk id="14" creationId="{E5F0B688-09EE-92A6-0D7E-9E679345DF71}"/>
          </ac:spMkLst>
        </pc:spChg>
        <pc:spChg chg="mod">
          <ac:chgData name="ALI ghaffari" userId="5439d0562ebb4bd7" providerId="LiveId" clId="{F2E0CA2B-D71A-453F-ABC0-88981227ADEF}" dt="2022-09-04T10:52:50.635" v="182" actId="1076"/>
          <ac:spMkLst>
            <pc:docMk/>
            <pc:sldMk cId="3583349402" sldId="256"/>
            <ac:spMk id="15" creationId="{35506C64-938D-7CEA-4D6C-6F0AC56D8B37}"/>
          </ac:spMkLst>
        </pc:spChg>
        <pc:spChg chg="mod">
          <ac:chgData name="ALI ghaffari" userId="5439d0562ebb4bd7" providerId="LiveId" clId="{F2E0CA2B-D71A-453F-ABC0-88981227ADEF}" dt="2022-09-04T10:52:50.635" v="182" actId="1076"/>
          <ac:spMkLst>
            <pc:docMk/>
            <pc:sldMk cId="3583349402" sldId="256"/>
            <ac:spMk id="16" creationId="{F8A28733-0273-14EB-8FCD-17969A56D648}"/>
          </ac:spMkLst>
        </pc:spChg>
        <pc:spChg chg="add del mod">
          <ac:chgData name="ALI ghaffari" userId="5439d0562ebb4bd7" providerId="LiveId" clId="{F2E0CA2B-D71A-453F-ABC0-88981227ADEF}" dt="2022-09-04T10:53:28.939" v="192" actId="478"/>
          <ac:spMkLst>
            <pc:docMk/>
            <pc:sldMk cId="3583349402" sldId="256"/>
            <ac:spMk id="18" creationId="{02351B86-2B02-9498-5DD1-B8D6B44B247C}"/>
          </ac:spMkLst>
        </pc:spChg>
        <pc:spChg chg="add del mod">
          <ac:chgData name="ALI ghaffari" userId="5439d0562ebb4bd7" providerId="LiveId" clId="{F2E0CA2B-D71A-453F-ABC0-88981227ADEF}" dt="2022-09-04T10:53:22.637" v="189" actId="478"/>
          <ac:spMkLst>
            <pc:docMk/>
            <pc:sldMk cId="3583349402" sldId="256"/>
            <ac:spMk id="19" creationId="{F5AAE335-1BD0-683E-0C31-258354A87850}"/>
          </ac:spMkLst>
        </pc:spChg>
        <pc:spChg chg="add mod">
          <ac:chgData name="ALI ghaffari" userId="5439d0562ebb4bd7" providerId="LiveId" clId="{F2E0CA2B-D71A-453F-ABC0-88981227ADEF}" dt="2022-09-04T10:52:50.635" v="182" actId="1076"/>
          <ac:spMkLst>
            <pc:docMk/>
            <pc:sldMk cId="3583349402" sldId="256"/>
            <ac:spMk id="20" creationId="{046010D2-28FA-8514-F839-39323F540C8D}"/>
          </ac:spMkLst>
        </pc:spChg>
        <pc:spChg chg="add del mod">
          <ac:chgData name="ALI ghaffari" userId="5439d0562ebb4bd7" providerId="LiveId" clId="{F2E0CA2B-D71A-453F-ABC0-88981227ADEF}" dt="2022-09-04T10:53:24.754" v="190" actId="478"/>
          <ac:spMkLst>
            <pc:docMk/>
            <pc:sldMk cId="3583349402" sldId="256"/>
            <ac:spMk id="21" creationId="{1304A9BF-E311-6DAD-06E1-2024DAAF85EA}"/>
          </ac:spMkLst>
        </pc:spChg>
        <pc:spChg chg="add mod">
          <ac:chgData name="ALI ghaffari" userId="5439d0562ebb4bd7" providerId="LiveId" clId="{F2E0CA2B-D71A-453F-ABC0-88981227ADEF}" dt="2022-09-04T10:56:06.816" v="247" actId="13822"/>
          <ac:spMkLst>
            <pc:docMk/>
            <pc:sldMk cId="3583349402" sldId="256"/>
            <ac:spMk id="23" creationId="{D4A896F9-CC87-C783-E401-4DE2FE66A7D2}"/>
          </ac:spMkLst>
        </pc:spChg>
        <pc:spChg chg="add mod">
          <ac:chgData name="ALI ghaffari" userId="5439d0562ebb4bd7" providerId="LiveId" clId="{F2E0CA2B-D71A-453F-ABC0-88981227ADEF}" dt="2022-09-04T10:52:50.635" v="182" actId="1076"/>
          <ac:spMkLst>
            <pc:docMk/>
            <pc:sldMk cId="3583349402" sldId="256"/>
            <ac:spMk id="25" creationId="{594D8E34-F0C0-3B04-04A3-3374BA6F572D}"/>
          </ac:spMkLst>
        </pc:spChg>
        <pc:spChg chg="add mod">
          <ac:chgData name="ALI ghaffari" userId="5439d0562ebb4bd7" providerId="LiveId" clId="{F2E0CA2B-D71A-453F-ABC0-88981227ADEF}" dt="2022-09-04T10:52:50.635" v="182" actId="1076"/>
          <ac:spMkLst>
            <pc:docMk/>
            <pc:sldMk cId="3583349402" sldId="256"/>
            <ac:spMk id="26" creationId="{C30B8E25-2092-C895-64B3-E07B84D0F6C5}"/>
          </ac:spMkLst>
        </pc:spChg>
        <pc:spChg chg="add mod">
          <ac:chgData name="ALI ghaffari" userId="5439d0562ebb4bd7" providerId="LiveId" clId="{F2E0CA2B-D71A-453F-ABC0-88981227ADEF}" dt="2022-09-04T10:52:50.635" v="182" actId="1076"/>
          <ac:spMkLst>
            <pc:docMk/>
            <pc:sldMk cId="3583349402" sldId="256"/>
            <ac:spMk id="27" creationId="{6EF1A674-D912-B631-DFC2-B7A5263A5415}"/>
          </ac:spMkLst>
        </pc:spChg>
        <pc:spChg chg="add mod">
          <ac:chgData name="ALI ghaffari" userId="5439d0562ebb4bd7" providerId="LiveId" clId="{F2E0CA2B-D71A-453F-ABC0-88981227ADEF}" dt="2022-09-04T10:56:54.978" v="252" actId="1076"/>
          <ac:spMkLst>
            <pc:docMk/>
            <pc:sldMk cId="3583349402" sldId="256"/>
            <ac:spMk id="29" creationId="{B73ED317-AAD6-0A1A-0D57-5B3EE4B4517A}"/>
          </ac:spMkLst>
        </pc:spChg>
        <pc:spChg chg="add del mod">
          <ac:chgData name="ALI ghaffari" userId="5439d0562ebb4bd7" providerId="LiveId" clId="{F2E0CA2B-D71A-453F-ABC0-88981227ADEF}" dt="2022-09-04T09:27:51.938" v="64" actId="478"/>
          <ac:spMkLst>
            <pc:docMk/>
            <pc:sldMk cId="3583349402" sldId="256"/>
            <ac:spMk id="29" creationId="{ED7CF5CB-7D13-78CB-11C1-766997D802B5}"/>
          </ac:spMkLst>
        </pc:spChg>
        <pc:spChg chg="add mod">
          <ac:chgData name="ALI ghaffari" userId="5439d0562ebb4bd7" providerId="LiveId" clId="{F2E0CA2B-D71A-453F-ABC0-88981227ADEF}" dt="2022-09-04T10:57:42.401" v="275" actId="14100"/>
          <ac:spMkLst>
            <pc:docMk/>
            <pc:sldMk cId="3583349402" sldId="256"/>
            <ac:spMk id="30" creationId="{8A15478C-2FAF-45AB-634D-C1F34FFFFA8B}"/>
          </ac:spMkLst>
        </pc:spChg>
        <pc:spChg chg="add del mod">
          <ac:chgData name="ALI ghaffari" userId="5439d0562ebb4bd7" providerId="LiveId" clId="{F2E0CA2B-D71A-453F-ABC0-88981227ADEF}" dt="2022-09-04T09:27:53.634" v="65" actId="478"/>
          <ac:spMkLst>
            <pc:docMk/>
            <pc:sldMk cId="3583349402" sldId="256"/>
            <ac:spMk id="30" creationId="{C3E41B3E-7712-F37B-F0BE-9CF9E73B419D}"/>
          </ac:spMkLst>
        </pc:spChg>
        <pc:spChg chg="add mod">
          <ac:chgData name="ALI ghaffari" userId="5439d0562ebb4bd7" providerId="LiveId" clId="{F2E0CA2B-D71A-453F-ABC0-88981227ADEF}" dt="2022-09-04T10:52:50.635" v="182" actId="1076"/>
          <ac:spMkLst>
            <pc:docMk/>
            <pc:sldMk cId="3583349402" sldId="256"/>
            <ac:spMk id="31" creationId="{5FBF35B5-9E8C-B298-3117-06DB01A4BEE1}"/>
          </ac:spMkLst>
        </pc:spChg>
        <pc:spChg chg="add mod">
          <ac:chgData name="ALI ghaffari" userId="5439d0562ebb4bd7" providerId="LiveId" clId="{F2E0CA2B-D71A-453F-ABC0-88981227ADEF}" dt="2022-09-04T10:52:50.635" v="182" actId="1076"/>
          <ac:spMkLst>
            <pc:docMk/>
            <pc:sldMk cId="3583349402" sldId="256"/>
            <ac:spMk id="32" creationId="{946A1A16-0D50-1A46-9739-504E1BDDE4BE}"/>
          </ac:spMkLst>
        </pc:spChg>
        <pc:spChg chg="add mod">
          <ac:chgData name="ALI ghaffari" userId="5439d0562ebb4bd7" providerId="LiveId" clId="{F2E0CA2B-D71A-453F-ABC0-88981227ADEF}" dt="2022-09-04T10:57:58.685" v="293" actId="20577"/>
          <ac:spMkLst>
            <pc:docMk/>
            <pc:sldMk cId="3583349402" sldId="256"/>
            <ac:spMk id="33" creationId="{7ED38FC9-CE62-05BB-DDA2-F4F082D1B202}"/>
          </ac:spMkLst>
        </pc:spChg>
        <pc:spChg chg="add mod">
          <ac:chgData name="ALI ghaffari" userId="5439d0562ebb4bd7" providerId="LiveId" clId="{F2E0CA2B-D71A-453F-ABC0-88981227ADEF}" dt="2022-09-04T10:52:50.635" v="182" actId="1076"/>
          <ac:spMkLst>
            <pc:docMk/>
            <pc:sldMk cId="3583349402" sldId="256"/>
            <ac:spMk id="34" creationId="{CE60DB05-675F-FFAF-182B-ACFFF2AF1897}"/>
          </ac:spMkLst>
        </pc:spChg>
        <pc:spChg chg="add mod">
          <ac:chgData name="ALI ghaffari" userId="5439d0562ebb4bd7" providerId="LiveId" clId="{F2E0CA2B-D71A-453F-ABC0-88981227ADEF}" dt="2022-09-04T10:52:50.635" v="182" actId="1076"/>
          <ac:spMkLst>
            <pc:docMk/>
            <pc:sldMk cId="3583349402" sldId="256"/>
            <ac:spMk id="36" creationId="{6813C43A-6A5E-0913-5A00-7D768B2C039A}"/>
          </ac:spMkLst>
        </pc:spChg>
        <pc:spChg chg="add mod">
          <ac:chgData name="ALI ghaffari" userId="5439d0562ebb4bd7" providerId="LiveId" clId="{F2E0CA2B-D71A-453F-ABC0-88981227ADEF}" dt="2022-09-04T10:52:50.635" v="182" actId="1076"/>
          <ac:spMkLst>
            <pc:docMk/>
            <pc:sldMk cId="3583349402" sldId="256"/>
            <ac:spMk id="38" creationId="{62188C7E-2A01-73C4-0ACD-DA4F2067200B}"/>
          </ac:spMkLst>
        </pc:spChg>
        <pc:spChg chg="add mod">
          <ac:chgData name="ALI ghaffari" userId="5439d0562ebb4bd7" providerId="LiveId" clId="{F2E0CA2B-D71A-453F-ABC0-88981227ADEF}" dt="2022-09-04T10:56:17.253" v="249" actId="14100"/>
          <ac:spMkLst>
            <pc:docMk/>
            <pc:sldMk cId="3583349402" sldId="256"/>
            <ac:spMk id="39" creationId="{20791A6C-9D9F-B763-A841-CD0E3FADEF9B}"/>
          </ac:spMkLst>
        </pc:spChg>
        <pc:cxnChg chg="add mod">
          <ac:chgData name="ALI ghaffari" userId="5439d0562ebb4bd7" providerId="LiveId" clId="{F2E0CA2B-D71A-453F-ABC0-88981227ADEF}" dt="2022-09-04T10:53:14.211" v="186" actId="1076"/>
          <ac:cxnSpMkLst>
            <pc:docMk/>
            <pc:sldMk cId="3583349402" sldId="256"/>
            <ac:cxnSpMk id="3" creationId="{A765B00A-5FA8-E992-12E1-7CC431C4A387}"/>
          </ac:cxnSpMkLst>
        </pc:cxnChg>
        <pc:cxnChg chg="mod">
          <ac:chgData name="ALI ghaffari" userId="5439d0562ebb4bd7" providerId="LiveId" clId="{F2E0CA2B-D71A-453F-ABC0-88981227ADEF}" dt="2022-09-04T10:53:14.211" v="186" actId="1076"/>
          <ac:cxnSpMkLst>
            <pc:docMk/>
            <pc:sldMk cId="3583349402" sldId="256"/>
            <ac:cxnSpMk id="10" creationId="{A75980DB-C184-7A80-2260-CD351CC1B782}"/>
          </ac:cxnSpMkLst>
        </pc:cxnChg>
        <pc:cxnChg chg="add mod">
          <ac:chgData name="ALI ghaffari" userId="5439d0562ebb4bd7" providerId="LiveId" clId="{F2E0CA2B-D71A-453F-ABC0-88981227ADEF}" dt="2022-09-04T10:53:19.493" v="188" actId="1076"/>
          <ac:cxnSpMkLst>
            <pc:docMk/>
            <pc:sldMk cId="3583349402" sldId="256"/>
            <ac:cxnSpMk id="11" creationId="{57F25ACB-DED5-D143-BE15-36849D84613D}"/>
          </ac:cxnSpMkLst>
        </pc:cxnChg>
        <pc:cxnChg chg="mod">
          <ac:chgData name="ALI ghaffari" userId="5439d0562ebb4bd7" providerId="LiveId" clId="{F2E0CA2B-D71A-453F-ABC0-88981227ADEF}" dt="2022-09-04T10:52:50.635" v="182" actId="1076"/>
          <ac:cxnSpMkLst>
            <pc:docMk/>
            <pc:sldMk cId="3583349402" sldId="256"/>
            <ac:cxnSpMk id="17" creationId="{A430ED6B-3A91-C266-87F2-1B111C20FEBC}"/>
          </ac:cxnSpMkLst>
        </pc:cxnChg>
        <pc:cxnChg chg="add mod">
          <ac:chgData name="ALI ghaffari" userId="5439d0562ebb4bd7" providerId="LiveId" clId="{F2E0CA2B-D71A-453F-ABC0-88981227ADEF}" dt="2022-09-04T10:52:50.635" v="182" actId="1076"/>
          <ac:cxnSpMkLst>
            <pc:docMk/>
            <pc:sldMk cId="3583349402" sldId="256"/>
            <ac:cxnSpMk id="22" creationId="{2650C6E5-6F69-60B6-2B51-D15795D7D449}"/>
          </ac:cxnSpMkLst>
        </pc:cxnChg>
        <pc:cxnChg chg="add mod">
          <ac:chgData name="ALI ghaffari" userId="5439d0562ebb4bd7" providerId="LiveId" clId="{F2E0CA2B-D71A-453F-ABC0-88981227ADEF}" dt="2022-09-04T10:52:50.635" v="182" actId="1076"/>
          <ac:cxnSpMkLst>
            <pc:docMk/>
            <pc:sldMk cId="3583349402" sldId="256"/>
            <ac:cxnSpMk id="24" creationId="{CAA9B4CF-8AC0-28A6-30D3-18AE8A88018F}"/>
          </ac:cxnSpMkLst>
        </pc:cxnChg>
        <pc:cxnChg chg="add mod">
          <ac:chgData name="ALI ghaffari" userId="5439d0562ebb4bd7" providerId="LiveId" clId="{F2E0CA2B-D71A-453F-ABC0-88981227ADEF}" dt="2022-09-04T10:52:50.635" v="182" actId="1076"/>
          <ac:cxnSpMkLst>
            <pc:docMk/>
            <pc:sldMk cId="3583349402" sldId="256"/>
            <ac:cxnSpMk id="28" creationId="{E28E46D9-8BB6-6D61-6024-E012878F32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40F7-B4EE-55D3-6D94-348E437DF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E346-8BA4-802D-0125-B8D2F3211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08EF-0744-B7D7-A194-52B4DA47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1117-2003-487C-B84A-1DE59B93F16E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9A9F-683A-EF8C-FC90-0F4811BA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DAC0-A557-F8DA-EA50-D7E8F8F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774-FA2F-43A3-87C2-3714AD6D4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61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788E-FE6F-1DDB-9318-39414DAE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24E17-1D87-7DBC-ABB2-2E181C9B6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11A77-3305-6B88-4FE1-9408AB01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1117-2003-487C-B84A-1DE59B93F16E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2FB2B-338A-3694-96CA-3C8F3080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23454-3375-5E07-0AD5-E2254A63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774-FA2F-43A3-87C2-3714AD6D4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34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E3849-BC7B-B5F0-8F19-DAE080419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38559-76BB-EDE1-87A9-2603932B1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006F-8E87-7951-010F-D10AAFC0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1117-2003-487C-B84A-1DE59B93F16E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560B-18AC-7443-B366-C01AA44E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D130-632D-A2C0-1DE6-87521EC0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774-FA2F-43A3-87C2-3714AD6D4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73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2CA0-AD81-B5AA-62BD-868D7DB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101A-31F1-C66A-AEDE-5111CD51C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7FBB-72F4-8277-FDAA-EAB273C9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1117-2003-487C-B84A-1DE59B93F16E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202E-77D6-4CFE-6A03-C1C7AC11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5179-C12D-84EB-908E-A2DD2A27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774-FA2F-43A3-87C2-3714AD6D4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1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F56E-1E2E-6627-CC19-85E5AE71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9625-6646-455D-78E6-2BBA4C2B3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1F44-1146-3338-D905-89CF1AC5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1117-2003-487C-B84A-1DE59B93F16E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033E-8E34-0EDE-C9BB-5B91B92E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ADF7-D13A-A9D6-F89E-DC2EB20D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774-FA2F-43A3-87C2-3714AD6D4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52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C1F8-AB18-C996-620B-D93C9675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47D7-4582-8849-F3ED-A455237E8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6A534-F203-0F77-F98A-000E24453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4DA1C-C68F-458F-C405-66C5165C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1117-2003-487C-B84A-1DE59B93F16E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0F383-E50E-7A60-8BE0-0E9DA0CA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A992C-72F7-C915-0954-85AFA524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774-FA2F-43A3-87C2-3714AD6D4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6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FB27-D39A-936A-9C5C-E5AA6D87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F16EA-A967-ED94-48F4-C149D60A6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85BBC-1AB6-0356-55B3-C27FF0A3B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4C8E2-7ACA-C14A-4132-4D577AD2A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1D7FC-7E21-5368-DA89-6B24DB87D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BD2E-0D9A-6E10-1162-DA6EE94B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1117-2003-487C-B84A-1DE59B93F16E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A7F5E-35E6-E7E2-FD58-47FA1E1E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B1C96-F0C6-3BCE-D5ED-2FC89FB2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774-FA2F-43A3-87C2-3714AD6D4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80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73F9-542C-5B32-11AA-AB2DC16D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40DE7-66C1-9D00-DD08-B75B0D38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1117-2003-487C-B84A-1DE59B93F16E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9A76B-B006-1DF9-BBA0-D259D931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AFFA6-3AE3-7311-643A-CF5139A4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774-FA2F-43A3-87C2-3714AD6D4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03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CBC4B-AA0C-4275-CE55-3BD86AE4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1117-2003-487C-B84A-1DE59B93F16E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B82EC-119F-27E4-C62B-141E4145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6D92F-22F0-A364-D95E-7F18C709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774-FA2F-43A3-87C2-3714AD6D4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826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CFE9-D8F8-C192-B1A9-EBDA529A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0EC3-1F38-1631-010E-65BA397D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827E2-12A3-DFD2-33D4-7E06B971C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37B0A-BD72-47CD-508A-2547315F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1117-2003-487C-B84A-1DE59B93F16E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15832-07BA-5BB5-7CD7-8352D989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40203-1AD5-A05F-3622-7F750CF5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774-FA2F-43A3-87C2-3714AD6D4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417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D632-6D86-AD85-BF33-D8F9542E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2BCA2-D9DF-8787-F4B8-6B9F0F2F1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41FEC-2FF9-940B-7626-D55F2A2EE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7C6E4-9308-19A0-22F6-E5655637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1117-2003-487C-B84A-1DE59B93F16E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CAAD7-9EC3-804F-3442-7350F4EF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841C3-DBE2-51DF-52AC-F3DDC81F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774-FA2F-43A3-87C2-3714AD6D4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85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932B8-7714-C88D-7A7E-818D16E7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2A9DB-4D12-13CA-4D55-04136102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44B1-857D-1BDC-2BEC-A330A7BB2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1117-2003-487C-B84A-1DE59B93F16E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61E0-49AD-79C1-C646-19B6FABB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A69A9-17B8-0481-752C-3896CBC41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3774-FA2F-43A3-87C2-3714AD6D4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739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66A5B-690C-E8E2-9BA8-02BC785D40E3}"/>
              </a:ext>
            </a:extLst>
          </p:cNvPr>
          <p:cNvSpPr/>
          <p:nvPr/>
        </p:nvSpPr>
        <p:spPr>
          <a:xfrm>
            <a:off x="420485" y="1086375"/>
            <a:ext cx="3254928" cy="244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Flowchart: Summing Junction 6">
            <a:extLst>
              <a:ext uri="{FF2B5EF4-FFF2-40B4-BE49-F238E27FC236}">
                <a16:creationId xmlns:a16="http://schemas.microsoft.com/office/drawing/2014/main" id="{D9946020-5EF4-443F-8C16-3DB265D5E4AE}"/>
              </a:ext>
            </a:extLst>
          </p:cNvPr>
          <p:cNvSpPr/>
          <p:nvPr/>
        </p:nvSpPr>
        <p:spPr>
          <a:xfrm>
            <a:off x="3451007" y="1170264"/>
            <a:ext cx="184558" cy="176169"/>
          </a:xfrm>
          <a:prstGeom prst="flowChartSummingJunct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D9FB1D-E258-2818-AFC2-93851457DB08}"/>
              </a:ext>
            </a:extLst>
          </p:cNvPr>
          <p:cNvSpPr/>
          <p:nvPr/>
        </p:nvSpPr>
        <p:spPr>
          <a:xfrm>
            <a:off x="3226601" y="1170264"/>
            <a:ext cx="184558" cy="176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980DB-C184-7A80-2260-CD351CC1B782}"/>
              </a:ext>
            </a:extLst>
          </p:cNvPr>
          <p:cNvCxnSpPr>
            <a:cxnSpLocks/>
          </p:cNvCxnSpPr>
          <p:nvPr/>
        </p:nvCxnSpPr>
        <p:spPr>
          <a:xfrm>
            <a:off x="3010585" y="1258347"/>
            <a:ext cx="17616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39A45-719D-17FE-C8C3-46C8477FD7A9}"/>
              </a:ext>
            </a:extLst>
          </p:cNvPr>
          <p:cNvSpPr/>
          <p:nvPr/>
        </p:nvSpPr>
        <p:spPr>
          <a:xfrm>
            <a:off x="1028687" y="2193721"/>
            <a:ext cx="1635853" cy="226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2">
                    <a:lumMod val="75000"/>
                  </a:schemeClr>
                </a:solidFill>
              </a:rPr>
              <a:t>Type a Suburb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DBC9A-21A4-45EA-51D4-B04AB5913C13}"/>
              </a:ext>
            </a:extLst>
          </p:cNvPr>
          <p:cNvSpPr/>
          <p:nvPr/>
        </p:nvSpPr>
        <p:spPr>
          <a:xfrm>
            <a:off x="2784080" y="2176947"/>
            <a:ext cx="482365" cy="26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F0B688-09EE-92A6-0D7E-9E679345DF71}"/>
              </a:ext>
            </a:extLst>
          </p:cNvPr>
          <p:cNvSpPr/>
          <p:nvPr/>
        </p:nvSpPr>
        <p:spPr>
          <a:xfrm>
            <a:off x="4365405" y="1086375"/>
            <a:ext cx="3254928" cy="244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35506C64-938D-7CEA-4D6C-6F0AC56D8B37}"/>
              </a:ext>
            </a:extLst>
          </p:cNvPr>
          <p:cNvSpPr/>
          <p:nvPr/>
        </p:nvSpPr>
        <p:spPr>
          <a:xfrm>
            <a:off x="7395927" y="1170264"/>
            <a:ext cx="184558" cy="176169"/>
          </a:xfrm>
          <a:prstGeom prst="flowChartSummingJunct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A28733-0273-14EB-8FCD-17969A56D648}"/>
              </a:ext>
            </a:extLst>
          </p:cNvPr>
          <p:cNvSpPr/>
          <p:nvPr/>
        </p:nvSpPr>
        <p:spPr>
          <a:xfrm>
            <a:off x="7171521" y="1170264"/>
            <a:ext cx="184558" cy="176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30ED6B-3A91-C266-87F2-1B111C20FEBC}"/>
              </a:ext>
            </a:extLst>
          </p:cNvPr>
          <p:cNvCxnSpPr>
            <a:cxnSpLocks/>
          </p:cNvCxnSpPr>
          <p:nvPr/>
        </p:nvCxnSpPr>
        <p:spPr>
          <a:xfrm>
            <a:off x="6955505" y="1258347"/>
            <a:ext cx="17616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46010D2-28FA-8514-F839-39323F540C8D}"/>
              </a:ext>
            </a:extLst>
          </p:cNvPr>
          <p:cNvSpPr/>
          <p:nvPr/>
        </p:nvSpPr>
        <p:spPr>
          <a:xfrm>
            <a:off x="4707260" y="1472268"/>
            <a:ext cx="2648819" cy="1719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endParaRPr lang="en-AU" dirty="0"/>
          </a:p>
          <a:p>
            <a:pPr marL="342900" indent="-342900" algn="ctr">
              <a:buAutoNum type="arabicParenR"/>
            </a:pPr>
            <a:endParaRPr lang="en-AU" dirty="0"/>
          </a:p>
          <a:p>
            <a:pPr algn="ctr"/>
            <a:endParaRPr lang="en-AU" dirty="0"/>
          </a:p>
          <a:p>
            <a:pPr marL="342900" indent="-342900" algn="ctr">
              <a:buAutoNum type="arabicParenR"/>
            </a:pPr>
            <a:r>
              <a:rPr lang="en-AU" dirty="0"/>
              <a:t>[Cost], [Property]</a:t>
            </a:r>
          </a:p>
          <a:p>
            <a:pPr marL="342900" indent="-342900" algn="ctr">
              <a:buFontTx/>
              <a:buAutoNum type="arabicParenR"/>
            </a:pPr>
            <a:r>
              <a:rPr lang="en-AU" dirty="0"/>
              <a:t>[Cost], [Property]</a:t>
            </a:r>
          </a:p>
          <a:p>
            <a:pPr marL="342900" indent="-342900" algn="ctr">
              <a:buFontTx/>
              <a:buAutoNum type="arabicParenR"/>
            </a:pPr>
            <a:r>
              <a:rPr lang="en-AU" dirty="0"/>
              <a:t>[Cost], [Property]</a:t>
            </a:r>
          </a:p>
          <a:p>
            <a:pPr marL="342900" indent="-342900" algn="ctr">
              <a:buFontTx/>
              <a:buAutoNum type="arabicParenR"/>
            </a:pPr>
            <a:r>
              <a:rPr lang="en-AU" dirty="0"/>
              <a:t>[Cost], [Property]</a:t>
            </a:r>
          </a:p>
          <a:p>
            <a:pPr marL="342900" indent="-342900" algn="ctr">
              <a:buFontTx/>
              <a:buAutoNum type="arabicParenR"/>
            </a:pPr>
            <a:r>
              <a:rPr lang="en-AU" dirty="0"/>
              <a:t>[Cost], [Property]</a:t>
            </a:r>
          </a:p>
          <a:p>
            <a:pPr marL="342900" indent="-342900" algn="ctr">
              <a:buAutoNum type="arabicParenR"/>
            </a:pPr>
            <a:endParaRPr lang="en-AU" dirty="0"/>
          </a:p>
          <a:p>
            <a:pPr marL="342900" indent="-342900" algn="ctr">
              <a:buAutoNum type="arabicParenR"/>
            </a:pPr>
            <a:endParaRPr lang="en-AU" dirty="0"/>
          </a:p>
          <a:p>
            <a:pPr algn="ctr"/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50C6E5-6F69-60B6-2B51-D15795D7D449}"/>
              </a:ext>
            </a:extLst>
          </p:cNvPr>
          <p:cNvCxnSpPr/>
          <p:nvPr/>
        </p:nvCxnSpPr>
        <p:spPr>
          <a:xfrm>
            <a:off x="3767693" y="2277612"/>
            <a:ext cx="478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A9B4CF-8AC0-28A6-30D3-18AE8A88018F}"/>
              </a:ext>
            </a:extLst>
          </p:cNvPr>
          <p:cNvCxnSpPr>
            <a:cxnSpLocks/>
          </p:cNvCxnSpPr>
          <p:nvPr/>
        </p:nvCxnSpPr>
        <p:spPr>
          <a:xfrm>
            <a:off x="7748264" y="2255066"/>
            <a:ext cx="59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94D8E34-F0C0-3B04-04A3-3374BA6F572D}"/>
              </a:ext>
            </a:extLst>
          </p:cNvPr>
          <p:cNvSpPr/>
          <p:nvPr/>
        </p:nvSpPr>
        <p:spPr>
          <a:xfrm>
            <a:off x="8444542" y="1086375"/>
            <a:ext cx="3254928" cy="244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lowchart: Summing Junction 25">
            <a:extLst>
              <a:ext uri="{FF2B5EF4-FFF2-40B4-BE49-F238E27FC236}">
                <a16:creationId xmlns:a16="http://schemas.microsoft.com/office/drawing/2014/main" id="{C30B8E25-2092-C895-64B3-E07B84D0F6C5}"/>
              </a:ext>
            </a:extLst>
          </p:cNvPr>
          <p:cNvSpPr/>
          <p:nvPr/>
        </p:nvSpPr>
        <p:spPr>
          <a:xfrm>
            <a:off x="11400268" y="1203821"/>
            <a:ext cx="184558" cy="176169"/>
          </a:xfrm>
          <a:prstGeom prst="flowChartSummingJunct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F1A674-D912-B631-DFC2-B7A5263A5415}"/>
              </a:ext>
            </a:extLst>
          </p:cNvPr>
          <p:cNvSpPr/>
          <p:nvPr/>
        </p:nvSpPr>
        <p:spPr>
          <a:xfrm>
            <a:off x="11175862" y="1203821"/>
            <a:ext cx="184558" cy="176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8E46D9-8BB6-6D61-6024-E012878F3201}"/>
              </a:ext>
            </a:extLst>
          </p:cNvPr>
          <p:cNvCxnSpPr>
            <a:cxnSpLocks/>
          </p:cNvCxnSpPr>
          <p:nvPr/>
        </p:nvCxnSpPr>
        <p:spPr>
          <a:xfrm>
            <a:off x="10959846" y="1291904"/>
            <a:ext cx="17616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F35B5-9E8C-B298-3117-06DB01A4BEE1}"/>
              </a:ext>
            </a:extLst>
          </p:cNvPr>
          <p:cNvSpPr/>
          <p:nvPr/>
        </p:nvSpPr>
        <p:spPr>
          <a:xfrm>
            <a:off x="7171521" y="1581326"/>
            <a:ext cx="111159" cy="1543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A1A16-0D50-1A46-9739-504E1BDDE4BE}"/>
              </a:ext>
            </a:extLst>
          </p:cNvPr>
          <p:cNvSpPr/>
          <p:nvPr/>
        </p:nvSpPr>
        <p:spPr>
          <a:xfrm>
            <a:off x="8786397" y="1566645"/>
            <a:ext cx="2421625" cy="1547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0" lvl="3" indent="-342900" algn="ctr">
              <a:buAutoNum type="arabicParenR"/>
            </a:pPr>
            <a:endParaRPr lang="en-AU" dirty="0"/>
          </a:p>
          <a:p>
            <a:pPr marL="2628900" lvl="5" indent="-342900" algn="ctr">
              <a:buAutoNum type="arabicParenR"/>
            </a:pPr>
            <a:endParaRPr lang="en-AU" dirty="0"/>
          </a:p>
          <a:p>
            <a:pPr marL="342900" indent="-342900" algn="ctr">
              <a:buAutoNum type="arabicParenR"/>
            </a:pPr>
            <a:r>
              <a:rPr lang="en-AU" dirty="0"/>
              <a:t>Review</a:t>
            </a:r>
          </a:p>
          <a:p>
            <a:pPr marL="342900" indent="-342900" algn="ctr">
              <a:buAutoNum type="arabicParenR"/>
            </a:pPr>
            <a:r>
              <a:rPr lang="en-AU" dirty="0"/>
              <a:t>Review</a:t>
            </a:r>
          </a:p>
          <a:p>
            <a:pPr marL="342900" indent="-342900" algn="ctr">
              <a:buAutoNum type="arabicParenR"/>
            </a:pPr>
            <a:r>
              <a:rPr lang="en-AU" dirty="0"/>
              <a:t>Review</a:t>
            </a:r>
          </a:p>
          <a:p>
            <a:pPr marL="342900" indent="-342900" algn="ctr">
              <a:buAutoNum type="arabicParenR"/>
            </a:pPr>
            <a:r>
              <a:rPr lang="en-AU" dirty="0"/>
              <a:t>Review</a:t>
            </a:r>
          </a:p>
          <a:p>
            <a:pPr marL="342900" indent="-342900" algn="ctr">
              <a:buFontTx/>
              <a:buAutoNum type="arabicParenR"/>
            </a:pPr>
            <a:r>
              <a:rPr lang="en-AU" dirty="0"/>
              <a:t>Review</a:t>
            </a:r>
          </a:p>
          <a:p>
            <a:pPr marL="342900" indent="-342900" algn="ctr">
              <a:buAutoNum type="arabicParenR"/>
            </a:pPr>
            <a:endParaRPr lang="en-AU" dirty="0"/>
          </a:p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60DB05-675F-FFAF-182B-ACFFF2AF1897}"/>
              </a:ext>
            </a:extLst>
          </p:cNvPr>
          <p:cNvSpPr/>
          <p:nvPr/>
        </p:nvSpPr>
        <p:spPr>
          <a:xfrm>
            <a:off x="11400268" y="1576083"/>
            <a:ext cx="111159" cy="1543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3C43A-6A5E-0913-5A00-7D768B2C039A}"/>
              </a:ext>
            </a:extLst>
          </p:cNvPr>
          <p:cNvSpPr/>
          <p:nvPr/>
        </p:nvSpPr>
        <p:spPr>
          <a:xfrm>
            <a:off x="7158933" y="1621871"/>
            <a:ext cx="151698" cy="342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188C7E-2A01-73C4-0ACD-DA4F2067200B}"/>
              </a:ext>
            </a:extLst>
          </p:cNvPr>
          <p:cNvSpPr/>
          <p:nvPr/>
        </p:nvSpPr>
        <p:spPr>
          <a:xfrm>
            <a:off x="11381745" y="1688985"/>
            <a:ext cx="151698" cy="342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791A6C-9D9F-B763-A841-CD0E3FADEF9B}"/>
              </a:ext>
            </a:extLst>
          </p:cNvPr>
          <p:cNvSpPr/>
          <p:nvPr/>
        </p:nvSpPr>
        <p:spPr>
          <a:xfrm>
            <a:off x="1028687" y="1881232"/>
            <a:ext cx="2244055" cy="22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Search for a suburb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65B00A-5FA8-E992-12E1-7CC431C4A387}"/>
              </a:ext>
            </a:extLst>
          </p:cNvPr>
          <p:cNvCxnSpPr>
            <a:stCxn id="4" idx="2"/>
          </p:cNvCxnSpPr>
          <p:nvPr/>
        </p:nvCxnSpPr>
        <p:spPr>
          <a:xfrm flipH="1">
            <a:off x="2046914" y="3527571"/>
            <a:ext cx="1035" cy="44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07C3596-76E3-3EC4-DC9B-B45753234B50}"/>
              </a:ext>
            </a:extLst>
          </p:cNvPr>
          <p:cNvSpPr/>
          <p:nvPr/>
        </p:nvSpPr>
        <p:spPr>
          <a:xfrm>
            <a:off x="422743" y="4011336"/>
            <a:ext cx="3254928" cy="2441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lowchart: Summing Junction 5">
            <a:extLst>
              <a:ext uri="{FF2B5EF4-FFF2-40B4-BE49-F238E27FC236}">
                <a16:creationId xmlns:a16="http://schemas.microsoft.com/office/drawing/2014/main" id="{58E57044-4724-BA2B-D2B3-DD9D99A82B8E}"/>
              </a:ext>
            </a:extLst>
          </p:cNvPr>
          <p:cNvSpPr/>
          <p:nvPr/>
        </p:nvSpPr>
        <p:spPr>
          <a:xfrm>
            <a:off x="3453265" y="4095225"/>
            <a:ext cx="184558" cy="176169"/>
          </a:xfrm>
          <a:prstGeom prst="flowChartSummingJunct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1CB320-879F-449B-432B-2F6CE1B9E7C6}"/>
              </a:ext>
            </a:extLst>
          </p:cNvPr>
          <p:cNvSpPr/>
          <p:nvPr/>
        </p:nvSpPr>
        <p:spPr>
          <a:xfrm>
            <a:off x="3228859" y="4095225"/>
            <a:ext cx="184558" cy="176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F25ACB-DED5-D143-BE15-36849D84613D}"/>
              </a:ext>
            </a:extLst>
          </p:cNvPr>
          <p:cNvCxnSpPr>
            <a:cxnSpLocks/>
          </p:cNvCxnSpPr>
          <p:nvPr/>
        </p:nvCxnSpPr>
        <p:spPr>
          <a:xfrm>
            <a:off x="3012843" y="4183308"/>
            <a:ext cx="17616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A896F9-CC87-C783-E401-4DE2FE66A7D2}"/>
              </a:ext>
            </a:extLst>
          </p:cNvPr>
          <p:cNvSpPr/>
          <p:nvPr/>
        </p:nvSpPr>
        <p:spPr>
          <a:xfrm>
            <a:off x="1170796" y="4741178"/>
            <a:ext cx="1752236" cy="981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ERROR</a:t>
            </a:r>
          </a:p>
          <a:p>
            <a:pPr algn="ctr"/>
            <a:r>
              <a:rPr lang="en-AU" dirty="0"/>
              <a:t>Invalid Input</a:t>
            </a:r>
          </a:p>
        </p:txBody>
      </p:sp>
      <p:sp>
        <p:nvSpPr>
          <p:cNvPr id="29" name="Scroll: Vertical 28">
            <a:extLst>
              <a:ext uri="{FF2B5EF4-FFF2-40B4-BE49-F238E27FC236}">
                <a16:creationId xmlns:a16="http://schemas.microsoft.com/office/drawing/2014/main" id="{B73ED317-AAD6-0A1A-0D57-5B3EE4B4517A}"/>
              </a:ext>
            </a:extLst>
          </p:cNvPr>
          <p:cNvSpPr/>
          <p:nvPr/>
        </p:nvSpPr>
        <p:spPr>
          <a:xfrm>
            <a:off x="430253" y="3154967"/>
            <a:ext cx="1445734" cy="125554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If search not found</a:t>
            </a:r>
          </a:p>
        </p:txBody>
      </p:sp>
      <p:sp>
        <p:nvSpPr>
          <p:cNvPr id="30" name="Scroll: Vertical 29">
            <a:extLst>
              <a:ext uri="{FF2B5EF4-FFF2-40B4-BE49-F238E27FC236}">
                <a16:creationId xmlns:a16="http://schemas.microsoft.com/office/drawing/2014/main" id="{8A15478C-2FAF-45AB-634D-C1F34FFFFA8B}"/>
              </a:ext>
            </a:extLst>
          </p:cNvPr>
          <p:cNvSpPr/>
          <p:nvPr/>
        </p:nvSpPr>
        <p:spPr>
          <a:xfrm>
            <a:off x="4384077" y="3226963"/>
            <a:ext cx="1445733" cy="118355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Click a Property</a:t>
            </a:r>
          </a:p>
        </p:txBody>
      </p:sp>
      <p:sp>
        <p:nvSpPr>
          <p:cNvPr id="33" name="Scroll: Vertical 32">
            <a:extLst>
              <a:ext uri="{FF2B5EF4-FFF2-40B4-BE49-F238E27FC236}">
                <a16:creationId xmlns:a16="http://schemas.microsoft.com/office/drawing/2014/main" id="{7ED38FC9-CE62-05BB-DDA2-F4F082D1B202}"/>
              </a:ext>
            </a:extLst>
          </p:cNvPr>
          <p:cNvSpPr/>
          <p:nvPr/>
        </p:nvSpPr>
        <p:spPr>
          <a:xfrm>
            <a:off x="8454532" y="3218575"/>
            <a:ext cx="1349356" cy="1054917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Read The reviews</a:t>
            </a:r>
          </a:p>
        </p:txBody>
      </p:sp>
    </p:spTree>
    <p:extLst>
      <p:ext uri="{BB962C8B-B14F-4D97-AF65-F5344CB8AC3E}">
        <p14:creationId xmlns:p14="http://schemas.microsoft.com/office/powerpoint/2010/main" val="358334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ghaffari</dc:creator>
  <cp:lastModifiedBy>ALI ghaffari</cp:lastModifiedBy>
  <cp:revision>1</cp:revision>
  <dcterms:created xsi:type="dcterms:W3CDTF">2022-09-04T09:18:15Z</dcterms:created>
  <dcterms:modified xsi:type="dcterms:W3CDTF">2022-09-04T10:58:00Z</dcterms:modified>
</cp:coreProperties>
</file>