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72" r:id="rId11"/>
    <p:sldId id="273" r:id="rId12"/>
    <p:sldId id="265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D01"/>
    <a:srgbClr val="007033"/>
    <a:srgbClr val="FBE37D"/>
    <a:srgbClr val="FCEBA5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31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673460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4000" y="2346036"/>
            <a:ext cx="60403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and Network 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3009153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653</Words>
  <Application>Microsoft Office PowerPoint</Application>
  <PresentationFormat>Widescreen</PresentationFormat>
  <Paragraphs>202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TCP Flags</vt:lpstr>
      <vt:lpstr>The Tree Way Handshake</vt:lpstr>
      <vt:lpstr>Sequence And Acknowledgement Number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ali ghaffarian</cp:lastModifiedBy>
  <cp:revision>63</cp:revision>
  <dcterms:created xsi:type="dcterms:W3CDTF">2024-11-20T05:34:03Z</dcterms:created>
  <dcterms:modified xsi:type="dcterms:W3CDTF">2024-11-22T10:19:40Z</dcterms:modified>
</cp:coreProperties>
</file>