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72" r:id="rId11"/>
    <p:sldId id="265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EBA5"/>
    <a:srgbClr val="1C8D01"/>
    <a:srgbClr val="007033"/>
    <a:srgbClr val="FBE37D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847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 Maximum Segment Size (MSS)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</a:t>
            </a:r>
            <a:r>
              <a:rPr lang="en-US" sz="3200"/>
              <a:t>and Computer Network </a:t>
            </a:r>
            <a:r>
              <a:rPr lang="en-US" sz="3200" dirty="0"/>
              <a:t>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5B9305-A669-F2E1-E969-CBF32656C952}"/>
              </a:ext>
            </a:extLst>
          </p:cNvPr>
          <p:cNvSpPr/>
          <p:nvPr/>
        </p:nvSpPr>
        <p:spPr>
          <a:xfrm>
            <a:off x="-126719" y="0"/>
            <a:ext cx="6185730" cy="7025489"/>
          </a:xfrm>
          <a:prstGeom prst="rect">
            <a:avLst/>
          </a:prstGeom>
          <a:solidFill>
            <a:srgbClr val="FCEBA5"/>
          </a:solidFill>
          <a:ln>
            <a:solidFill>
              <a:srgbClr val="FCEB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775C83-2884-1507-761E-FDE2C02D3151}"/>
              </a:ext>
            </a:extLst>
          </p:cNvPr>
          <p:cNvSpPr/>
          <p:nvPr/>
        </p:nvSpPr>
        <p:spPr>
          <a:xfrm>
            <a:off x="6059011" y="0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</TotalTime>
  <Words>675</Words>
  <Application>Microsoft Office PowerPoint</Application>
  <PresentationFormat>Widescreen</PresentationFormat>
  <Paragraphs>203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TCP Flags</vt:lpstr>
      <vt:lpstr>Sequence And Acknowledgement Number</vt:lpstr>
      <vt:lpstr>The Tree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user</cp:lastModifiedBy>
  <cp:revision>81</cp:revision>
  <dcterms:created xsi:type="dcterms:W3CDTF">2024-11-20T05:34:03Z</dcterms:created>
  <dcterms:modified xsi:type="dcterms:W3CDTF">2024-11-30T09:10:15Z</dcterms:modified>
</cp:coreProperties>
</file>