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4" r:id="rId5"/>
    <p:sldId id="275" r:id="rId6"/>
    <p:sldId id="273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EED9D-AC86-4371-83AE-E0BB0679FAEC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2FDB-DAAB-4C85-97AC-307684D051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9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FDB-DAAB-4C85-97AC-307684D051C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5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part.com/article/responsive-web-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7200" b="1" smtClean="0"/>
              <a:t>Responsive Web Design</a:t>
            </a:r>
            <a:endParaRPr lang="da-DK" sz="7200" b="1"/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responsive web desig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62" y="271849"/>
            <a:ext cx="7081701" cy="605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RWD – Key enablers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Identified in article by Ethan Marcotte (2010)</a:t>
            </a:r>
          </a:p>
          <a:p>
            <a:pPr lvl="1"/>
            <a:r>
              <a:rPr lang="da-DK" b="1" smtClean="0"/>
              <a:t>Fluid grids </a:t>
            </a:r>
            <a:r>
              <a:rPr lang="da-DK" smtClean="0"/>
              <a:t>(relatively sized)</a:t>
            </a:r>
          </a:p>
          <a:p>
            <a:pPr lvl="1"/>
            <a:r>
              <a:rPr lang="da-DK" b="1" smtClean="0"/>
              <a:t>Flexible images </a:t>
            </a:r>
            <a:r>
              <a:rPr lang="da-DK" smtClean="0"/>
              <a:t>(resizable)</a:t>
            </a:r>
          </a:p>
          <a:p>
            <a:pPr lvl="1"/>
            <a:r>
              <a:rPr lang="da-DK" b="1" smtClean="0"/>
              <a:t>Media queries</a:t>
            </a:r>
            <a:r>
              <a:rPr lang="da-DK" smtClean="0"/>
              <a:t> (viewport information)</a:t>
            </a:r>
          </a:p>
          <a:p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alistapart.com/article/responsive-web-design</a:t>
            </a:r>
            <a:r>
              <a:rPr lang="da-DK" smtClean="0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0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RWD – Media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lightblue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and (</a:t>
            </a:r>
            <a:r>
              <a:rPr lang="en-US" sz="2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min-width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D7BA7D"/>
                </a:solidFill>
                <a:latin typeface="Consolas" panose="020B0609020204030204" pitchFamily="49" charset="0"/>
              </a:rPr>
              <a:t>	body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sz="2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 and (</a:t>
            </a:r>
            <a:r>
              <a:rPr lang="en-US" sz="2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min-width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800px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D7BA7D"/>
                </a:solidFill>
                <a:latin typeface="Consolas" panose="020B0609020204030204" pitchFamily="49" charset="0"/>
              </a:rPr>
              <a:t>	body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sz="2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lavender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RWD – Breakpoints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243119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breakpoint</a:t>
            </a:r>
            <a:r>
              <a:rPr lang="da-DK" smtClean="0"/>
              <a:t> is a viewport width (in pixels)</a:t>
            </a:r>
          </a:p>
          <a:p>
            <a:r>
              <a:rPr lang="da-DK" smtClean="0"/>
              <a:t>By using a media query, a styling rule can be switched on/off at a breakpoint</a:t>
            </a:r>
          </a:p>
          <a:p>
            <a:r>
              <a:rPr lang="da-DK" smtClean="0"/>
              <a:t>No standard for breakpoints</a:t>
            </a:r>
          </a:p>
          <a:p>
            <a:r>
              <a:rPr lang="da-DK" b="1" smtClean="0"/>
              <a:t>Bootstrap 4 </a:t>
            </a:r>
            <a:r>
              <a:rPr lang="da-DK" smtClean="0"/>
              <a:t>breakpoints:</a:t>
            </a:r>
          </a:p>
          <a:p>
            <a:pPr lvl="1"/>
            <a:r>
              <a:rPr lang="da-DK" smtClean="0"/>
              <a:t>576px</a:t>
            </a:r>
          </a:p>
          <a:p>
            <a:pPr lvl="1"/>
            <a:r>
              <a:rPr lang="da-DK" smtClean="0"/>
              <a:t>768px</a:t>
            </a:r>
          </a:p>
          <a:p>
            <a:pPr lvl="1"/>
            <a:r>
              <a:rPr lang="da-DK" smtClean="0"/>
              <a:t>992px</a:t>
            </a:r>
          </a:p>
          <a:p>
            <a:pPr lvl="1"/>
            <a:r>
              <a:rPr lang="da-DK" smtClean="0"/>
              <a:t>1200px</a:t>
            </a:r>
          </a:p>
          <a:p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0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RWD – approach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Design for </a:t>
            </a:r>
            <a:r>
              <a:rPr lang="da-DK" b="1" smtClean="0"/>
              <a:t>mobile-first</a:t>
            </a:r>
          </a:p>
          <a:p>
            <a:r>
              <a:rPr lang="da-DK" smtClean="0"/>
              <a:t>On small (narrow) devices: </a:t>
            </a:r>
            <a:r>
              <a:rPr lang="da-DK" b="1" smtClean="0"/>
              <a:t>need-to-know</a:t>
            </a:r>
          </a:p>
          <a:p>
            <a:r>
              <a:rPr lang="da-DK" smtClean="0"/>
              <a:t>On larger devices: </a:t>
            </a:r>
            <a:r>
              <a:rPr lang="da-DK" b="1" smtClean="0"/>
              <a:t>need-to-know</a:t>
            </a:r>
            <a:r>
              <a:rPr lang="da-DK" smtClean="0"/>
              <a:t> + </a:t>
            </a:r>
            <a:r>
              <a:rPr lang="da-DK" b="1" smtClean="0"/>
              <a:t>nice-to-know</a:t>
            </a:r>
          </a:p>
          <a:p>
            <a:r>
              <a:rPr lang="da-DK" smtClean="0"/>
              <a:t>Typical features</a:t>
            </a:r>
          </a:p>
          <a:p>
            <a:pPr lvl="1"/>
            <a:r>
              <a:rPr lang="da-DK" smtClean="0"/>
              <a:t>Orientation change</a:t>
            </a:r>
          </a:p>
          <a:p>
            <a:pPr lvl="1"/>
            <a:r>
              <a:rPr lang="da-DK" smtClean="0"/>
              <a:t>Order change</a:t>
            </a:r>
          </a:p>
          <a:p>
            <a:pPr lvl="1"/>
            <a:r>
              <a:rPr lang="da-DK" smtClean="0"/>
              <a:t>Image replacements</a:t>
            </a:r>
          </a:p>
          <a:p>
            <a:pPr lvl="1"/>
            <a:r>
              <a:rPr lang="da-DK" smtClean="0"/>
              <a:t>Show/hide blocks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07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115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Responsive Web Design</vt:lpstr>
      <vt:lpstr>PowerPoint-præsentation</vt:lpstr>
      <vt:lpstr>RWD – Key enablers</vt:lpstr>
      <vt:lpstr>RWD – Media Query</vt:lpstr>
      <vt:lpstr>RWD – Breakpoints</vt:lpstr>
      <vt:lpstr>RWD – approach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110</cp:revision>
  <dcterms:created xsi:type="dcterms:W3CDTF">2018-12-07T10:20:59Z</dcterms:created>
  <dcterms:modified xsi:type="dcterms:W3CDTF">2019-02-13T20:37:47Z</dcterms:modified>
</cp:coreProperties>
</file>