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4" r:id="rId23"/>
    <p:sldId id="348" r:id="rId24"/>
    <p:sldId id="349" r:id="rId25"/>
    <p:sldId id="352" r:id="rId26"/>
    <p:sldId id="353" r:id="rId27"/>
    <p:sldId id="350" r:id="rId28"/>
    <p:sldId id="354" r:id="rId29"/>
    <p:sldId id="355" r:id="rId30"/>
    <p:sldId id="356" r:id="rId31"/>
    <p:sldId id="357" r:id="rId32"/>
    <p:sldId id="358" r:id="rId33"/>
    <p:sldId id="359" r:id="rId34"/>
    <p:sldId id="360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React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(…and Redux)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app’s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npm start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19" y="2514599"/>
            <a:ext cx="3180175" cy="3578311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6189"/>
            <a:ext cx="6596548" cy="29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React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localhost:3000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will in general clear out the content of the </a:t>
            </a:r>
            <a:r>
              <a:rPr lang="da-DK" sz="3200" b="1" smtClean="0"/>
              <a:t>src</a:t>
            </a:r>
            <a:r>
              <a:rPr lang="da-DK" sz="3200" smtClean="0"/>
              <a:t> folder</a:t>
            </a:r>
          </a:p>
          <a:p>
            <a:r>
              <a:rPr lang="da-DK" sz="3200" smtClean="0"/>
              <a:t>Go ahead and delete </a:t>
            </a:r>
            <a:r>
              <a:rPr lang="da-DK" sz="3200" u="sng" smtClean="0"/>
              <a:t>all</a:t>
            </a:r>
            <a:r>
              <a:rPr lang="da-DK" sz="3200" smtClean="0"/>
              <a:t> files in the </a:t>
            </a:r>
            <a:r>
              <a:rPr lang="da-DK" sz="3200" b="1" smtClean="0"/>
              <a:t>src</a:t>
            </a:r>
            <a:r>
              <a:rPr lang="da-DK" sz="3200" smtClean="0"/>
              <a:t> folder (but </a:t>
            </a:r>
            <a:r>
              <a:rPr lang="da-DK" sz="3200" u="sng" smtClean="0"/>
              <a:t>only</a:t>
            </a:r>
            <a:r>
              <a:rPr lang="da-DK" sz="3200" smtClean="0"/>
              <a:t> from that folder!)</a:t>
            </a:r>
          </a:p>
          <a:p>
            <a:r>
              <a:rPr lang="da-DK" sz="3200" smtClean="0"/>
              <a:t>In the (now empty) </a:t>
            </a:r>
            <a:r>
              <a:rPr lang="da-DK" sz="3200" b="1" smtClean="0"/>
              <a:t>src</a:t>
            </a:r>
            <a:r>
              <a:rPr lang="da-DK" sz="3200" smtClean="0"/>
              <a:t> folder, create a new file named </a:t>
            </a:r>
            <a:r>
              <a:rPr lang="da-DK" sz="3200" b="1" smtClean="0"/>
              <a:t>index.js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504" y="1940010"/>
            <a:ext cx="4964301" cy="3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Render the React component in 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7160739" y="1937823"/>
            <a:ext cx="452257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are importing the central React libraries, using the JS module system</a:t>
            </a:r>
          </a:p>
          <a:p>
            <a:r>
              <a:rPr lang="da-DK" sz="3200" smtClean="0"/>
              <a:t>Later on, we can include our own </a:t>
            </a:r>
            <a:r>
              <a:rPr lang="da-DK" sz="3200" b="1" smtClean="0"/>
              <a:t>React</a:t>
            </a:r>
            <a:r>
              <a:rPr lang="da-DK" sz="3200" smtClean="0"/>
              <a:t> components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3372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9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</a:t>
            </a:r>
            <a:r>
              <a:rPr lang="da-DK" sz="3200" b="1" smtClean="0"/>
              <a:t>JSX</a:t>
            </a:r>
            <a:r>
              <a:rPr lang="da-DK" sz="3200" smtClean="0"/>
              <a:t> code!</a:t>
            </a:r>
          </a:p>
          <a:p>
            <a:r>
              <a:rPr lang="da-DK" sz="3200" smtClean="0"/>
              <a:t>A function that returns… an HTML element?</a:t>
            </a:r>
          </a:p>
          <a:p>
            <a:r>
              <a:rPr lang="da-DK" sz="3200" smtClean="0"/>
              <a:t>No, a JSX ”tag”</a:t>
            </a:r>
          </a:p>
          <a:p>
            <a:r>
              <a:rPr lang="da-DK" sz="3200" smtClean="0"/>
              <a:t>JSX gets compiled to JS before being handed to the browser</a:t>
            </a:r>
          </a:p>
          <a:p>
            <a:r>
              <a:rPr lang="da-DK" sz="3200" smtClean="0"/>
              <a:t>Remember: </a:t>
            </a:r>
            <a:r>
              <a:rPr lang="da-DK" sz="3200" b="1" smtClean="0">
                <a:solidFill>
                  <a:srgbClr val="FF0000"/>
                </a:solidFill>
              </a:rPr>
              <a:t>JSX != HTML</a:t>
            </a:r>
            <a:r>
              <a:rPr lang="da-DK" sz="3200" smtClean="0"/>
              <a:t>!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981567" y="1931644"/>
            <a:ext cx="484385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3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43903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 of the central </a:t>
            </a:r>
            <a:r>
              <a:rPr lang="da-DK" sz="3200" b="1" smtClean="0"/>
              <a:t>render</a:t>
            </a:r>
            <a:r>
              <a:rPr lang="da-DK" sz="3200" smtClean="0"/>
              <a:t> method</a:t>
            </a:r>
          </a:p>
          <a:p>
            <a:r>
              <a:rPr lang="da-DK" sz="3200" smtClean="0"/>
              <a:t>Will ”render” the provided </a:t>
            </a:r>
            <a:r>
              <a:rPr lang="da-DK" sz="3200" b="1" smtClean="0"/>
              <a:t>JSX</a:t>
            </a:r>
            <a:r>
              <a:rPr lang="da-DK" sz="3200" smtClean="0"/>
              <a:t> tag in the browser</a:t>
            </a:r>
          </a:p>
          <a:p>
            <a:r>
              <a:rPr lang="da-DK" sz="3200" smtClean="0"/>
              <a:t>Attaches the corresponding </a:t>
            </a:r>
            <a:r>
              <a:rPr lang="da-DK" sz="3200" b="1" smtClean="0"/>
              <a:t>DOM</a:t>
            </a:r>
            <a:r>
              <a:rPr lang="da-DK" sz="3200" smtClean="0"/>
              <a:t> to the ”root” element in </a:t>
            </a:r>
            <a:r>
              <a:rPr lang="da-DK" sz="3200" b="1" smtClean="0"/>
              <a:t>index.html</a:t>
            </a:r>
            <a:r>
              <a:rPr lang="da-DK" sz="3200" smtClean="0"/>
              <a:t> (not index.js)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7000104" y="1969969"/>
            <a:ext cx="504773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Render the React component </a:t>
            </a:r>
            <a:endParaRPr lang="da-DK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4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JSX vs HTML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447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elements are identical, but…</a:t>
            </a:r>
          </a:p>
          <a:p>
            <a:pPr lvl="1"/>
            <a:r>
              <a:rPr lang="da-DK" sz="2800" smtClean="0"/>
              <a:t>In-line styling has a slightly different syntax</a:t>
            </a:r>
          </a:p>
          <a:p>
            <a:pPr lvl="1"/>
            <a:r>
              <a:rPr lang="da-DK" sz="2800" smtClean="0"/>
              <a:t>When specifying a </a:t>
            </a:r>
            <a:r>
              <a:rPr lang="da-DK" sz="2800" b="1" smtClean="0"/>
              <a:t>class</a:t>
            </a:r>
            <a:r>
              <a:rPr lang="da-DK" sz="2800" smtClean="0"/>
              <a:t> attribute, we use </a:t>
            </a:r>
            <a:r>
              <a:rPr lang="da-DK" sz="2800" b="1" smtClean="0"/>
              <a:t>className</a:t>
            </a:r>
            <a:r>
              <a:rPr lang="da-DK" sz="2800" smtClean="0"/>
              <a:t> instead</a:t>
            </a:r>
          </a:p>
          <a:p>
            <a:pPr lvl="1"/>
            <a:r>
              <a:rPr lang="da-DK" sz="2800" smtClean="0"/>
              <a:t>A couple of other keywords are also replaced, e.g. </a:t>
            </a:r>
            <a:r>
              <a:rPr lang="da-DK" sz="2800" b="1" smtClean="0"/>
              <a:t>for</a:t>
            </a:r>
            <a:r>
              <a:rPr lang="da-DK" sz="2800" smtClean="0"/>
              <a:t> is replace with </a:t>
            </a:r>
            <a:r>
              <a:rPr lang="da-DK" sz="2800" b="1" smtClean="0"/>
              <a:t>htmlFor</a:t>
            </a:r>
          </a:p>
          <a:p>
            <a:pPr lvl="1"/>
            <a:r>
              <a:rPr lang="da-DK" sz="2800" b="1" smtClean="0"/>
              <a:t>JSX</a:t>
            </a:r>
            <a:r>
              <a:rPr lang="da-DK" sz="2800" smtClean="0"/>
              <a:t> can reference JS variables! This is very important, and enables parameterisation of JSX tags!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499655" y="1937823"/>
            <a:ext cx="546168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"Hello everybody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the use of </a:t>
            </a:r>
            <a:r>
              <a:rPr lang="da-DK" sz="3200" b="1" smtClean="0"/>
              <a:t>{}</a:t>
            </a:r>
          </a:p>
          <a:p>
            <a:r>
              <a:rPr lang="da-DK" sz="3200" smtClean="0"/>
              <a:t>Inside </a:t>
            </a:r>
            <a:r>
              <a:rPr lang="da-DK" sz="3200" b="1" smtClean="0"/>
              <a:t>{}</a:t>
            </a:r>
            <a:r>
              <a:rPr lang="da-DK" sz="3200" smtClean="0"/>
              <a:t>, we can place a reference to a JS variable</a:t>
            </a:r>
          </a:p>
          <a:p>
            <a:pPr lvl="1"/>
            <a:r>
              <a:rPr lang="da-DK" sz="2800" smtClean="0"/>
              <a:t>Simple variables</a:t>
            </a:r>
          </a:p>
          <a:p>
            <a:pPr lvl="1"/>
            <a:r>
              <a:rPr lang="da-DK" sz="2800" smtClean="0"/>
              <a:t>Property on object</a:t>
            </a:r>
          </a:p>
          <a:p>
            <a:pPr lvl="1"/>
            <a:r>
              <a:rPr lang="da-DK" sz="280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React</a:t>
            </a:r>
            <a:r>
              <a:rPr lang="da-DK" sz="3200" smtClean="0"/>
              <a:t> is a JS library, created by Facbook</a:t>
            </a:r>
          </a:p>
          <a:p>
            <a:r>
              <a:rPr lang="da-DK" sz="3200" smtClean="0"/>
              <a:t>A </a:t>
            </a:r>
            <a:r>
              <a:rPr lang="da-DK" sz="3200" u="sng" smtClean="0"/>
              <a:t>library</a:t>
            </a:r>
            <a:r>
              <a:rPr lang="da-DK" sz="3200" smtClean="0"/>
              <a:t>, because you are not forced to use a specific project structure</a:t>
            </a:r>
          </a:p>
          <a:p>
            <a:r>
              <a:rPr lang="da-DK" sz="3200" smtClean="0"/>
              <a:t>However, tools exist that can help with creating a ”scaffolding” for a </a:t>
            </a:r>
            <a:r>
              <a:rPr lang="da-DK" sz="3200" b="1" smtClean="0"/>
              <a:t>React</a:t>
            </a:r>
            <a:r>
              <a:rPr lang="da-DK" sz="3200" smtClean="0"/>
              <a:t>-based app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Components</a:t>
            </a:r>
            <a:r>
              <a:rPr lang="da-DK" sz="3200" smtClean="0"/>
              <a:t> is the central ”unit of code” in React apps.</a:t>
            </a:r>
          </a:p>
          <a:p>
            <a:r>
              <a:rPr lang="da-DK" sz="3200" smtClean="0"/>
              <a:t>Components can be:</a:t>
            </a:r>
          </a:p>
          <a:p>
            <a:pPr lvl="1"/>
            <a:r>
              <a:rPr lang="da-DK" sz="2800" smtClean="0"/>
              <a:t>Used inside other components</a:t>
            </a:r>
          </a:p>
          <a:p>
            <a:pPr lvl="1"/>
            <a:r>
              <a:rPr lang="da-DK" sz="2800" smtClean="0"/>
              <a:t>Re-used by many other components</a:t>
            </a:r>
          </a:p>
          <a:p>
            <a:pPr lvl="1"/>
            <a:r>
              <a:rPr lang="da-DK" sz="2800" smtClean="0"/>
              <a:t>Configured by component instance creators</a:t>
            </a:r>
          </a:p>
          <a:p>
            <a:r>
              <a:rPr lang="da-DK" sz="3200" smtClean="0"/>
              <a:t>Not unlike traditional OO classes…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[Example] </a:t>
            </a:r>
            <a:r>
              <a:rPr lang="da-DK" sz="3200" smtClean="0"/>
              <a:t>(from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3248" cy="435133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Example</a:t>
            </a:r>
            <a:r>
              <a:rPr lang="da-DK" sz="3200" smtClean="0"/>
              <a:t> (taken 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</a:p>
          <a:p>
            <a:r>
              <a:rPr lang="da-DK" sz="3200" smtClean="0"/>
              <a:t>Found in </a:t>
            </a:r>
            <a:r>
              <a:rPr lang="da-DK" sz="3200" b="1" smtClean="0"/>
              <a:t>approvalcarddemo</a:t>
            </a:r>
          </a:p>
          <a:p>
            <a:r>
              <a:rPr lang="da-DK" sz="3200" b="1" smtClean="0"/>
              <a:t>Goal</a:t>
            </a:r>
            <a:r>
              <a:rPr lang="da-DK" sz="3200" smtClean="0"/>
              <a:t>: Build an app with three components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3124969" y="1500830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3310384" y="1595307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3540210" y="1716815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303280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4" y="187411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004093" y="1383441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6189508" y="1477918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6419334" y="1599426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8" name="Afrundet rektangel 7"/>
          <p:cNvSpPr/>
          <p:nvPr/>
        </p:nvSpPr>
        <p:spPr>
          <a:xfrm>
            <a:off x="1875408" y="1621565"/>
            <a:ext cx="1859692" cy="967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smtClean="0"/>
              <a:t>App</a:t>
            </a:r>
            <a:endParaRPr lang="da-DK" sz="4000" b="1"/>
          </a:p>
        </p:txBody>
      </p:sp>
      <p:sp>
        <p:nvSpPr>
          <p:cNvPr id="9" name="Afrundet rektangel 8"/>
          <p:cNvSpPr/>
          <p:nvPr/>
        </p:nvSpPr>
        <p:spPr>
          <a:xfrm>
            <a:off x="202597" y="3639573"/>
            <a:ext cx="2088291" cy="12552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Comment</a:t>
            </a:r>
          </a:p>
          <a:p>
            <a:pPr algn="ctr"/>
            <a:r>
              <a:rPr lang="da-DK" sz="3200" b="1" smtClean="0"/>
              <a:t>Detail</a:t>
            </a:r>
            <a:endParaRPr lang="da-DK" sz="3200" b="1"/>
          </a:p>
        </p:txBody>
      </p:sp>
      <p:sp>
        <p:nvSpPr>
          <p:cNvPr id="10" name="Afrundet rektangel 9"/>
          <p:cNvSpPr/>
          <p:nvPr/>
        </p:nvSpPr>
        <p:spPr>
          <a:xfrm>
            <a:off x="3230761" y="3639573"/>
            <a:ext cx="2057464" cy="12552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Approval</a:t>
            </a:r>
          </a:p>
          <a:p>
            <a:pPr algn="ctr"/>
            <a:r>
              <a:rPr lang="da-DK" sz="3200" b="1" smtClean="0"/>
              <a:t>Card</a:t>
            </a:r>
            <a:endParaRPr lang="da-DK" sz="3200" b="1"/>
          </a:p>
        </p:txBody>
      </p:sp>
      <p:cxnSp>
        <p:nvCxnSpPr>
          <p:cNvPr id="11" name="Lige pilforbindelse 10"/>
          <p:cNvCxnSpPr>
            <a:endCxn id="10" idx="0"/>
          </p:cNvCxnSpPr>
          <p:nvPr/>
        </p:nvCxnSpPr>
        <p:spPr>
          <a:xfrm>
            <a:off x="3196281" y="2588995"/>
            <a:ext cx="1063212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endCxn id="9" idx="0"/>
          </p:cNvCxnSpPr>
          <p:nvPr/>
        </p:nvCxnSpPr>
        <p:spPr>
          <a:xfrm flipH="1">
            <a:off x="1246743" y="2588995"/>
            <a:ext cx="1229560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09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3399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a new file (</a:t>
            </a:r>
            <a:r>
              <a:rPr lang="da-DK" sz="3200" b="1" smtClean="0"/>
              <a:t>Comment-Detail.js</a:t>
            </a:r>
            <a:r>
              <a:rPr lang="da-DK" sz="3200" smtClean="0"/>
              <a:t>)</a:t>
            </a:r>
          </a:p>
          <a:p>
            <a:r>
              <a:rPr lang="da-DK" sz="3200" smtClean="0"/>
              <a:t>Also imports </a:t>
            </a:r>
            <a:r>
              <a:rPr lang="da-DK" sz="3200" b="1" smtClean="0"/>
              <a:t>React</a:t>
            </a:r>
            <a:r>
              <a:rPr lang="da-DK" sz="3200" smtClean="0"/>
              <a:t> libraies</a:t>
            </a:r>
          </a:p>
          <a:p>
            <a:r>
              <a:rPr lang="da-DK" sz="3200" smtClean="0"/>
              <a:t>Also </a:t>
            </a:r>
            <a:r>
              <a:rPr lang="da-DK" sz="3200" u="sng" smtClean="0"/>
              <a:t>exports</a:t>
            </a:r>
            <a:r>
              <a:rPr lang="da-DK" sz="3200" smtClean="0"/>
              <a:t> ”itself”!</a:t>
            </a:r>
          </a:p>
          <a:p>
            <a:r>
              <a:rPr lang="da-DK" sz="3200" smtClean="0"/>
              <a:t>Not particularly useful, w.r.t. functionality…</a:t>
            </a:r>
            <a:endParaRPr lang="da-DK" sz="2800" smtClean="0"/>
          </a:p>
        </p:txBody>
      </p:sp>
      <p:sp>
        <p:nvSpPr>
          <p:cNvPr id="6" name="Tekstfelt 5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5840627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'./CommentDetail'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4242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Challenge</a:t>
            </a:r>
            <a:r>
              <a:rPr lang="da-DK" sz="3200" smtClean="0"/>
              <a:t>: Each </a:t>
            </a:r>
            <a:r>
              <a:rPr lang="da-DK" sz="3200" b="1" smtClean="0"/>
              <a:t>CommentDetail</a:t>
            </a:r>
            <a:r>
              <a:rPr lang="da-DK" sz="3200" smtClean="0"/>
              <a:t> instance should</a:t>
            </a:r>
          </a:p>
          <a:p>
            <a:pPr lvl="1"/>
            <a:r>
              <a:rPr lang="da-DK" sz="2800" smtClean="0"/>
              <a:t>Contain the </a:t>
            </a:r>
            <a:r>
              <a:rPr lang="da-DK" sz="2800" u="sng" smtClean="0"/>
              <a:t>same</a:t>
            </a:r>
            <a:r>
              <a:rPr lang="da-DK" sz="2800" smtClean="0"/>
              <a:t> logic and data structures</a:t>
            </a:r>
          </a:p>
          <a:p>
            <a:pPr lvl="1"/>
            <a:r>
              <a:rPr lang="da-DK" sz="2800" smtClean="0"/>
              <a:t>Contain </a:t>
            </a:r>
            <a:r>
              <a:rPr lang="da-DK" sz="2800" u="sng" smtClean="0"/>
              <a:t>individual</a:t>
            </a:r>
            <a:r>
              <a:rPr lang="da-DK" sz="2800" smtClean="0"/>
              <a:t> values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props</a:t>
            </a:r>
            <a:r>
              <a:rPr lang="da-DK" sz="3200" smtClean="0"/>
              <a:t> system allows us to </a:t>
            </a:r>
            <a:r>
              <a:rPr lang="da-DK" sz="3200" u="sng" smtClean="0"/>
              <a:t>parameterise</a:t>
            </a:r>
            <a:r>
              <a:rPr lang="da-DK" sz="3200" smtClean="0"/>
              <a:t> component instance creation</a:t>
            </a:r>
          </a:p>
          <a:p>
            <a:r>
              <a:rPr lang="da-DK" sz="3200" smtClean="0"/>
              <a:t>Like parameters to a constructor… 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22458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For functional components: the function called upon creation always takes </a:t>
            </a:r>
            <a:r>
              <a:rPr lang="da-DK" sz="3200" u="sng" smtClean="0"/>
              <a:t>one</a:t>
            </a:r>
            <a:r>
              <a:rPr lang="da-DK" sz="3200" smtClean="0"/>
              <a:t> argument</a:t>
            </a:r>
            <a:endParaRPr lang="da-DK" sz="3200" b="1" smtClean="0"/>
          </a:p>
          <a:p>
            <a:r>
              <a:rPr lang="da-DK" sz="3200" smtClean="0"/>
              <a:t>The caller/creator can provide a set of ”property values” to the component</a:t>
            </a:r>
          </a:p>
          <a:p>
            <a:r>
              <a:rPr lang="da-DK" sz="3200" smtClean="0"/>
              <a:t>These </a:t>
            </a:r>
            <a:r>
              <a:rPr lang="da-DK" sz="3200"/>
              <a:t>”property values</a:t>
            </a:r>
            <a:r>
              <a:rPr lang="da-DK" sz="3200" smtClean="0"/>
              <a:t>” will become values on the object received by the component instance!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1110460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9650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Targeted for creating </a:t>
            </a:r>
            <a:r>
              <a:rPr lang="da-DK" sz="3200" b="1" smtClean="0"/>
              <a:t>SPA</a:t>
            </a:r>
            <a:r>
              <a:rPr lang="da-DK" sz="3200" smtClean="0"/>
              <a:t>’s</a:t>
            </a:r>
          </a:p>
          <a:p>
            <a:r>
              <a:rPr lang="da-DK" sz="3200" b="1" smtClean="0"/>
              <a:t>SPA</a:t>
            </a:r>
            <a:r>
              <a:rPr lang="da-DK" sz="3200" smtClean="0"/>
              <a:t>: Single-Page Applications</a:t>
            </a:r>
          </a:p>
          <a:p>
            <a:r>
              <a:rPr lang="da-DK" sz="3200" smtClean="0"/>
              <a:t>Inside a React-based app. we will write code in </a:t>
            </a:r>
            <a:r>
              <a:rPr lang="da-DK" sz="3200" b="1" smtClean="0"/>
              <a:t>JSX</a:t>
            </a:r>
          </a:p>
          <a:p>
            <a:r>
              <a:rPr lang="da-DK" sz="3200" b="1" smtClean="0"/>
              <a:t>JSX</a:t>
            </a:r>
            <a:r>
              <a:rPr lang="da-DK" sz="3200" smtClean="0"/>
              <a:t>: JavaScript Extension</a:t>
            </a:r>
          </a:p>
          <a:p>
            <a:pPr lvl="1"/>
            <a:r>
              <a:rPr lang="da-DK" sz="2800" smtClean="0"/>
              <a:t>…is a JS language extension…</a:t>
            </a:r>
          </a:p>
          <a:p>
            <a:pPr lvl="1"/>
            <a:r>
              <a:rPr lang="da-DK" sz="2800" smtClean="0"/>
              <a:t>…but often looks like HTML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7" y="2034617"/>
            <a:ext cx="5865340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"avatar"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7059826" y="2034617"/>
            <a:ext cx="460907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1”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also provide an </a:t>
            </a:r>
            <a:r>
              <a:rPr lang="da-DK" sz="3200" u="sng" smtClean="0"/>
              <a:t>entire component </a:t>
            </a:r>
            <a:r>
              <a:rPr lang="da-DK" sz="3200" smtClean="0"/>
              <a:t>as a (special kind of) argument.</a:t>
            </a:r>
          </a:p>
          <a:p>
            <a:r>
              <a:rPr lang="da-DK" sz="3200" smtClean="0"/>
              <a:t>A component can be a ”wrapper” around content provided by another component.</a:t>
            </a:r>
          </a:p>
          <a:p>
            <a:r>
              <a:rPr lang="da-DK" sz="3200" smtClean="0"/>
              <a:t>We refer to the </a:t>
            </a:r>
            <a:r>
              <a:rPr lang="da-DK" sz="3200" b="1" smtClean="0"/>
              <a:t>children</a:t>
            </a:r>
            <a:r>
              <a:rPr lang="da-DK" sz="3200" smtClean="0"/>
              <a:t> property on the </a:t>
            </a:r>
            <a:r>
              <a:rPr lang="da-DK" sz="3200" b="1" smtClean="0"/>
              <a:t>props</a:t>
            </a:r>
            <a:r>
              <a:rPr lang="da-DK" sz="3200" smtClean="0"/>
              <a:t> argument to access the content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57881" y="2046974"/>
            <a:ext cx="1110460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NB: all the classname=... is just styling!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using the Semantic UI library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card"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"Extra 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ui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two buttons"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green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OK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red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No...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container comments"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An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example of using ApprovalCard without CommentDetail.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So far, we have used </a:t>
            </a:r>
            <a:r>
              <a:rPr lang="da-DK" sz="3200" b="1" smtClean="0"/>
              <a:t>functional components</a:t>
            </a:r>
          </a:p>
          <a:p>
            <a:r>
              <a:rPr lang="da-DK" sz="3200" smtClean="0"/>
              <a:t>React also offers </a:t>
            </a:r>
            <a:r>
              <a:rPr lang="da-DK" sz="3200" b="1" smtClean="0"/>
              <a:t>class components</a:t>
            </a:r>
          </a:p>
          <a:p>
            <a:r>
              <a:rPr lang="da-DK" sz="3200" smtClean="0"/>
              <a:t>Rules for class-based components:</a:t>
            </a:r>
          </a:p>
          <a:p>
            <a:pPr lvl="1"/>
            <a:r>
              <a:rPr lang="da-DK" sz="2800" smtClean="0"/>
              <a:t>TBD</a:t>
            </a:r>
          </a:p>
          <a:p>
            <a:pPr lvl="1"/>
            <a:r>
              <a:rPr lang="da-DK" sz="2800" smtClean="0"/>
              <a:t>TBD</a:t>
            </a:r>
          </a:p>
          <a:p>
            <a:pPr lvl="1"/>
            <a:r>
              <a:rPr lang="da-DK" sz="2800" smtClean="0"/>
              <a:t>TBD</a:t>
            </a:r>
            <a:endParaRPr lang="da-DK" sz="28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JSX</a:t>
            </a:r>
            <a:r>
              <a:rPr lang="da-DK" sz="3200" smtClean="0"/>
              <a:t> code will – when executed –produce </a:t>
            </a:r>
            <a:r>
              <a:rPr lang="da-DK" sz="3200" b="1" smtClean="0"/>
              <a:t>DOM</a:t>
            </a:r>
            <a:r>
              <a:rPr lang="da-DK" sz="3200" smtClean="0"/>
              <a:t> elements</a:t>
            </a:r>
          </a:p>
          <a:p>
            <a:r>
              <a:rPr lang="da-DK" sz="3200" smtClean="0"/>
              <a:t>More precisely: produce </a:t>
            </a:r>
            <a:r>
              <a:rPr lang="da-DK" sz="3200" b="1" smtClean="0"/>
              <a:t>React</a:t>
            </a:r>
            <a:r>
              <a:rPr lang="da-DK" sz="3200" smtClean="0"/>
              <a:t> elements, which will be ”rendered” to the DOM</a:t>
            </a:r>
          </a:p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  <a:p>
            <a:r>
              <a:rPr lang="da-DK" sz="3200" smtClean="0"/>
              <a:t>Components contain logic for building a certain part of the DOM</a:t>
            </a:r>
          </a:p>
          <a:p>
            <a:r>
              <a:rPr lang="da-DK" sz="3200" smtClean="0"/>
              <a:t>Components can use other components!</a:t>
            </a:r>
            <a:endParaRPr lang="da-DK" sz="28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Can in principle just include libraries ”manually” in app</a:t>
            </a:r>
          </a:p>
          <a:p>
            <a:r>
              <a:rPr lang="da-DK" sz="3200" smtClean="0"/>
              <a:t>Easier approach: use </a:t>
            </a:r>
            <a:r>
              <a:rPr lang="da-DK" sz="3200" b="1" smtClean="0"/>
              <a:t>create-react-app</a:t>
            </a:r>
            <a:r>
              <a:rPr lang="da-DK" sz="3200" smtClean="0"/>
              <a:t> tool for creating app scaffold</a:t>
            </a:r>
          </a:p>
          <a:p>
            <a:r>
              <a:rPr lang="da-DK" sz="3200" smtClean="0"/>
              <a:t>This is just an NPM package, so go ahead: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create-react-app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</a:t>
            </a:r>
            <a:r>
              <a:rPr lang="da-DK" sz="3200" b="1" smtClean="0"/>
              <a:t>create-react-app</a:t>
            </a:r>
            <a:r>
              <a:rPr lang="da-DK" sz="3200" smtClean="0"/>
              <a:t>, we can use it for generating </a:t>
            </a:r>
            <a:r>
              <a:rPr lang="da-DK" sz="3200" b="1" smtClean="0"/>
              <a:t>React</a:t>
            </a:r>
            <a:r>
              <a:rPr lang="da-DK" sz="3200" smtClean="0"/>
              <a:t>-based apps (or at least a scaffolding…)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React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create-react-app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create-react-app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only lowercase-letters allowed (</a:t>
            </a:r>
            <a:r>
              <a:rPr lang="da-DK" sz="3200" smtClean="0">
                <a:sym typeface="Wingdings" panose="05000000000000000000" pitchFamily="2" charset="2"/>
              </a:rPr>
              <a:t>)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will be generated.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It will (also)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reactdemo</a:t>
            </a:r>
            <a:r>
              <a:rPr lang="da-DK" sz="3200" smtClean="0"/>
              <a:t>):</a:t>
            </a:r>
          </a:p>
          <a:p>
            <a:r>
              <a:rPr lang="da-DK" sz="3200" b="1" smtClean="0"/>
              <a:t>src</a:t>
            </a:r>
            <a:r>
              <a:rPr lang="da-DK" sz="3200" smtClean="0"/>
              <a:t> folder has been expanded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1171</Words>
  <Application>Microsoft Office PowerPoint</Application>
  <PresentationFormat>Widescreen</PresentationFormat>
  <Paragraphs>269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Office-tema</vt:lpstr>
      <vt:lpstr>React</vt:lpstr>
      <vt:lpstr>React – what is it?</vt:lpstr>
      <vt:lpstr>React – what is it?</vt:lpstr>
      <vt:lpstr>React – what is it?</vt:lpstr>
      <vt:lpstr>React – what is it?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”Hello World” (content of index.js)</vt:lpstr>
      <vt:lpstr>React – ”Hello World” (content of index.js)</vt:lpstr>
      <vt:lpstr>React – ”Hello World” (content of index.js)</vt:lpstr>
      <vt:lpstr>React – ”Hello World” (content of index.js)</vt:lpstr>
      <vt:lpstr>React – JSX vs HTML</vt:lpstr>
      <vt:lpstr>React – ”Hello World” (content of index.js)</vt:lpstr>
      <vt:lpstr>React – Components</vt:lpstr>
      <vt:lpstr>React – Components</vt:lpstr>
      <vt:lpstr>PowerPoint-præsentation</vt:lpstr>
      <vt:lpstr>PowerPoint-præsentation</vt:lpstr>
      <vt:lpstr>PowerPoint-præsentation</vt:lpstr>
      <vt:lpstr>React – example</vt:lpstr>
      <vt:lpstr>React – example</vt:lpstr>
      <vt:lpstr>React – Components</vt:lpstr>
      <vt:lpstr>React – Components</vt:lpstr>
      <vt:lpstr>React – example</vt:lpstr>
      <vt:lpstr>React – example</vt:lpstr>
      <vt:lpstr>React – Components</vt:lpstr>
      <vt:lpstr>React – example</vt:lpstr>
      <vt:lpstr>React – example</vt:lpstr>
      <vt:lpstr>React – Components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168</cp:revision>
  <dcterms:created xsi:type="dcterms:W3CDTF">2018-12-07T10:20:59Z</dcterms:created>
  <dcterms:modified xsi:type="dcterms:W3CDTF">2019-03-05T09:29:48Z</dcterms:modified>
</cp:coreProperties>
</file>