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9" r:id="rId4"/>
    <p:sldId id="271" r:id="rId5"/>
    <p:sldId id="272" r:id="rId6"/>
    <p:sldId id="260" r:id="rId7"/>
    <p:sldId id="274" r:id="rId8"/>
    <p:sldId id="273" r:id="rId9"/>
    <p:sldId id="276" r:id="rId10"/>
    <p:sldId id="268" r:id="rId11"/>
    <p:sldId id="27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D6DB770-8B64-4B37-969E-A24C94DF95E9}">
          <p14:sldIdLst>
            <p14:sldId id="256"/>
            <p14:sldId id="257"/>
            <p14:sldId id="269"/>
            <p14:sldId id="271"/>
            <p14:sldId id="272"/>
            <p14:sldId id="260"/>
            <p14:sldId id="274"/>
            <p14:sldId id="273"/>
            <p14:sldId id="276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F0842A-2BE2-448A-8C0A-3C080BB6D36B}">
  <a:tblStyle styleId="{BFF0842A-2BE2-448A-8C0A-3C080BB6D3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59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VP%20DEM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 descr="A picture containing clipart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2669" y="1533430"/>
            <a:ext cx="4464882" cy="12501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>
            <a:off x="1126434" y="4398076"/>
            <a:ext cx="9992139" cy="15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by 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Syed Muhammad Ali Haidry | Wilbur Dulce | Tristan Brown-Hannibal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no 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200401073 |  200389437 | 200400651 |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Systems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 to 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Tim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Maciag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Subject 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ENSE 372 – Software Systems Engineering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1417983" y="3230219"/>
            <a:ext cx="9356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Activity 05 – </a:t>
            </a:r>
            <a:r>
              <a:rPr lang="en-US" sz="3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Story Telling </a:t>
            </a:r>
            <a:r>
              <a:rPr lang="en-US" sz="3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&amp; Live Zoom Demo /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4294967295"/>
          </p:nvPr>
        </p:nvSpPr>
        <p:spPr>
          <a:xfrm>
            <a:off x="965986" y="66433"/>
            <a:ext cx="10058400" cy="6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400" dirty="0">
                <a:latin typeface="+mn-lt"/>
              </a:rPr>
              <a:t>Team Reflection Discussion </a:t>
            </a:r>
            <a:endParaRPr sz="4400" dirty="0">
              <a:latin typeface="+mn-lt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/>
          <a:srcRect/>
          <a:stretch/>
        </p:blipFill>
        <p:spPr>
          <a:xfrm>
            <a:off x="1857232" y="664537"/>
            <a:ext cx="8445667" cy="560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6C2F6-BB88-4825-9A75-76D275D73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3BBA7-BA92-4382-B179-B3306AAF3253}"/>
              </a:ext>
            </a:extLst>
          </p:cNvPr>
          <p:cNvSpPr txBox="1"/>
          <p:nvPr/>
        </p:nvSpPr>
        <p:spPr>
          <a:xfrm>
            <a:off x="650448" y="2646526"/>
            <a:ext cx="1056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3F3F3F"/>
                </a:solidFill>
                <a:latin typeface="+mn-lt"/>
                <a:cs typeface="Calibri"/>
                <a:sym typeface="Calibri"/>
              </a:rPr>
              <a:t>Q&amp;A 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99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1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435383" y="0"/>
            <a:ext cx="2997200" cy="61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7;p13">
            <a:extLst>
              <a:ext uri="{FF2B5EF4-FFF2-40B4-BE49-F238E27FC236}">
                <a16:creationId xmlns:a16="http://schemas.microsoft.com/office/drawing/2014/main" id="{C8F194D4-D917-471E-9925-DFFDB954E92B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011920" y="0"/>
            <a:ext cx="2997200" cy="61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E25C4-A881-4C0D-B9FD-CB718D17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60563E7-6529-4E43-82C3-60C706CD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88" y="1391355"/>
            <a:ext cx="7449503" cy="3048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651FB-1661-43AE-8DE8-E55598D0034D}"/>
              </a:ext>
            </a:extLst>
          </p:cNvPr>
          <p:cNvSpPr txBox="1"/>
          <p:nvPr/>
        </p:nvSpPr>
        <p:spPr>
          <a:xfrm>
            <a:off x="885217" y="116732"/>
            <a:ext cx="10466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Team </a:t>
            </a:r>
            <a:r>
              <a:rPr lang="en-US" sz="4400" dirty="0">
                <a:latin typeface="+mn-lt"/>
              </a:rPr>
              <a:t>Introduction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88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E25C4-A881-4C0D-B9FD-CB718D17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651FB-1661-43AE-8DE8-E55598D0034D}"/>
              </a:ext>
            </a:extLst>
          </p:cNvPr>
          <p:cNvSpPr txBox="1"/>
          <p:nvPr/>
        </p:nvSpPr>
        <p:spPr>
          <a:xfrm>
            <a:off x="885217" y="13035"/>
            <a:ext cx="10466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n-lt"/>
              </a:rPr>
              <a:t>Project Idea Refresher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8100946-BBC1-4801-85F6-9F32ACD4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" y="723665"/>
            <a:ext cx="9129551" cy="5410669"/>
          </a:xfrm>
          <a:prstGeom prst="rect">
            <a:avLst/>
          </a:prstGeom>
        </p:spPr>
      </p:pic>
      <p:pic>
        <p:nvPicPr>
          <p:cNvPr id="7" name="Google Shape;116;p14">
            <a:extLst>
              <a:ext uri="{FF2B5EF4-FFF2-40B4-BE49-F238E27FC236}">
                <a16:creationId xmlns:a16="http://schemas.microsoft.com/office/drawing/2014/main" id="{852E1E84-A006-4EE7-AD90-2FC430A23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3252" y="824618"/>
            <a:ext cx="2444687" cy="16909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DA70D-C4FE-4BD9-87B6-DFAE57CB955B}"/>
              </a:ext>
            </a:extLst>
          </p:cNvPr>
          <p:cNvSpPr txBox="1"/>
          <p:nvPr/>
        </p:nvSpPr>
        <p:spPr>
          <a:xfrm>
            <a:off x="145914" y="6393805"/>
            <a:ext cx="1094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Reference : https://img.freepik.com/free-vector/books-engraving-vintage-open-book-engrave-sketch-drawn-hand-drawing-student-reading-textbook-illustration_102902-1291.jpg?size=626&amp;ext=jpg&amp;ga=GA1.2.256171563.1600387200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3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E25C4-A881-4C0D-B9FD-CB718D17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651FB-1661-43AE-8DE8-E55598D0034D}"/>
              </a:ext>
            </a:extLst>
          </p:cNvPr>
          <p:cNvSpPr txBox="1"/>
          <p:nvPr/>
        </p:nvSpPr>
        <p:spPr>
          <a:xfrm>
            <a:off x="885217" y="116732"/>
            <a:ext cx="10466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n-lt"/>
              </a:rPr>
              <a:t>Project Plan / Documents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595CF-2978-49ED-95EC-E2407D9B6DE1}"/>
              </a:ext>
            </a:extLst>
          </p:cNvPr>
          <p:cNvSpPr txBox="1"/>
          <p:nvPr/>
        </p:nvSpPr>
        <p:spPr>
          <a:xfrm>
            <a:off x="3028361" y="3263328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u="sng" dirty="0">
                <a:solidFill>
                  <a:schemeClr val="hlink"/>
                </a:solidFill>
              </a:rPr>
              <a:t>Highlight </a:t>
            </a:r>
            <a:r>
              <a:rPr lang="en-US" sz="4800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4400" u="sng" dirty="0">
                <a:solidFill>
                  <a:schemeClr val="hlink"/>
                </a:solidFill>
              </a:rPr>
              <a:t> Kanban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454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325" y="0"/>
            <a:ext cx="5304200" cy="62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E25C4-A881-4C0D-B9FD-CB718D17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651FB-1661-43AE-8DE8-E55598D0034D}"/>
              </a:ext>
            </a:extLst>
          </p:cNvPr>
          <p:cNvSpPr txBox="1"/>
          <p:nvPr/>
        </p:nvSpPr>
        <p:spPr>
          <a:xfrm>
            <a:off x="885217" y="116732"/>
            <a:ext cx="1046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Activity 04 : Feedback by </a:t>
            </a:r>
            <a:r>
              <a:rPr lang="en-US" sz="4000" dirty="0">
                <a:solidFill>
                  <a:srgbClr val="FF0000"/>
                </a:solidFill>
                <a:latin typeface="+mn-lt"/>
              </a:rPr>
              <a:t>The Rushed Picks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35ADF62-00DB-4AA4-BAB8-BB52967F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58" y="1943094"/>
            <a:ext cx="9958680" cy="20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097280" y="2954214"/>
            <a:ext cx="10058400" cy="137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800" u="sng" dirty="0">
                <a:solidFill>
                  <a:schemeClr val="hlink"/>
                </a:solidFill>
              </a:rPr>
              <a:t>MVP </a:t>
            </a:r>
            <a:r>
              <a:rPr lang="en-US" sz="4800" u="sng" dirty="0">
                <a:solidFill>
                  <a:schemeClr val="hlink"/>
                </a:solidFill>
                <a:hlinkClick r:id="rId3" action="ppaction://hlinkfile"/>
              </a:rPr>
              <a:t>DEMO</a:t>
            </a:r>
            <a:endParaRPr sz="4800"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37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271D3-D098-4200-AA6C-2E080D8B3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DE61E-5E3F-4F25-B6DF-C14B21C871C8}"/>
              </a:ext>
            </a:extLst>
          </p:cNvPr>
          <p:cNvSpPr txBox="1"/>
          <p:nvPr/>
        </p:nvSpPr>
        <p:spPr>
          <a:xfrm>
            <a:off x="2235724" y="120142"/>
            <a:ext cx="772055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n-lt"/>
              </a:rPr>
              <a:t>MVP Outcomes</a:t>
            </a:r>
          </a:p>
          <a:p>
            <a:pPr algn="ctr"/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E8E6C-5003-4138-ACF3-A7A165B8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1528" y="846083"/>
            <a:ext cx="7528069" cy="54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16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125</Words>
  <Application>Microsoft Office PowerPoint</Application>
  <PresentationFormat>Widescreen</PresentationFormat>
  <Paragraphs>26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MVP DEMO</vt:lpstr>
      <vt:lpstr>PowerPoint Presentation</vt:lpstr>
      <vt:lpstr>Team Reflection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</cp:lastModifiedBy>
  <cp:revision>15</cp:revision>
  <dcterms:modified xsi:type="dcterms:W3CDTF">2020-11-28T19:02:30Z</dcterms:modified>
</cp:coreProperties>
</file>