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76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0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86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41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1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2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A40F-C514-4412-AB84-2839C558E84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19BACF-A320-4907-B482-FA4D73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179-4C19-F076-DE0F-9D3B7092F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33" y="1016001"/>
            <a:ext cx="9536470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Garbage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8199-67DC-1184-B90E-88EE4ECB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7" y="266230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Clean&amp;Green</a:t>
            </a: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55239F-7F80-7996-5965-A4FBDB77A449}"/>
              </a:ext>
            </a:extLst>
          </p:cNvPr>
          <p:cNvSpPr txBox="1">
            <a:spLocks/>
          </p:cNvSpPr>
          <p:nvPr/>
        </p:nvSpPr>
        <p:spPr>
          <a:xfrm>
            <a:off x="0" y="5761101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Corse Code: CSCI317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Dr. Mohammed El-Hajj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by: Ali Hamed 1220024</a:t>
            </a:r>
          </a:p>
        </p:txBody>
      </p:sp>
    </p:spTree>
    <p:extLst>
      <p:ext uri="{BB962C8B-B14F-4D97-AF65-F5344CB8AC3E}">
        <p14:creationId xmlns:p14="http://schemas.microsoft.com/office/powerpoint/2010/main" val="239441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9F91-B2B5-FFC7-D542-B86FA446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6133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455A-6DBA-5FAA-FBE6-E6F256D5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792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Overview.</a:t>
            </a:r>
          </a:p>
          <a:p>
            <a:r>
              <a:rPr lang="en-US" sz="2400" dirty="0"/>
              <a:t>Problem.</a:t>
            </a:r>
          </a:p>
          <a:p>
            <a:r>
              <a:rPr lang="en-US" sz="2400" dirty="0"/>
              <a:t>Solution.</a:t>
            </a:r>
          </a:p>
        </p:txBody>
      </p:sp>
    </p:spTree>
    <p:extLst>
      <p:ext uri="{BB962C8B-B14F-4D97-AF65-F5344CB8AC3E}">
        <p14:creationId xmlns:p14="http://schemas.microsoft.com/office/powerpoint/2010/main" val="332848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97D7-CAB9-A8D7-E934-7ABE6817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68400"/>
            <a:ext cx="8596668" cy="1320800"/>
          </a:xfrm>
        </p:spPr>
        <p:txBody>
          <a:bodyPr/>
          <a:lstStyle/>
          <a:p>
            <a:r>
              <a:rPr lang="en-US" sz="4000" dirty="0"/>
              <a:t>Structure</a:t>
            </a:r>
            <a:r>
              <a:rPr lang="en-US" dirty="0"/>
              <a:t> of the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156E-CF60-EF1B-4CFD-6BEB27BC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14122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proposal.</a:t>
            </a:r>
          </a:p>
          <a:p>
            <a:r>
              <a:rPr lang="en-US" sz="2000" dirty="0"/>
              <a:t>Functional and Non-functional requirements.</a:t>
            </a:r>
          </a:p>
          <a:p>
            <a:r>
              <a:rPr lang="en-US" sz="2000" dirty="0"/>
              <a:t>Use case diagram.</a:t>
            </a:r>
          </a:p>
          <a:p>
            <a:r>
              <a:rPr lang="en-US" sz="2000" dirty="0"/>
              <a:t>Entity relationship diagram.</a:t>
            </a:r>
          </a:p>
          <a:p>
            <a:r>
              <a:rPr lang="en-US" sz="2000" dirty="0"/>
              <a:t>Data flow diagram.</a:t>
            </a:r>
          </a:p>
        </p:txBody>
      </p:sp>
    </p:spTree>
    <p:extLst>
      <p:ext uri="{BB962C8B-B14F-4D97-AF65-F5344CB8AC3E}">
        <p14:creationId xmlns:p14="http://schemas.microsoft.com/office/powerpoint/2010/main" val="223823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E8B7-9101-72D1-B9AE-BB791D50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30480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7CC57-7FAF-7327-65E2-C7C4E7AB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4800"/>
            <a:ext cx="9922932" cy="6553200"/>
          </a:xfrm>
        </p:spPr>
      </p:pic>
    </p:spTree>
    <p:extLst>
      <p:ext uri="{BB962C8B-B14F-4D97-AF65-F5344CB8AC3E}">
        <p14:creationId xmlns:p14="http://schemas.microsoft.com/office/powerpoint/2010/main" val="176432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E8B7-9101-72D1-B9AE-BB791D50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30480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7CC57-7FAF-7327-65E2-C7C4E7AB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04800"/>
            <a:ext cx="9855201" cy="6553200"/>
          </a:xfrm>
        </p:spPr>
      </p:pic>
    </p:spTree>
    <p:extLst>
      <p:ext uri="{BB962C8B-B14F-4D97-AF65-F5344CB8AC3E}">
        <p14:creationId xmlns:p14="http://schemas.microsoft.com/office/powerpoint/2010/main" val="178686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E8B7-9101-72D1-B9AE-BB791D50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30480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Data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7CC57-7FAF-7327-65E2-C7C4E7AB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800"/>
            <a:ext cx="9965267" cy="6553200"/>
          </a:xfrm>
        </p:spPr>
      </p:pic>
    </p:spTree>
    <p:extLst>
      <p:ext uri="{BB962C8B-B14F-4D97-AF65-F5344CB8AC3E}">
        <p14:creationId xmlns:p14="http://schemas.microsoft.com/office/powerpoint/2010/main" val="370324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57F8-396D-402F-AEC9-C7A37357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Gain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28E7-C72E-21BC-1C6B-872A7BE1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Know the principles of writing.</a:t>
            </a:r>
          </a:p>
          <a:p>
            <a:r>
              <a:rPr lang="en-US" sz="2000" dirty="0"/>
              <a:t>Persuasion.</a:t>
            </a:r>
          </a:p>
          <a:p>
            <a:r>
              <a:rPr lang="en-US" sz="2000" dirty="0"/>
              <a:t>Organizing ideas.</a:t>
            </a:r>
          </a:p>
          <a:p>
            <a:r>
              <a:rPr lang="en-US" sz="2000" dirty="0"/>
              <a:t>Understand the project.</a:t>
            </a:r>
          </a:p>
          <a:p>
            <a:r>
              <a:rPr lang="en-US" sz="2000" dirty="0"/>
              <a:t>Optimize the project before implementation.</a:t>
            </a:r>
          </a:p>
          <a:p>
            <a:r>
              <a:rPr lang="en-US" sz="2000" dirty="0"/>
              <a:t>Find out how the effective the idea is.</a:t>
            </a:r>
          </a:p>
          <a:p>
            <a:r>
              <a:rPr lang="en-US" sz="2000" dirty="0"/>
              <a:t>Deliver the idea in a rich way.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648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5801-F9EE-490C-F825-37ED6B62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268393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2695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106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Garbage Management System</vt:lpstr>
      <vt:lpstr>Introduction</vt:lpstr>
      <vt:lpstr>Structure of the article</vt:lpstr>
      <vt:lpstr>Use Case Diagram</vt:lpstr>
      <vt:lpstr>Entity relationship Diagram</vt:lpstr>
      <vt:lpstr>Data Flow Diagram</vt:lpstr>
      <vt:lpstr>Gain of the course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Management System</dc:title>
  <dc:creator>AHA H</dc:creator>
  <cp:lastModifiedBy>AHA H</cp:lastModifiedBy>
  <cp:revision>1</cp:revision>
  <dcterms:created xsi:type="dcterms:W3CDTF">2022-06-03T12:48:59Z</dcterms:created>
  <dcterms:modified xsi:type="dcterms:W3CDTF">2022-06-03T13:04:52Z</dcterms:modified>
</cp:coreProperties>
</file>