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5"/>
  </p:notesMasterIdLst>
  <p:sldIdLst>
    <p:sldId id="256" r:id="rId2"/>
    <p:sldId id="258" r:id="rId3"/>
    <p:sldId id="311" r:id="rId4"/>
    <p:sldId id="260" r:id="rId5"/>
    <p:sldId id="305" r:id="rId6"/>
    <p:sldId id="324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08" r:id="rId20"/>
    <p:sldId id="341" r:id="rId21"/>
    <p:sldId id="304" r:id="rId22"/>
    <p:sldId id="342" r:id="rId23"/>
    <p:sldId id="326" r:id="rId2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6"/>
    </p:embeddedFont>
    <p:embeddedFont>
      <p:font typeface="Mulish" panose="020B0604020202020204" charset="0"/>
      <p:regular r:id="rId27"/>
      <p:bold r:id="rId28"/>
      <p:italic r:id="rId29"/>
      <p:boldItalic r:id="rId30"/>
    </p:embeddedFont>
    <p:embeddedFont>
      <p:font typeface="Quicksand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1F8913-9BB9-4B19-9EE9-EE30FAC40243}" v="751" dt="2023-12-27T22:19:40.823"/>
  </p1510:revLst>
</p1510:revInfo>
</file>

<file path=ppt/tableStyles.xml><?xml version="1.0" encoding="utf-8"?>
<a:tblStyleLst xmlns:a="http://schemas.openxmlformats.org/drawingml/2006/main" def="{6980EA4D-B66E-4499-AA19-2A2784A7632A}">
  <a:tblStyle styleId="{6980EA4D-B66E-4499-AA19-2A2784A763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1236" autoAdjust="0"/>
  </p:normalViewPr>
  <p:slideViewPr>
    <p:cSldViewPr snapToGrid="0">
      <p:cViewPr varScale="1">
        <p:scale>
          <a:sx n="61" d="100"/>
          <a:sy n="61" d="100"/>
        </p:scale>
        <p:origin x="48" y="4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lRahman Ezzat" userId="564e2bf16fd1506e" providerId="LiveId" clId="{AF1F8913-9BB9-4B19-9EE9-EE30FAC40243}"/>
    <pc:docChg chg="undo custSel addSld delSld modSld sldOrd delMainMaster">
      <pc:chgData name="AbdelRahman Ezzat" userId="564e2bf16fd1506e" providerId="LiveId" clId="{AF1F8913-9BB9-4B19-9EE9-EE30FAC40243}" dt="2023-12-27T22:19:49.765" v="1254" actId="12"/>
      <pc:docMkLst>
        <pc:docMk/>
      </pc:docMkLst>
      <pc:sldChg chg="modSp mod modTransition modNotesTx">
        <pc:chgData name="AbdelRahman Ezzat" userId="564e2bf16fd1506e" providerId="LiveId" clId="{AF1F8913-9BB9-4B19-9EE9-EE30FAC40243}" dt="2023-12-27T17:23:32.216" v="645"/>
        <pc:sldMkLst>
          <pc:docMk/>
          <pc:sldMk cId="0" sldId="256"/>
        </pc:sldMkLst>
        <pc:spChg chg="mod">
          <ac:chgData name="AbdelRahman Ezzat" userId="564e2bf16fd1506e" providerId="LiveId" clId="{AF1F8913-9BB9-4B19-9EE9-EE30FAC40243}" dt="2023-12-27T12:43:46.795" v="8" actId="404"/>
          <ac:spMkLst>
            <pc:docMk/>
            <pc:sldMk cId="0" sldId="256"/>
            <ac:spMk id="285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13:32:31.133" v="560" actId="1038"/>
          <ac:spMkLst>
            <pc:docMk/>
            <pc:sldMk cId="0" sldId="256"/>
            <ac:spMk id="286" creationId="{00000000-0000-0000-0000-000000000000}"/>
          </ac:spMkLst>
        </pc:spChg>
        <pc:picChg chg="mod">
          <ac:chgData name="AbdelRahman Ezzat" userId="564e2bf16fd1506e" providerId="LiveId" clId="{AF1F8913-9BB9-4B19-9EE9-EE30FAC40243}" dt="2023-12-27T12:43:58.002" v="11" actId="1076"/>
          <ac:picMkLst>
            <pc:docMk/>
            <pc:sldMk cId="0" sldId="256"/>
            <ac:picMk id="3" creationId="{B14455A3-F272-FA4F-131D-952D27144F41}"/>
          </ac:picMkLst>
        </pc:picChg>
        <pc:cxnChg chg="mod">
          <ac:chgData name="AbdelRahman Ezzat" userId="564e2bf16fd1506e" providerId="LiveId" clId="{AF1F8913-9BB9-4B19-9EE9-EE30FAC40243}" dt="2023-12-27T12:49:57.092" v="51" actId="1035"/>
          <ac:cxnSpMkLst>
            <pc:docMk/>
            <pc:sldMk cId="0" sldId="256"/>
            <ac:cxnSpMk id="287" creationId="{00000000-0000-0000-0000-000000000000}"/>
          </ac:cxnSpMkLst>
        </pc:cxnChg>
        <pc:cxnChg chg="mod">
          <ac:chgData name="AbdelRahman Ezzat" userId="564e2bf16fd1506e" providerId="LiveId" clId="{AF1F8913-9BB9-4B19-9EE9-EE30FAC40243}" dt="2023-12-27T12:49:53.570" v="43" actId="1035"/>
          <ac:cxnSpMkLst>
            <pc:docMk/>
            <pc:sldMk cId="0" sldId="256"/>
            <ac:cxnSpMk id="288" creationId="{00000000-0000-0000-0000-000000000000}"/>
          </ac:cxnSpMkLst>
        </pc:cxnChg>
      </pc:sldChg>
      <pc:sldChg chg="delSp modSp mod modTransition delAnim modAnim">
        <pc:chgData name="AbdelRahman Ezzat" userId="564e2bf16fd1506e" providerId="LiveId" clId="{AF1F8913-9BB9-4B19-9EE9-EE30FAC40243}" dt="2023-12-27T20:23:23.448" v="833" actId="122"/>
        <pc:sldMkLst>
          <pc:docMk/>
          <pc:sldMk cId="0" sldId="258"/>
        </pc:sldMkLst>
        <pc:spChg chg="del mod">
          <ac:chgData name="AbdelRahman Ezzat" userId="564e2bf16fd1506e" providerId="LiveId" clId="{AF1F8913-9BB9-4B19-9EE9-EE30FAC40243}" dt="2023-12-27T20:23:01.534" v="790" actId="478"/>
          <ac:spMkLst>
            <pc:docMk/>
            <pc:sldMk cId="0" sldId="258"/>
            <ac:spMk id="14" creationId="{B19D7701-95A2-2F19-6B7E-C9EA03091F7D}"/>
          </ac:spMkLst>
        </pc:spChg>
        <pc:spChg chg="del">
          <ac:chgData name="AbdelRahman Ezzat" userId="564e2bf16fd1506e" providerId="LiveId" clId="{AF1F8913-9BB9-4B19-9EE9-EE30FAC40243}" dt="2023-12-27T13:28:46.025" v="467" actId="478"/>
          <ac:spMkLst>
            <pc:docMk/>
            <pc:sldMk cId="0" sldId="258"/>
            <ac:spMk id="15" creationId="{7D3F0DA7-0F6E-470E-845F-352EE6178EF3}"/>
          </ac:spMkLst>
        </pc:spChg>
        <pc:spChg chg="del">
          <ac:chgData name="AbdelRahman Ezzat" userId="564e2bf16fd1506e" providerId="LiveId" clId="{AF1F8913-9BB9-4B19-9EE9-EE30FAC40243}" dt="2023-12-27T13:28:42.456" v="466" actId="478"/>
          <ac:spMkLst>
            <pc:docMk/>
            <pc:sldMk cId="0" sldId="258"/>
            <ac:spMk id="16" creationId="{F2527718-D1B4-9895-2BA0-3AF1A011CF1A}"/>
          </ac:spMkLst>
        </pc:spChg>
        <pc:spChg chg="del">
          <ac:chgData name="AbdelRahman Ezzat" userId="564e2bf16fd1506e" providerId="LiveId" clId="{AF1F8913-9BB9-4B19-9EE9-EE30FAC40243}" dt="2023-12-27T13:28:46.025" v="467" actId="478"/>
          <ac:spMkLst>
            <pc:docMk/>
            <pc:sldMk cId="0" sldId="258"/>
            <ac:spMk id="17" creationId="{9FAF861B-BC35-B69B-55E1-FFBF832CB2DE}"/>
          </ac:spMkLst>
        </pc:spChg>
        <pc:spChg chg="del">
          <ac:chgData name="AbdelRahman Ezzat" userId="564e2bf16fd1506e" providerId="LiveId" clId="{AF1F8913-9BB9-4B19-9EE9-EE30FAC40243}" dt="2023-12-27T20:23:01.534" v="790" actId="478"/>
          <ac:spMkLst>
            <pc:docMk/>
            <pc:sldMk cId="0" sldId="258"/>
            <ac:spMk id="18" creationId="{BD58FAF6-8A86-C1F1-659E-E0B11385AF20}"/>
          </ac:spMkLst>
        </pc:spChg>
        <pc:spChg chg="del">
          <ac:chgData name="AbdelRahman Ezzat" userId="564e2bf16fd1506e" providerId="LiveId" clId="{AF1F8913-9BB9-4B19-9EE9-EE30FAC40243}" dt="2023-12-27T13:28:42.456" v="466" actId="478"/>
          <ac:spMkLst>
            <pc:docMk/>
            <pc:sldMk cId="0" sldId="258"/>
            <ac:spMk id="19" creationId="{D7000793-3E24-3887-4DBD-3D2BD5E0C47A}"/>
          </ac:spMkLst>
        </pc:spChg>
        <pc:spChg chg="mod">
          <ac:chgData name="AbdelRahman Ezzat" userId="564e2bf16fd1506e" providerId="LiveId" clId="{AF1F8913-9BB9-4B19-9EE9-EE30FAC40243}" dt="2023-12-27T20:23:23.448" v="833" actId="122"/>
          <ac:spMkLst>
            <pc:docMk/>
            <pc:sldMk cId="0" sldId="258"/>
            <ac:spMk id="305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10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11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12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13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16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17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18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19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20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21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22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23" creationId="{00000000-0000-0000-0000-000000000000}"/>
          </ac:spMkLst>
        </pc:spChg>
      </pc:sldChg>
      <pc:sldChg chg="modTransition modAnim">
        <pc:chgData name="AbdelRahman Ezzat" userId="564e2bf16fd1506e" providerId="LiveId" clId="{AF1F8913-9BB9-4B19-9EE9-EE30FAC40243}" dt="2023-12-27T13:38:25.651" v="588"/>
        <pc:sldMkLst>
          <pc:docMk/>
          <pc:sldMk cId="0" sldId="259"/>
        </pc:sldMkLst>
      </pc:sldChg>
      <pc:sldChg chg="addSp delSp modSp modTransition modAnim modNotesTx">
        <pc:chgData name="AbdelRahman Ezzat" userId="564e2bf16fd1506e" providerId="LiveId" clId="{AF1F8913-9BB9-4B19-9EE9-EE30FAC40243}" dt="2023-12-27T22:19:49.765" v="1254" actId="12"/>
        <pc:sldMkLst>
          <pc:docMk/>
          <pc:sldMk cId="0" sldId="260"/>
        </pc:sldMkLst>
        <pc:spChg chg="add del mod">
          <ac:chgData name="AbdelRahman Ezzat" userId="564e2bf16fd1506e" providerId="LiveId" clId="{AF1F8913-9BB9-4B19-9EE9-EE30FAC40243}" dt="2023-12-27T22:19:40.823" v="1243"/>
          <ac:spMkLst>
            <pc:docMk/>
            <pc:sldMk cId="0" sldId="260"/>
            <ac:spMk id="2" creationId="{AB28114D-219F-6C1A-9A28-8EDA0886B989}"/>
          </ac:spMkLst>
        </pc:spChg>
        <pc:spChg chg="add del mod">
          <ac:chgData name="AbdelRahman Ezzat" userId="564e2bf16fd1506e" providerId="LiveId" clId="{AF1F8913-9BB9-4B19-9EE9-EE30FAC40243}" dt="2023-12-27T22:19:40.823" v="1243"/>
          <ac:spMkLst>
            <pc:docMk/>
            <pc:sldMk cId="0" sldId="260"/>
            <ac:spMk id="3" creationId="{B9D1910D-8863-4E8F-79A9-5B750D4C3584}"/>
          </ac:spMkLst>
        </pc:spChg>
        <pc:spChg chg="add del mod">
          <ac:chgData name="AbdelRahman Ezzat" userId="564e2bf16fd1506e" providerId="LiveId" clId="{AF1F8913-9BB9-4B19-9EE9-EE30FAC40243}" dt="2023-12-27T22:19:40.823" v="1243"/>
          <ac:spMkLst>
            <pc:docMk/>
            <pc:sldMk cId="0" sldId="260"/>
            <ac:spMk id="4" creationId="{852D3CCB-A750-BCE0-7418-6AACC30D842D}"/>
          </ac:spMkLst>
        </pc:spChg>
        <pc:spChg chg="add del mod">
          <ac:chgData name="AbdelRahman Ezzat" userId="564e2bf16fd1506e" providerId="LiveId" clId="{AF1F8913-9BB9-4B19-9EE9-EE30FAC40243}" dt="2023-12-27T22:19:40.823" v="1243"/>
          <ac:spMkLst>
            <pc:docMk/>
            <pc:sldMk cId="0" sldId="260"/>
            <ac:spMk id="5" creationId="{4739D252-7D4E-3E4D-B7F0-B0F60609B844}"/>
          </ac:spMkLst>
        </pc:spChg>
        <pc:spChg chg="mod">
          <ac:chgData name="AbdelRahman Ezzat" userId="564e2bf16fd1506e" providerId="LiveId" clId="{AF1F8913-9BB9-4B19-9EE9-EE30FAC40243}" dt="2023-12-27T21:20:10.298" v="1209" actId="20577"/>
          <ac:spMkLst>
            <pc:docMk/>
            <pc:sldMk cId="0" sldId="260"/>
            <ac:spMk id="15" creationId="{E840D440-6470-E4F5-A8F0-C935E967A536}"/>
          </ac:spMkLst>
        </pc:spChg>
      </pc:sldChg>
      <pc:sldChg chg="del">
        <pc:chgData name="AbdelRahman Ezzat" userId="564e2bf16fd1506e" providerId="LiveId" clId="{AF1F8913-9BB9-4B19-9EE9-EE30FAC40243}" dt="2023-12-27T12:54:18.136" v="74" actId="47"/>
        <pc:sldMkLst>
          <pc:docMk/>
          <pc:sldMk cId="0" sldId="261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2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3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4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5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6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7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8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9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0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1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2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3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4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5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6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7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8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9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0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1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2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3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4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5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6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7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8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9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0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1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2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3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4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5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6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7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8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9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300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301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302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303"/>
        </pc:sldMkLst>
      </pc:sldChg>
      <pc:sldChg chg="addSp delSp modSp mod modTransition modAnim modNotesTx">
        <pc:chgData name="AbdelRahman Ezzat" userId="564e2bf16fd1506e" providerId="LiveId" clId="{AF1F8913-9BB9-4B19-9EE9-EE30FAC40243}" dt="2023-12-27T20:32:00.547" v="1089" actId="20577"/>
        <pc:sldMkLst>
          <pc:docMk/>
          <pc:sldMk cId="4264569441" sldId="304"/>
        </pc:sldMkLst>
        <pc:spChg chg="add del mod">
          <ac:chgData name="AbdelRahman Ezzat" userId="564e2bf16fd1506e" providerId="LiveId" clId="{AF1F8913-9BB9-4B19-9EE9-EE30FAC40243}" dt="2023-12-27T20:31:09.683" v="1024" actId="478"/>
          <ac:spMkLst>
            <pc:docMk/>
            <pc:sldMk cId="4264569441" sldId="304"/>
            <ac:spMk id="2" creationId="{9870B8B2-D223-D979-F9F9-D6E5B85E421E}"/>
          </ac:spMkLst>
        </pc:spChg>
        <pc:spChg chg="mod">
          <ac:chgData name="AbdelRahman Ezzat" userId="564e2bf16fd1506e" providerId="LiveId" clId="{AF1F8913-9BB9-4B19-9EE9-EE30FAC40243}" dt="2023-12-27T20:31:50.755" v="1088" actId="20577"/>
          <ac:spMkLst>
            <pc:docMk/>
            <pc:sldMk cId="4264569441" sldId="304"/>
            <ac:spMk id="15" creationId="{E840D440-6470-E4F5-A8F0-C935E967A536}"/>
          </ac:spMkLst>
        </pc:spChg>
      </pc:sldChg>
      <pc:sldChg chg="addSp delSp mod modTransition modAnim">
        <pc:chgData name="AbdelRahman Ezzat" userId="564e2bf16fd1506e" providerId="LiveId" clId="{AF1F8913-9BB9-4B19-9EE9-EE30FAC40243}" dt="2023-12-27T20:26:12.174" v="894"/>
        <pc:sldMkLst>
          <pc:docMk/>
          <pc:sldMk cId="2265188946" sldId="305"/>
        </pc:sldMkLst>
        <pc:spChg chg="add del">
          <ac:chgData name="AbdelRahman Ezzat" userId="564e2bf16fd1506e" providerId="LiveId" clId="{AF1F8913-9BB9-4B19-9EE9-EE30FAC40243}" dt="2023-12-27T12:52:41.776" v="64" actId="22"/>
          <ac:spMkLst>
            <pc:docMk/>
            <pc:sldMk cId="2265188946" sldId="305"/>
            <ac:spMk id="3" creationId="{ED158D76-76C5-DB34-4EAB-27BA23F75841}"/>
          </ac:spMkLst>
        </pc:spChg>
      </pc:sldChg>
      <pc:sldChg chg="addSp delSp modSp del mod ord modTransition delAnim modAnim">
        <pc:chgData name="AbdelRahman Ezzat" userId="564e2bf16fd1506e" providerId="LiveId" clId="{AF1F8913-9BB9-4B19-9EE9-EE30FAC40243}" dt="2023-12-27T20:39:46.418" v="1187" actId="47"/>
        <pc:sldMkLst>
          <pc:docMk/>
          <pc:sldMk cId="9468143" sldId="306"/>
        </pc:sldMkLst>
        <pc:spChg chg="add del mod">
          <ac:chgData name="AbdelRahman Ezzat" userId="564e2bf16fd1506e" providerId="LiveId" clId="{AF1F8913-9BB9-4B19-9EE9-EE30FAC40243}" dt="2023-12-27T20:23:40.017" v="835" actId="478"/>
          <ac:spMkLst>
            <pc:docMk/>
            <pc:sldMk cId="9468143" sldId="306"/>
            <ac:spMk id="3" creationId="{D58871E1-80E2-C0A4-281B-B2B933E105EA}"/>
          </ac:spMkLst>
        </pc:spChg>
        <pc:spChg chg="mod">
          <ac:chgData name="AbdelRahman Ezzat" userId="564e2bf16fd1506e" providerId="LiveId" clId="{AF1F8913-9BB9-4B19-9EE9-EE30FAC40243}" dt="2023-12-27T20:24:51.078" v="892" actId="12788"/>
          <ac:spMkLst>
            <pc:docMk/>
            <pc:sldMk cId="9468143" sldId="306"/>
            <ac:spMk id="329" creationId="{00000000-0000-0000-0000-000000000000}"/>
          </ac:spMkLst>
        </pc:spChg>
        <pc:spChg chg="del mod">
          <ac:chgData name="AbdelRahman Ezzat" userId="564e2bf16fd1506e" providerId="LiveId" clId="{AF1F8913-9BB9-4B19-9EE9-EE30FAC40243}" dt="2023-12-27T20:23:38.373" v="834" actId="478"/>
          <ac:spMkLst>
            <pc:docMk/>
            <pc:sldMk cId="9468143" sldId="306"/>
            <ac:spMk id="331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4:11.307" v="884" actId="1076"/>
          <ac:spMkLst>
            <pc:docMk/>
            <pc:sldMk cId="9468143" sldId="306"/>
            <ac:spMk id="335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4:13.717" v="885" actId="1076"/>
          <ac:spMkLst>
            <pc:docMk/>
            <pc:sldMk cId="9468143" sldId="306"/>
            <ac:spMk id="336" creationId="{00000000-0000-0000-0000-000000000000}"/>
          </ac:spMkLst>
        </pc:spChg>
        <pc:cxnChg chg="mod">
          <ac:chgData name="AbdelRahman Ezzat" userId="564e2bf16fd1506e" providerId="LiveId" clId="{AF1F8913-9BB9-4B19-9EE9-EE30FAC40243}" dt="2023-12-27T13:17:56.734" v="333" actId="1036"/>
          <ac:cxnSpMkLst>
            <pc:docMk/>
            <pc:sldMk cId="9468143" sldId="306"/>
            <ac:cxnSpMk id="333" creationId="{00000000-0000-0000-0000-000000000000}"/>
          </ac:cxnSpMkLst>
        </pc:cxnChg>
        <pc:cxnChg chg="mod">
          <ac:chgData name="AbdelRahman Ezzat" userId="564e2bf16fd1506e" providerId="LiveId" clId="{AF1F8913-9BB9-4B19-9EE9-EE30FAC40243}" dt="2023-12-27T13:17:59.765" v="344" actId="1035"/>
          <ac:cxnSpMkLst>
            <pc:docMk/>
            <pc:sldMk cId="9468143" sldId="306"/>
            <ac:cxnSpMk id="334" creationId="{00000000-0000-0000-0000-000000000000}"/>
          </ac:cxnSpMkLst>
        </pc:cxnChg>
      </pc:sldChg>
      <pc:sldChg chg="addSp delSp modSp mod ord modTransition modAnim modNotesTx">
        <pc:chgData name="AbdelRahman Ezzat" userId="564e2bf16fd1506e" providerId="LiveId" clId="{AF1F8913-9BB9-4B19-9EE9-EE30FAC40243}" dt="2023-12-27T20:41:28.382" v="1192" actId="20577"/>
        <pc:sldMkLst>
          <pc:docMk/>
          <pc:sldMk cId="1684365494" sldId="307"/>
        </pc:sldMkLst>
        <pc:spChg chg="add mod">
          <ac:chgData name="AbdelRahman Ezzat" userId="564e2bf16fd1506e" providerId="LiveId" clId="{AF1F8913-9BB9-4B19-9EE9-EE30FAC40243}" dt="2023-12-27T20:39:50.668" v="1188" actId="122"/>
          <ac:spMkLst>
            <pc:docMk/>
            <pc:sldMk cId="1684365494" sldId="307"/>
            <ac:spMk id="2" creationId="{325D13CA-B08D-B747-8913-4D781307CA26}"/>
          </ac:spMkLst>
        </pc:spChg>
        <pc:spChg chg="add del">
          <ac:chgData name="AbdelRahman Ezzat" userId="564e2bf16fd1506e" providerId="LiveId" clId="{AF1F8913-9BB9-4B19-9EE9-EE30FAC40243}" dt="2023-12-27T13:18:11.015" v="347"/>
          <ac:spMkLst>
            <pc:docMk/>
            <pc:sldMk cId="1684365494" sldId="307"/>
            <ac:spMk id="2" creationId="{778109AF-C8C3-91DC-EDFC-4FD0B591017E}"/>
          </ac:spMkLst>
        </pc:spChg>
        <pc:spChg chg="add mod">
          <ac:chgData name="AbdelRahman Ezzat" userId="564e2bf16fd1506e" providerId="LiveId" clId="{AF1F8913-9BB9-4B19-9EE9-EE30FAC40243}" dt="2023-12-27T20:40:06.488" v="1190" actId="207"/>
          <ac:spMkLst>
            <pc:docMk/>
            <pc:sldMk cId="1684365494" sldId="307"/>
            <ac:spMk id="4" creationId="{440947A6-CF24-C856-B184-4F77E643B948}"/>
          </ac:spMkLst>
        </pc:spChg>
        <pc:picChg chg="add del mod">
          <ac:chgData name="AbdelRahman Ezzat" userId="564e2bf16fd1506e" providerId="LiveId" clId="{AF1F8913-9BB9-4B19-9EE9-EE30FAC40243}" dt="2023-12-27T13:19:41.449" v="366" actId="478"/>
          <ac:picMkLst>
            <pc:docMk/>
            <pc:sldMk cId="1684365494" sldId="307"/>
            <ac:picMk id="6" creationId="{A88EA434-C6DA-74AD-9BCD-D2DB4470EC51}"/>
          </ac:picMkLst>
        </pc:picChg>
        <pc:picChg chg="del mod">
          <ac:chgData name="AbdelRahman Ezzat" userId="564e2bf16fd1506e" providerId="LiveId" clId="{AF1F8913-9BB9-4B19-9EE9-EE30FAC40243}" dt="2023-12-27T13:18:03.436" v="345" actId="478"/>
          <ac:picMkLst>
            <pc:docMk/>
            <pc:sldMk cId="1684365494" sldId="307"/>
            <ac:picMk id="7" creationId="{696D0D78-3858-4E57-E422-93B16FA377D6}"/>
          </ac:picMkLst>
        </pc:picChg>
        <pc:picChg chg="add del">
          <ac:chgData name="AbdelRahman Ezzat" userId="564e2bf16fd1506e" providerId="LiveId" clId="{AF1F8913-9BB9-4B19-9EE9-EE30FAC40243}" dt="2023-12-27T13:18:11.015" v="347"/>
          <ac:picMkLst>
            <pc:docMk/>
            <pc:sldMk cId="1684365494" sldId="307"/>
            <ac:picMk id="2050" creationId="{95EEA4C1-0B36-4AFF-D86B-C25AAC72734E}"/>
          </ac:picMkLst>
        </pc:picChg>
        <pc:picChg chg="add del mod">
          <ac:chgData name="AbdelRahman Ezzat" userId="564e2bf16fd1506e" providerId="LiveId" clId="{AF1F8913-9BB9-4B19-9EE9-EE30FAC40243}" dt="2023-12-27T20:39:58.828" v="1189" actId="1076"/>
          <ac:picMkLst>
            <pc:docMk/>
            <pc:sldMk cId="1684365494" sldId="307"/>
            <ac:picMk id="2052" creationId="{E1E36E07-BA14-6069-1579-93697DBB17A9}"/>
          </ac:picMkLst>
        </pc:picChg>
      </pc:sldChg>
      <pc:sldChg chg="modSp modTransition modAnim">
        <pc:chgData name="AbdelRahman Ezzat" userId="564e2bf16fd1506e" providerId="LiveId" clId="{AF1F8913-9BB9-4B19-9EE9-EE30FAC40243}" dt="2023-12-27T13:36:19.481" v="571" actId="20577"/>
        <pc:sldMkLst>
          <pc:docMk/>
          <pc:sldMk cId="1143939922" sldId="308"/>
        </pc:sldMkLst>
        <pc:spChg chg="mod">
          <ac:chgData name="AbdelRahman Ezzat" userId="564e2bf16fd1506e" providerId="LiveId" clId="{AF1F8913-9BB9-4B19-9EE9-EE30FAC40243}" dt="2023-12-27T13:36:19.481" v="571" actId="20577"/>
          <ac:spMkLst>
            <pc:docMk/>
            <pc:sldMk cId="1143939922" sldId="308"/>
            <ac:spMk id="331" creationId="{00000000-0000-0000-0000-000000000000}"/>
          </ac:spMkLst>
        </pc:spChg>
      </pc:sldChg>
      <pc:sldChg chg="modTransition modAnim modNotesTx">
        <pc:chgData name="AbdelRahman Ezzat" userId="564e2bf16fd1506e" providerId="LiveId" clId="{AF1F8913-9BB9-4B19-9EE9-EE30FAC40243}" dt="2023-12-27T21:22:19.944" v="1241" actId="403"/>
        <pc:sldMkLst>
          <pc:docMk/>
          <pc:sldMk cId="3630011353" sldId="309"/>
        </pc:sldMkLst>
      </pc:sldChg>
      <pc:sldChg chg="addSp delSp modSp mod modTransition delAnim modAnim modNotesTx">
        <pc:chgData name="AbdelRahman Ezzat" userId="564e2bf16fd1506e" providerId="LiveId" clId="{AF1F8913-9BB9-4B19-9EE9-EE30FAC40243}" dt="2023-12-27T20:35:59.567" v="1117" actId="2062"/>
        <pc:sldMkLst>
          <pc:docMk/>
          <pc:sldMk cId="3510305746" sldId="310"/>
        </pc:sldMkLst>
        <pc:spChg chg="add mod">
          <ac:chgData name="AbdelRahman Ezzat" userId="564e2bf16fd1506e" providerId="LiveId" clId="{AF1F8913-9BB9-4B19-9EE9-EE30FAC40243}" dt="2023-12-27T13:24:18.933" v="396" actId="14100"/>
          <ac:spMkLst>
            <pc:docMk/>
            <pc:sldMk cId="3510305746" sldId="310"/>
            <ac:spMk id="4" creationId="{86CD6714-8B67-33DF-EDB0-2E76B0E955DB}"/>
          </ac:spMkLst>
        </pc:spChg>
        <pc:graphicFrameChg chg="add del mod">
          <ac:chgData name="AbdelRahman Ezzat" userId="564e2bf16fd1506e" providerId="LiveId" clId="{AF1F8913-9BB9-4B19-9EE9-EE30FAC40243}" dt="2023-12-27T13:24:10.966" v="393"/>
          <ac:graphicFrameMkLst>
            <pc:docMk/>
            <pc:sldMk cId="3510305746" sldId="310"/>
            <ac:graphicFrameMk id="2" creationId="{CBF8A555-3F1D-C279-EC0B-7AB03BCC4B96}"/>
          </ac:graphicFrameMkLst>
        </pc:graphicFrameChg>
        <pc:graphicFrameChg chg="add mod modGraphic">
          <ac:chgData name="AbdelRahman Ezzat" userId="564e2bf16fd1506e" providerId="LiveId" clId="{AF1F8913-9BB9-4B19-9EE9-EE30FAC40243}" dt="2023-12-27T20:35:59.567" v="1117" actId="2062"/>
          <ac:graphicFrameMkLst>
            <pc:docMk/>
            <pc:sldMk cId="3510305746" sldId="310"/>
            <ac:graphicFrameMk id="3" creationId="{E108FE56-D94B-1055-6664-B1C1FBB0EE3D}"/>
          </ac:graphicFrameMkLst>
        </pc:graphicFrameChg>
        <pc:picChg chg="del">
          <ac:chgData name="AbdelRahman Ezzat" userId="564e2bf16fd1506e" providerId="LiveId" clId="{AF1F8913-9BB9-4B19-9EE9-EE30FAC40243}" dt="2023-12-27T13:23:42.153" v="391" actId="478"/>
          <ac:picMkLst>
            <pc:docMk/>
            <pc:sldMk cId="3510305746" sldId="310"/>
            <ac:picMk id="8" creationId="{2E397982-1626-E11B-92BE-82EFF35121A2}"/>
          </ac:picMkLst>
        </pc:picChg>
        <pc:picChg chg="del">
          <ac:chgData name="AbdelRahman Ezzat" userId="564e2bf16fd1506e" providerId="LiveId" clId="{AF1F8913-9BB9-4B19-9EE9-EE30FAC40243}" dt="2023-12-27T13:23:42.153" v="391" actId="478"/>
          <ac:picMkLst>
            <pc:docMk/>
            <pc:sldMk cId="3510305746" sldId="310"/>
            <ac:picMk id="10" creationId="{69FDCF6F-3CFE-6E13-F84B-F20357C615AF}"/>
          </ac:picMkLst>
        </pc:picChg>
        <pc:picChg chg="del">
          <ac:chgData name="AbdelRahman Ezzat" userId="564e2bf16fd1506e" providerId="LiveId" clId="{AF1F8913-9BB9-4B19-9EE9-EE30FAC40243}" dt="2023-12-27T13:23:42.153" v="391" actId="478"/>
          <ac:picMkLst>
            <pc:docMk/>
            <pc:sldMk cId="3510305746" sldId="310"/>
            <ac:picMk id="12" creationId="{E258DD2C-9C42-E132-F6B5-BF286483065B}"/>
          </ac:picMkLst>
        </pc:picChg>
        <pc:picChg chg="add del mod">
          <ac:chgData name="AbdelRahman Ezzat" userId="564e2bf16fd1506e" providerId="LiveId" clId="{AF1F8913-9BB9-4B19-9EE9-EE30FAC40243}" dt="2023-12-27T13:24:10.966" v="393"/>
          <ac:picMkLst>
            <pc:docMk/>
            <pc:sldMk cId="3510305746" sldId="310"/>
            <ac:picMk id="3074" creationId="{1D865534-02C3-4196-6C16-43AF46E3B712}"/>
          </ac:picMkLst>
        </pc:picChg>
        <pc:picChg chg="add del mod">
          <ac:chgData name="AbdelRahman Ezzat" userId="564e2bf16fd1506e" providerId="LiveId" clId="{AF1F8913-9BB9-4B19-9EE9-EE30FAC40243}" dt="2023-12-27T13:24:10.966" v="393"/>
          <ac:picMkLst>
            <pc:docMk/>
            <pc:sldMk cId="3510305746" sldId="310"/>
            <ac:picMk id="3075" creationId="{A713DD34-6929-AB10-A753-59535C0F0828}"/>
          </ac:picMkLst>
        </pc:picChg>
        <pc:picChg chg="add del mod">
          <ac:chgData name="AbdelRahman Ezzat" userId="564e2bf16fd1506e" providerId="LiveId" clId="{AF1F8913-9BB9-4B19-9EE9-EE30FAC40243}" dt="2023-12-27T13:24:10.966" v="393"/>
          <ac:picMkLst>
            <pc:docMk/>
            <pc:sldMk cId="3510305746" sldId="310"/>
            <ac:picMk id="3076" creationId="{69C9CCC9-0B3E-0CD8-06B0-858B67A5E749}"/>
          </ac:picMkLst>
        </pc:picChg>
        <pc:picChg chg="add del mod">
          <ac:chgData name="AbdelRahman Ezzat" userId="564e2bf16fd1506e" providerId="LiveId" clId="{AF1F8913-9BB9-4B19-9EE9-EE30FAC40243}" dt="2023-12-27T13:24:10.966" v="393"/>
          <ac:picMkLst>
            <pc:docMk/>
            <pc:sldMk cId="3510305746" sldId="310"/>
            <ac:picMk id="3077" creationId="{E8AEBB61-F89C-7AF4-891E-3EDFFF6150A2}"/>
          </ac:picMkLst>
        </pc:picChg>
        <pc:picChg chg="add mod">
          <ac:chgData name="AbdelRahman Ezzat" userId="564e2bf16fd1506e" providerId="LiveId" clId="{AF1F8913-9BB9-4B19-9EE9-EE30FAC40243}" dt="2023-12-27T13:24:48.674" v="406" actId="1076"/>
          <ac:picMkLst>
            <pc:docMk/>
            <pc:sldMk cId="3510305746" sldId="310"/>
            <ac:picMk id="3080" creationId="{00C0D724-0852-9003-233A-99CA27E87F06}"/>
          </ac:picMkLst>
        </pc:picChg>
        <pc:picChg chg="add mod">
          <ac:chgData name="AbdelRahman Ezzat" userId="564e2bf16fd1506e" providerId="LiveId" clId="{AF1F8913-9BB9-4B19-9EE9-EE30FAC40243}" dt="2023-12-27T20:35:26.651" v="1115" actId="732"/>
          <ac:picMkLst>
            <pc:docMk/>
            <pc:sldMk cId="3510305746" sldId="310"/>
            <ac:picMk id="3082" creationId="{22E1346A-25AF-FA64-7704-6D0E16D460DA}"/>
          </ac:picMkLst>
        </pc:picChg>
        <pc:picChg chg="add mod">
          <ac:chgData name="AbdelRahman Ezzat" userId="564e2bf16fd1506e" providerId="LiveId" clId="{AF1F8913-9BB9-4B19-9EE9-EE30FAC40243}" dt="2023-12-27T20:35:07.858" v="1095" actId="1035"/>
          <ac:picMkLst>
            <pc:docMk/>
            <pc:sldMk cId="3510305746" sldId="310"/>
            <ac:picMk id="3084" creationId="{69F211F0-BE2D-093C-CF4D-0D0DD77D2147}"/>
          </ac:picMkLst>
        </pc:picChg>
        <pc:picChg chg="add mod">
          <ac:chgData name="AbdelRahman Ezzat" userId="564e2bf16fd1506e" providerId="LiveId" clId="{AF1F8913-9BB9-4B19-9EE9-EE30FAC40243}" dt="2023-12-27T20:35:15.212" v="1112" actId="1036"/>
          <ac:picMkLst>
            <pc:docMk/>
            <pc:sldMk cId="3510305746" sldId="310"/>
            <ac:picMk id="3086" creationId="{2F8CDEB8-A406-0C32-3174-46BFFECE9060}"/>
          </ac:picMkLst>
        </pc:picChg>
      </pc:sldChg>
      <pc:sldChg chg="modSp modTransition modAnim">
        <pc:chgData name="AbdelRahman Ezzat" userId="564e2bf16fd1506e" providerId="LiveId" clId="{AF1F8913-9BB9-4B19-9EE9-EE30FAC40243}" dt="2023-12-27T13:36:16.545" v="569" actId="20577"/>
        <pc:sldMkLst>
          <pc:docMk/>
          <pc:sldMk cId="272137133" sldId="311"/>
        </pc:sldMkLst>
        <pc:spChg chg="mod">
          <ac:chgData name="AbdelRahman Ezzat" userId="564e2bf16fd1506e" providerId="LiveId" clId="{AF1F8913-9BB9-4B19-9EE9-EE30FAC40243}" dt="2023-12-27T13:36:16.545" v="569" actId="20577"/>
          <ac:spMkLst>
            <pc:docMk/>
            <pc:sldMk cId="272137133" sldId="311"/>
            <ac:spMk id="331" creationId="{00000000-0000-0000-0000-000000000000}"/>
          </ac:spMkLst>
        </pc:spChg>
      </pc:sldChg>
      <pc:sldChg chg="modSp mod modTransition modAnim">
        <pc:chgData name="AbdelRahman Ezzat" userId="564e2bf16fd1506e" providerId="LiveId" clId="{AF1F8913-9BB9-4B19-9EE9-EE30FAC40243}" dt="2023-12-27T20:37:01.700" v="1155" actId="20577"/>
        <pc:sldMkLst>
          <pc:docMk/>
          <pc:sldMk cId="2107102920" sldId="312"/>
        </pc:sldMkLst>
        <pc:spChg chg="mod">
          <ac:chgData name="AbdelRahman Ezzat" userId="564e2bf16fd1506e" providerId="LiveId" clId="{AF1F8913-9BB9-4B19-9EE9-EE30FAC40243}" dt="2023-12-27T20:37:01.700" v="1155" actId="20577"/>
          <ac:spMkLst>
            <pc:docMk/>
            <pc:sldMk cId="2107102920" sldId="312"/>
            <ac:spMk id="15" creationId="{E840D440-6470-E4F5-A8F0-C935E967A536}"/>
          </ac:spMkLst>
        </pc:spChg>
      </pc:sldChg>
      <pc:sldChg chg="modTransition modAnim">
        <pc:chgData name="AbdelRahman Ezzat" userId="564e2bf16fd1506e" providerId="LiveId" clId="{AF1F8913-9BB9-4B19-9EE9-EE30FAC40243}" dt="2023-12-27T14:15:04.364" v="615"/>
        <pc:sldMkLst>
          <pc:docMk/>
          <pc:sldMk cId="141848537" sldId="313"/>
        </pc:sldMkLst>
      </pc:sldChg>
      <pc:sldChg chg="del">
        <pc:chgData name="AbdelRahman Ezzat" userId="564e2bf16fd1506e" providerId="LiveId" clId="{AF1F8913-9BB9-4B19-9EE9-EE30FAC40243}" dt="2023-12-27T13:28:36.010" v="465" actId="47"/>
        <pc:sldMkLst>
          <pc:docMk/>
          <pc:sldMk cId="689022608" sldId="315"/>
        </pc:sldMkLst>
      </pc:sldChg>
      <pc:sldChg chg="del modTransition modAnim">
        <pc:chgData name="AbdelRahman Ezzat" userId="564e2bf16fd1506e" providerId="LiveId" clId="{AF1F8913-9BB9-4B19-9EE9-EE30FAC40243}" dt="2023-12-27T13:28:19.955" v="461" actId="47"/>
        <pc:sldMkLst>
          <pc:docMk/>
          <pc:sldMk cId="1999450772" sldId="316"/>
        </pc:sldMkLst>
      </pc:sldChg>
      <pc:sldChg chg="modSp modTransition modAnim">
        <pc:chgData name="AbdelRahman Ezzat" userId="564e2bf16fd1506e" providerId="LiveId" clId="{AF1F8913-9BB9-4B19-9EE9-EE30FAC40243}" dt="2023-12-27T13:36:13.382" v="567" actId="20577"/>
        <pc:sldMkLst>
          <pc:docMk/>
          <pc:sldMk cId="1702340240" sldId="317"/>
        </pc:sldMkLst>
        <pc:spChg chg="mod">
          <ac:chgData name="AbdelRahman Ezzat" userId="564e2bf16fd1506e" providerId="LiveId" clId="{AF1F8913-9BB9-4B19-9EE9-EE30FAC40243}" dt="2023-12-27T13:36:13.382" v="567" actId="20577"/>
          <ac:spMkLst>
            <pc:docMk/>
            <pc:sldMk cId="1702340240" sldId="317"/>
            <ac:spMk id="331" creationId="{00000000-0000-0000-0000-000000000000}"/>
          </ac:spMkLst>
        </pc:spChg>
      </pc:sldChg>
      <pc:sldChg chg="modTransition modAnim">
        <pc:chgData name="AbdelRahman Ezzat" userId="564e2bf16fd1506e" providerId="LiveId" clId="{AF1F8913-9BB9-4B19-9EE9-EE30FAC40243}" dt="2023-12-27T13:27:14.781" v="443"/>
        <pc:sldMkLst>
          <pc:docMk/>
          <pc:sldMk cId="1424567043" sldId="318"/>
        </pc:sldMkLst>
      </pc:sldChg>
      <pc:sldChg chg="modTransition modAnim modNotesTx">
        <pc:chgData name="AbdelRahman Ezzat" userId="564e2bf16fd1506e" providerId="LiveId" clId="{AF1F8913-9BB9-4B19-9EE9-EE30FAC40243}" dt="2023-12-27T20:40:37.376" v="1191" actId="20577"/>
        <pc:sldMkLst>
          <pc:docMk/>
          <pc:sldMk cId="617647847" sldId="319"/>
        </pc:sldMkLst>
      </pc:sldChg>
      <pc:sldChg chg="ord modTransition modAnim modNotesTx">
        <pc:chgData name="AbdelRahman Ezzat" userId="564e2bf16fd1506e" providerId="LiveId" clId="{AF1F8913-9BB9-4B19-9EE9-EE30FAC40243}" dt="2023-12-27T21:19:41.270" v="1195" actId="20577"/>
        <pc:sldMkLst>
          <pc:docMk/>
          <pc:sldMk cId="921492191" sldId="320"/>
        </pc:sldMkLst>
      </pc:sldChg>
      <pc:sldChg chg="addSp delSp modSp mod modTransition modAnim">
        <pc:chgData name="AbdelRahman Ezzat" userId="564e2bf16fd1506e" providerId="LiveId" clId="{AF1F8913-9BB9-4B19-9EE9-EE30FAC40243}" dt="2023-12-27T19:15:59.801" v="657"/>
        <pc:sldMkLst>
          <pc:docMk/>
          <pc:sldMk cId="897252148" sldId="321"/>
        </pc:sldMkLst>
        <pc:picChg chg="add mod">
          <ac:chgData name="AbdelRahman Ezzat" userId="564e2bf16fd1506e" providerId="LiveId" clId="{AF1F8913-9BB9-4B19-9EE9-EE30FAC40243}" dt="2023-12-27T19:15:50.359" v="655" actId="1076"/>
          <ac:picMkLst>
            <pc:docMk/>
            <pc:sldMk cId="897252148" sldId="321"/>
            <ac:picMk id="3" creationId="{BC2C409E-034E-9EF9-6449-E2C9FDA3741D}"/>
          </ac:picMkLst>
        </pc:picChg>
        <pc:picChg chg="add del mod">
          <ac:chgData name="AbdelRahman Ezzat" userId="564e2bf16fd1506e" providerId="LiveId" clId="{AF1F8913-9BB9-4B19-9EE9-EE30FAC40243}" dt="2023-12-27T19:05:54.421" v="650"/>
          <ac:picMkLst>
            <pc:docMk/>
            <pc:sldMk cId="897252148" sldId="321"/>
            <ac:picMk id="1026" creationId="{5ACCC24A-C7FB-6107-7AEE-65C0E499F482}"/>
          </ac:picMkLst>
        </pc:picChg>
        <pc:picChg chg="del">
          <ac:chgData name="AbdelRahman Ezzat" userId="564e2bf16fd1506e" providerId="LiveId" clId="{AF1F8913-9BB9-4B19-9EE9-EE30FAC40243}" dt="2023-12-27T19:05:50.580" v="646" actId="478"/>
          <ac:picMkLst>
            <pc:docMk/>
            <pc:sldMk cId="897252148" sldId="321"/>
            <ac:picMk id="8194" creationId="{A94C979D-EAE9-C62D-FA1C-AA5137D07FA2}"/>
          </ac:picMkLst>
        </pc:picChg>
      </pc:sldChg>
      <pc:sldChg chg="modSp mod modTransition modAnim">
        <pc:chgData name="AbdelRahman Ezzat" userId="564e2bf16fd1506e" providerId="LiveId" clId="{AF1F8913-9BB9-4B19-9EE9-EE30FAC40243}" dt="2023-12-27T20:23:42.225" v="837" actId="20577"/>
        <pc:sldMkLst>
          <pc:docMk/>
          <pc:sldMk cId="3011587421" sldId="322"/>
        </pc:sldMkLst>
        <pc:spChg chg="mod">
          <ac:chgData name="AbdelRahman Ezzat" userId="564e2bf16fd1506e" providerId="LiveId" clId="{AF1F8913-9BB9-4B19-9EE9-EE30FAC40243}" dt="2023-12-27T20:23:42.225" v="837" actId="20577"/>
          <ac:spMkLst>
            <pc:docMk/>
            <pc:sldMk cId="3011587421" sldId="322"/>
            <ac:spMk id="331" creationId="{00000000-0000-0000-0000-000000000000}"/>
          </ac:spMkLst>
        </pc:spChg>
      </pc:sldChg>
      <pc:sldChg chg="del">
        <pc:chgData name="AbdelRahman Ezzat" userId="564e2bf16fd1506e" providerId="LiveId" clId="{AF1F8913-9BB9-4B19-9EE9-EE30FAC40243}" dt="2023-12-27T13:28:32.381" v="464" actId="47"/>
        <pc:sldMkLst>
          <pc:docMk/>
          <pc:sldMk cId="885721228" sldId="323"/>
        </pc:sldMkLst>
      </pc:sldChg>
      <pc:sldChg chg="addSp delSp modSp mod ord modTransition modAnim modNotesTx">
        <pc:chgData name="AbdelRahman Ezzat" userId="564e2bf16fd1506e" providerId="LiveId" clId="{AF1F8913-9BB9-4B19-9EE9-EE30FAC40243}" dt="2023-12-27T20:26:55.576" v="895" actId="20577"/>
        <pc:sldMkLst>
          <pc:docMk/>
          <pc:sldMk cId="2932180446" sldId="324"/>
        </pc:sldMkLst>
        <pc:spChg chg="mod">
          <ac:chgData name="AbdelRahman Ezzat" userId="564e2bf16fd1506e" providerId="LiveId" clId="{AF1F8913-9BB9-4B19-9EE9-EE30FAC40243}" dt="2023-12-27T13:09:04.781" v="245" actId="1076"/>
          <ac:spMkLst>
            <pc:docMk/>
            <pc:sldMk cId="2932180446" sldId="324"/>
            <ac:spMk id="15" creationId="{E840D440-6470-E4F5-A8F0-C935E967A536}"/>
          </ac:spMkLst>
        </pc:spChg>
        <pc:picChg chg="add mod modCrop">
          <ac:chgData name="AbdelRahman Ezzat" userId="564e2bf16fd1506e" providerId="LiveId" clId="{AF1F8913-9BB9-4B19-9EE9-EE30FAC40243}" dt="2023-12-27T13:14:54.753" v="283" actId="1035"/>
          <ac:picMkLst>
            <pc:docMk/>
            <pc:sldMk cId="2932180446" sldId="324"/>
            <ac:picMk id="3" creationId="{C0856AF1-52DA-7D18-F6B4-A52A509FB67A}"/>
          </ac:picMkLst>
        </pc:picChg>
        <pc:picChg chg="add del mod">
          <ac:chgData name="AbdelRahman Ezzat" userId="564e2bf16fd1506e" providerId="LiveId" clId="{AF1F8913-9BB9-4B19-9EE9-EE30FAC40243}" dt="2023-12-27T13:07:49.409" v="233" actId="478"/>
          <ac:picMkLst>
            <pc:docMk/>
            <pc:sldMk cId="2932180446" sldId="324"/>
            <ac:picMk id="1026" creationId="{D6E4B149-33C2-145F-4BA8-CC3FDC7E1BA6}"/>
          </ac:picMkLst>
        </pc:picChg>
      </pc:sldChg>
      <pc:sldChg chg="addSp modSp add del mod modAnim">
        <pc:chgData name="AbdelRahman Ezzat" userId="564e2bf16fd1506e" providerId="LiveId" clId="{AF1F8913-9BB9-4B19-9EE9-EE30FAC40243}" dt="2023-12-27T20:32:17.139" v="1090" actId="47"/>
        <pc:sldMkLst>
          <pc:docMk/>
          <pc:sldMk cId="2150793638" sldId="325"/>
        </pc:sldMkLst>
        <pc:spChg chg="add mod">
          <ac:chgData name="AbdelRahman Ezzat" userId="564e2bf16fd1506e" providerId="LiveId" clId="{AF1F8913-9BB9-4B19-9EE9-EE30FAC40243}" dt="2023-12-27T13:05:35.262" v="213" actId="20577"/>
          <ac:spMkLst>
            <pc:docMk/>
            <pc:sldMk cId="2150793638" sldId="325"/>
            <ac:spMk id="2" creationId="{381F677C-F8F4-3955-DEAD-B742C8CD53F7}"/>
          </ac:spMkLst>
        </pc:spChg>
        <pc:spChg chg="mod">
          <ac:chgData name="AbdelRahman Ezzat" userId="564e2bf16fd1506e" providerId="LiveId" clId="{AF1F8913-9BB9-4B19-9EE9-EE30FAC40243}" dt="2023-12-27T13:01:50.060" v="84" actId="20577"/>
          <ac:spMkLst>
            <pc:docMk/>
            <pc:sldMk cId="2150793638" sldId="325"/>
            <ac:spMk id="15" creationId="{E840D440-6470-E4F5-A8F0-C935E967A536}"/>
          </ac:spMkLst>
        </pc:spChg>
      </pc:sldChg>
      <pc:sldChg chg="delSp modSp add mod ord delAnim modAnim">
        <pc:chgData name="AbdelRahman Ezzat" userId="564e2bf16fd1506e" providerId="LiveId" clId="{AF1F8913-9BB9-4B19-9EE9-EE30FAC40243}" dt="2023-12-27T20:16:26.713" v="739" actId="20577"/>
        <pc:sldMkLst>
          <pc:docMk/>
          <pc:sldMk cId="80027982" sldId="326"/>
        </pc:sldMkLst>
        <pc:spChg chg="mod">
          <ac:chgData name="AbdelRahman Ezzat" userId="564e2bf16fd1506e" providerId="LiveId" clId="{AF1F8913-9BB9-4B19-9EE9-EE30FAC40243}" dt="2023-12-27T20:16:26.713" v="739" actId="20577"/>
          <ac:spMkLst>
            <pc:docMk/>
            <pc:sldMk cId="80027982" sldId="326"/>
            <ac:spMk id="329" creationId="{00000000-0000-0000-0000-000000000000}"/>
          </ac:spMkLst>
        </pc:spChg>
        <pc:spChg chg="del mod">
          <ac:chgData name="AbdelRahman Ezzat" userId="564e2bf16fd1506e" providerId="LiveId" clId="{AF1F8913-9BB9-4B19-9EE9-EE30FAC40243}" dt="2023-12-27T20:15:50.521" v="664" actId="478"/>
          <ac:spMkLst>
            <pc:docMk/>
            <pc:sldMk cId="80027982" sldId="326"/>
            <ac:spMk id="331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15:57.741" v="714" actId="1037"/>
          <ac:spMkLst>
            <pc:docMk/>
            <pc:sldMk cId="80027982" sldId="326"/>
            <ac:spMk id="335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16:03.678" v="724" actId="1038"/>
          <ac:spMkLst>
            <pc:docMk/>
            <pc:sldMk cId="80027982" sldId="326"/>
            <ac:spMk id="336" creationId="{00000000-0000-0000-0000-000000000000}"/>
          </ac:spMkLst>
        </pc:spChg>
      </pc:sldChg>
      <pc:sldChg chg="modSp add del">
        <pc:chgData name="AbdelRahman Ezzat" userId="564e2bf16fd1506e" providerId="LiveId" clId="{AF1F8913-9BB9-4B19-9EE9-EE30FAC40243}" dt="2023-12-27T13:37:03.882" v="579" actId="47"/>
        <pc:sldMkLst>
          <pc:docMk/>
          <pc:sldMk cId="317223722" sldId="326"/>
        </pc:sldMkLst>
        <pc:spChg chg="mod">
          <ac:chgData name="AbdelRahman Ezzat" userId="564e2bf16fd1506e" providerId="LiveId" clId="{AF1F8913-9BB9-4B19-9EE9-EE30FAC40243}" dt="2023-12-27T13:36:55.260" v="577"/>
          <ac:spMkLst>
            <pc:docMk/>
            <pc:sldMk cId="317223722" sldId="326"/>
            <ac:spMk id="322" creationId="{00000000-0000-0000-0000-000000000000}"/>
          </ac:spMkLst>
        </pc:spChg>
      </pc:sldChg>
      <pc:sldChg chg="addSp delSp modSp add mod ord delAnim modAnim">
        <pc:chgData name="AbdelRahman Ezzat" userId="564e2bf16fd1506e" providerId="LiveId" clId="{AF1F8913-9BB9-4B19-9EE9-EE30FAC40243}" dt="2023-12-27T20:21:58.960" v="788" actId="1076"/>
        <pc:sldMkLst>
          <pc:docMk/>
          <pc:sldMk cId="2642132765" sldId="327"/>
        </pc:sldMkLst>
        <pc:spChg chg="add del mod">
          <ac:chgData name="AbdelRahman Ezzat" userId="564e2bf16fd1506e" providerId="LiveId" clId="{AF1F8913-9BB9-4B19-9EE9-EE30FAC40243}" dt="2023-12-27T20:17:36.367" v="747" actId="478"/>
          <ac:spMkLst>
            <pc:docMk/>
            <pc:sldMk cId="2642132765" sldId="327"/>
            <ac:spMk id="4" creationId="{0BFFDEAE-1657-F335-234D-020F8CF54CF1}"/>
          </ac:spMkLst>
        </pc:spChg>
        <pc:spChg chg="add mod">
          <ac:chgData name="AbdelRahman Ezzat" userId="564e2bf16fd1506e" providerId="LiveId" clId="{AF1F8913-9BB9-4B19-9EE9-EE30FAC40243}" dt="2023-12-27T20:20:21.703" v="778" actId="122"/>
          <ac:spMkLst>
            <pc:docMk/>
            <pc:sldMk cId="2642132765" sldId="327"/>
            <ac:spMk id="6" creationId="{6BFF7903-BD27-C891-82EE-1B1967EA9FBA}"/>
          </ac:spMkLst>
        </pc:spChg>
        <pc:spChg chg="del">
          <ac:chgData name="AbdelRahman Ezzat" userId="564e2bf16fd1506e" providerId="LiveId" clId="{AF1F8913-9BB9-4B19-9EE9-EE30FAC40243}" dt="2023-12-27T20:17:33.139" v="746" actId="478"/>
          <ac:spMkLst>
            <pc:docMk/>
            <pc:sldMk cId="2642132765" sldId="327"/>
            <ac:spMk id="530" creationId="{00000000-0000-0000-0000-000000000000}"/>
          </ac:spMkLst>
        </pc:spChg>
        <pc:spChg chg="del">
          <ac:chgData name="AbdelRahman Ezzat" userId="564e2bf16fd1506e" providerId="LiveId" clId="{AF1F8913-9BB9-4B19-9EE9-EE30FAC40243}" dt="2023-12-27T20:17:31.040" v="745" actId="478"/>
          <ac:spMkLst>
            <pc:docMk/>
            <pc:sldMk cId="2642132765" sldId="327"/>
            <ac:spMk id="543" creationId="{00000000-0000-0000-0000-000000000000}"/>
          </ac:spMkLst>
        </pc:spChg>
        <pc:graphicFrameChg chg="del">
          <ac:chgData name="AbdelRahman Ezzat" userId="564e2bf16fd1506e" providerId="LiveId" clId="{AF1F8913-9BB9-4B19-9EE9-EE30FAC40243}" dt="2023-12-27T20:17:27.532" v="743" actId="478"/>
          <ac:graphicFrameMkLst>
            <pc:docMk/>
            <pc:sldMk cId="2642132765" sldId="327"/>
            <ac:graphicFrameMk id="3" creationId="{9C9ECCB9-D254-0A53-D750-1E908FB88889}"/>
          </ac:graphicFrameMkLst>
        </pc:graphicFrameChg>
        <pc:picChg chg="add mod">
          <ac:chgData name="AbdelRahman Ezzat" userId="564e2bf16fd1506e" providerId="LiveId" clId="{AF1F8913-9BB9-4B19-9EE9-EE30FAC40243}" dt="2023-12-27T20:20:33.415" v="783" actId="1076"/>
          <ac:picMkLst>
            <pc:docMk/>
            <pc:sldMk cId="2642132765" sldId="327"/>
            <ac:picMk id="5" creationId="{B82F83CF-FC30-473E-E6C0-8103BA78B21A}"/>
          </ac:picMkLst>
        </pc:picChg>
        <pc:picChg chg="add mod">
          <ac:chgData name="AbdelRahman Ezzat" userId="564e2bf16fd1506e" providerId="LiveId" clId="{AF1F8913-9BB9-4B19-9EE9-EE30FAC40243}" dt="2023-12-27T20:21:58.960" v="788" actId="1076"/>
          <ac:picMkLst>
            <pc:docMk/>
            <pc:sldMk cId="2642132765" sldId="327"/>
            <ac:picMk id="7" creationId="{03D5A8EB-FE02-6A8C-90C1-DD3A9D673379}"/>
          </ac:picMkLst>
        </pc:picChg>
        <pc:picChg chg="del">
          <ac:chgData name="AbdelRahman Ezzat" userId="564e2bf16fd1506e" providerId="LiveId" clId="{AF1F8913-9BB9-4B19-9EE9-EE30FAC40243}" dt="2023-12-27T20:17:29.861" v="744" actId="478"/>
          <ac:picMkLst>
            <pc:docMk/>
            <pc:sldMk cId="2642132765" sldId="327"/>
            <ac:picMk id="6146" creationId="{C5F2635C-FDB9-B9D6-A5D4-92CCB853A212}"/>
          </ac:picMkLst>
        </pc:picChg>
      </pc:sldChg>
      <pc:sldMasterChg chg="delSldLayout">
        <pc:chgData name="AbdelRahman Ezzat" userId="564e2bf16fd1506e" providerId="LiveId" clId="{AF1F8913-9BB9-4B19-9EE9-EE30FAC40243}" dt="2023-12-27T12:54:24.844" v="75" actId="47"/>
        <pc:sldMasterMkLst>
          <pc:docMk/>
          <pc:sldMasterMk cId="0" sldId="2147483674"/>
        </pc:sldMasterMkLst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0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AbdelRahman Ezzat" userId="564e2bf16fd1506e" providerId="LiveId" clId="{AF1F8913-9BB9-4B19-9EE9-EE30FAC40243}" dt="2023-12-27T12:54:18.136" v="74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9"/>
          </pc:sldLayoutMkLst>
        </pc:sldLayoutChg>
      </pc:sldMasterChg>
      <pc:sldMasterChg chg="del delSldLayout">
        <pc:chgData name="AbdelRahman Ezzat" userId="564e2bf16fd1506e" providerId="LiveId" clId="{AF1F8913-9BB9-4B19-9EE9-EE30FAC40243}" dt="2023-12-27T12:54:24.844" v="75" actId="47"/>
        <pc:sldMasterMkLst>
          <pc:docMk/>
          <pc:sldMasterMk cId="0" sldId="2147483675"/>
        </pc:sldMasterMkLst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4445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8967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9702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3862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3280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8460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2924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0301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6770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015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2088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2649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7290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336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376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 fontAlgn="base">
              <a:buNone/>
            </a:pPr>
            <a:endParaRPr lang="en-US" b="0" i="0" dirty="0">
              <a:effectLst/>
              <a:latin typeface="gg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530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4953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5565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663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989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2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4" hasCustomPrompt="1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5" hasCustomPrompt="1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7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8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0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4" r:id="rId6"/>
    <p:sldLayoutId id="2147483670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707232" y="1107587"/>
            <a:ext cx="8001000" cy="20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Big Data</a:t>
            </a:r>
            <a:br>
              <a:rPr lang="en" sz="4800" dirty="0"/>
            </a:br>
            <a:r>
              <a:rPr lang="en" sz="4800" dirty="0"/>
              <a:t>FIFA Analyzer</a:t>
            </a:r>
            <a:br>
              <a:rPr lang="en" sz="4800" dirty="0"/>
            </a:br>
            <a:endParaRPr sz="4000" dirty="0">
              <a:solidFill>
                <a:schemeClr val="dk2"/>
              </a:solidFill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633608" y="3400151"/>
            <a:ext cx="6681592" cy="1300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Presented By</a:t>
            </a:r>
            <a:endParaRPr lang="en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Abdelrahman Mohamed Ezzat		1190158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Ali Mohamed Ali Hashish		1190223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Farah Mohamed Abdelfattah		1190176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Ziad Ahmed Hamed</a:t>
            </a:r>
            <a:r>
              <a:rPr lang="en" sz="1600" dirty="0"/>
              <a:t>			</a:t>
            </a:r>
            <a:r>
              <a:rPr lang="en" sz="1400" dirty="0"/>
              <a:t>4200002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87" name="Google Shape;287;p29"/>
          <p:cNvCxnSpPr/>
          <p:nvPr/>
        </p:nvCxnSpPr>
        <p:spPr>
          <a:xfrm rot="10800000" flipH="1">
            <a:off x="1600600" y="2566230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/>
          <p:nvPr/>
        </p:nvCxnSpPr>
        <p:spPr>
          <a:xfrm rot="10800000" flipH="1">
            <a:off x="1600600" y="182740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509C258-FFFE-A42C-2F5F-3423C12F0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047" y="177035"/>
            <a:ext cx="1035405" cy="13419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54233A-1A34-A205-AF91-936B145E3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90" y="161490"/>
            <a:ext cx="1154678" cy="1154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B29720-8515-8400-FD09-0017F1A5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49" y="1684438"/>
            <a:ext cx="6842502" cy="281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9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9EAA1-B92A-97B8-6A8B-D4B00CFED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56" y="1586735"/>
            <a:ext cx="6052088" cy="289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56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082299"/>
            <a:ext cx="5091864" cy="40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BA82A-0347-25FD-CC70-6F14335E3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355" y="1549198"/>
            <a:ext cx="5294589" cy="314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77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39FB69-0CFD-A458-A63B-2A4FEAE19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388" y="1565398"/>
            <a:ext cx="5715223" cy="313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85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DBEB0-ED4B-BEE3-AC2F-94E63B7F0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380" y="1589030"/>
            <a:ext cx="5875239" cy="301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77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178B4-F05A-9C0E-35BB-AB8D1E907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195" y="1600166"/>
            <a:ext cx="5955609" cy="28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80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Outliers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12F29-4324-6B06-9DCE-CA0CCFC9F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10806"/>
            <a:ext cx="7609668" cy="220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08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017725"/>
            <a:ext cx="5091864" cy="33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Outliers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7D20-1429-48F7-D0D1-CB2C11663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586" y="1521229"/>
            <a:ext cx="6152827" cy="308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63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017725"/>
            <a:ext cx="5091864" cy="33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Male and Female datasets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CCBA1-5754-DD56-F12C-10526DC5EC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802037" y="1703411"/>
            <a:ext cx="3769963" cy="2223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4EC5D0-6E81-4CE7-7923-BCEE22BE1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930" y="1692853"/>
            <a:ext cx="3150033" cy="2234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1C2F6A-BB15-AE16-6B11-187F1C6A1084}"/>
              </a:ext>
            </a:extLst>
          </p:cNvPr>
          <p:cNvSpPr txBox="1"/>
          <p:nvPr/>
        </p:nvSpPr>
        <p:spPr>
          <a:xfrm>
            <a:off x="1332854" y="3984727"/>
            <a:ext cx="7392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Mulish" panose="020B0604020202020204" charset="0"/>
              </a:rPr>
              <a:t>                               Males 				                  Females  </a:t>
            </a:r>
            <a:endParaRPr lang="en-GB" sz="1100" b="1" dirty="0">
              <a:solidFill>
                <a:schemeClr val="tx1"/>
              </a:solidFill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62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3244700" y="2061671"/>
            <a:ext cx="4275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Technicalities</a:t>
            </a:r>
            <a:endParaRPr sz="4000"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959250" y="2061671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3117737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921512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14393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  <p:bldP spid="3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10" name="Google Shape;310;p31"/>
          <p:cNvSpPr txBox="1">
            <a:spLocks noGrp="1"/>
          </p:cNvSpPr>
          <p:nvPr>
            <p:ph type="title" idx="5"/>
          </p:nvPr>
        </p:nvSpPr>
        <p:spPr>
          <a:xfrm>
            <a:off x="1820621" y="1524343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8"/>
          </p:nvPr>
        </p:nvSpPr>
        <p:spPr>
          <a:xfrm>
            <a:off x="6443384" y="1524343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7" name="Google Shape;317;p31"/>
          <p:cNvSpPr txBox="1">
            <a:spLocks noGrp="1"/>
          </p:cNvSpPr>
          <p:nvPr>
            <p:ph type="title" idx="15"/>
          </p:nvPr>
        </p:nvSpPr>
        <p:spPr>
          <a:xfrm>
            <a:off x="4199935" y="2837907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8" name="Google Shape;318;p31"/>
          <p:cNvSpPr txBox="1">
            <a:spLocks noGrp="1"/>
          </p:cNvSpPr>
          <p:nvPr>
            <p:ph type="subTitle" idx="16"/>
          </p:nvPr>
        </p:nvSpPr>
        <p:spPr>
          <a:xfrm>
            <a:off x="713225" y="1976863"/>
            <a:ext cx="2870892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Description</a:t>
            </a:r>
            <a:endParaRPr dirty="0"/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19"/>
          </p:nvPr>
        </p:nvSpPr>
        <p:spPr>
          <a:xfrm>
            <a:off x="5432155" y="1976862"/>
            <a:ext cx="2774197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&amp; Visualizations</a:t>
            </a:r>
            <a:endParaRPr dirty="0"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21"/>
          </p:nvPr>
        </p:nvSpPr>
        <p:spPr>
          <a:xfrm>
            <a:off x="3316434" y="3275906"/>
            <a:ext cx="2479935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-GB" dirty="0"/>
              <a:t>Technicalities</a:t>
            </a:r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/>
      <p:bldP spid="313" grpId="0"/>
      <p:bldP spid="317" grpId="0"/>
      <p:bldP spid="318" grpId="0" build="p" animBg="1"/>
      <p:bldP spid="321" grpId="0" build="p" animBg="1"/>
      <p:bldP spid="323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Technicalities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1" y="1637533"/>
            <a:ext cx="3355612" cy="1918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bg1">
                    <a:lumMod val="50000"/>
                  </a:schemeClr>
                </a:solidFill>
              </a:rPr>
              <a:t>Data cleaning</a:t>
            </a:r>
          </a:p>
          <a:p>
            <a:pPr marL="742950" lvl="1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" dirty="0">
                <a:solidFill>
                  <a:schemeClr val="tx1"/>
                </a:solidFill>
              </a:rPr>
              <a:t>Nulls</a:t>
            </a:r>
          </a:p>
          <a:p>
            <a:pPr marL="742950" lvl="1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" dirty="0">
                <a:solidFill>
                  <a:schemeClr val="tx1"/>
                </a:solidFill>
              </a:rPr>
              <a:t>Duplicates</a:t>
            </a:r>
          </a:p>
          <a:p>
            <a:pPr marL="742950" lvl="1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" dirty="0">
                <a:solidFill>
                  <a:schemeClr val="tx1"/>
                </a:solidFill>
              </a:rPr>
              <a:t>Changing categorical values to numerical ones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751C7-B02E-2323-5330-C04A9DF76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31375"/>
            <a:ext cx="3679127" cy="362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36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328790"/>
            <a:ext cx="7704000" cy="554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Technicalities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883406"/>
            <a:ext cx="8046720" cy="464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1800" dirty="0">
                <a:solidFill>
                  <a:schemeClr val="bg1">
                    <a:lumMod val="50000"/>
                  </a:schemeClr>
                </a:solidFill>
              </a:rPr>
              <a:t>Models Comparison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Predicting </a:t>
            </a:r>
            <a:r>
              <a:rPr lang="en" b="1" dirty="0">
                <a:solidFill>
                  <a:schemeClr val="bg1">
                    <a:lumMod val="50000"/>
                  </a:schemeClr>
                </a:solidFill>
              </a:rPr>
              <a:t>Player Value in EUR</a:t>
            </a:r>
          </a:p>
          <a:p>
            <a:pPr marL="457200" lvl="1" indent="0" algn="ctr">
              <a:spcAft>
                <a:spcPts val="1600"/>
              </a:spcAft>
            </a:pPr>
            <a:endParaRPr lang="en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6CD915-D4A3-A5E9-290B-4BE9D8431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94208"/>
              </p:ext>
            </p:extLst>
          </p:nvPr>
        </p:nvGraphicFramePr>
        <p:xfrm>
          <a:off x="657873" y="1902973"/>
          <a:ext cx="7610473" cy="2225040"/>
        </p:xfrm>
        <a:graphic>
          <a:graphicData uri="http://schemas.openxmlformats.org/drawingml/2006/table">
            <a:tbl>
              <a:tblPr firstRow="1" bandRow="1">
                <a:tableStyleId>{6980EA4D-B66E-4499-AA19-2A2784A7632A}</a:tableStyleId>
              </a:tblPr>
              <a:tblGrid>
                <a:gridCol w="4132566">
                  <a:extLst>
                    <a:ext uri="{9D8B030D-6E8A-4147-A177-3AD203B41FA5}">
                      <a16:colId xmlns:a16="http://schemas.microsoft.com/office/drawing/2014/main" val="1063484826"/>
                    </a:ext>
                  </a:extLst>
                </a:gridCol>
                <a:gridCol w="1408883">
                  <a:extLst>
                    <a:ext uri="{9D8B030D-6E8A-4147-A177-3AD203B41FA5}">
                      <a16:colId xmlns:a16="http://schemas.microsoft.com/office/drawing/2014/main" val="1380249593"/>
                    </a:ext>
                  </a:extLst>
                </a:gridCol>
                <a:gridCol w="991892">
                  <a:extLst>
                    <a:ext uri="{9D8B030D-6E8A-4147-A177-3AD203B41FA5}">
                      <a16:colId xmlns:a16="http://schemas.microsoft.com/office/drawing/2014/main" val="1276078146"/>
                    </a:ext>
                  </a:extLst>
                </a:gridCol>
                <a:gridCol w="1077132">
                  <a:extLst>
                    <a:ext uri="{9D8B030D-6E8A-4147-A177-3AD203B41FA5}">
                      <a16:colId xmlns:a16="http://schemas.microsoft.com/office/drawing/2014/main" val="2446720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Model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R2 Score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MAE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MSE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01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XGBoostRegressor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94.9%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0.0023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4.68e-05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44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XGBRegressor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using </a:t>
                      </a: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KFold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cross validation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94.5%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28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Support Vector Regression (SVR)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14.31%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.021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AE">
                          <a:solidFill>
                            <a:schemeClr val="tx1"/>
                          </a:solidFill>
                        </a:rPr>
                        <a:t>.000</a:t>
                      </a:r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KNNRegressor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89%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0.0027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0.0001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9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KNN with our handmade MapReduce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89%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1.15e-05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82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56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328790"/>
            <a:ext cx="7704000" cy="554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Technicalities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54952"/>
            <a:ext cx="8046720" cy="464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1800" dirty="0">
                <a:solidFill>
                  <a:schemeClr val="bg1">
                    <a:lumMod val="50000"/>
                  </a:schemeClr>
                </a:solidFill>
              </a:rPr>
              <a:t>Models Comparison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Predicting </a:t>
            </a:r>
            <a:r>
              <a:rPr lang="en" b="1" dirty="0">
                <a:solidFill>
                  <a:schemeClr val="bg1">
                    <a:lumMod val="50000"/>
                  </a:schemeClr>
                </a:solidFill>
              </a:rPr>
              <a:t>Overall Player Rating</a:t>
            </a:r>
          </a:p>
          <a:p>
            <a:pPr marL="457200" lvl="1" indent="0" algn="ctr">
              <a:spcAft>
                <a:spcPts val="1600"/>
              </a:spcAft>
            </a:pPr>
            <a:endParaRPr lang="en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6CD915-D4A3-A5E9-290B-4BE9D8431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81184"/>
              </p:ext>
            </p:extLst>
          </p:nvPr>
        </p:nvGraphicFramePr>
        <p:xfrm>
          <a:off x="720000" y="1646065"/>
          <a:ext cx="7610473" cy="2966720"/>
        </p:xfrm>
        <a:graphic>
          <a:graphicData uri="http://schemas.openxmlformats.org/drawingml/2006/table">
            <a:tbl>
              <a:tblPr firstRow="1" bandRow="1">
                <a:tableStyleId>{6980EA4D-B66E-4499-AA19-2A2784A7632A}</a:tableStyleId>
              </a:tblPr>
              <a:tblGrid>
                <a:gridCol w="4132566">
                  <a:extLst>
                    <a:ext uri="{9D8B030D-6E8A-4147-A177-3AD203B41FA5}">
                      <a16:colId xmlns:a16="http://schemas.microsoft.com/office/drawing/2014/main" val="1063484826"/>
                    </a:ext>
                  </a:extLst>
                </a:gridCol>
                <a:gridCol w="1408883">
                  <a:extLst>
                    <a:ext uri="{9D8B030D-6E8A-4147-A177-3AD203B41FA5}">
                      <a16:colId xmlns:a16="http://schemas.microsoft.com/office/drawing/2014/main" val="1380249593"/>
                    </a:ext>
                  </a:extLst>
                </a:gridCol>
                <a:gridCol w="991892">
                  <a:extLst>
                    <a:ext uri="{9D8B030D-6E8A-4147-A177-3AD203B41FA5}">
                      <a16:colId xmlns:a16="http://schemas.microsoft.com/office/drawing/2014/main" val="1276078146"/>
                    </a:ext>
                  </a:extLst>
                </a:gridCol>
                <a:gridCol w="1077132">
                  <a:extLst>
                    <a:ext uri="{9D8B030D-6E8A-4147-A177-3AD203B41FA5}">
                      <a16:colId xmlns:a16="http://schemas.microsoft.com/office/drawing/2014/main" val="2446720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Model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R2 Score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MAE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MSE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01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XGBoostRegressor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96.2%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0.018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0.0006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44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XGBRegressor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using </a:t>
                      </a: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KFold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cross validation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97%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28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XGBRegressor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using </a:t>
                      </a: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KFold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and PCA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96.9%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LinearRegression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92.6%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0.027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0.0012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9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LinearRegression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with 2 PCA features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28.2%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0.08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0.012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82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LinearRegression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with 8 PCA features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87.3%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53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KNN with our handmade MapReduce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90.36%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en-A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0.0014</a:t>
                      </a:r>
                      <a:endParaRPr lang="en-A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386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696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1981200" y="2061671"/>
            <a:ext cx="52034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Any Questions?</a:t>
            </a:r>
            <a:endParaRPr sz="4400"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3117737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921512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1560385" y="2425134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360710" y="2425134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27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438614" y="2062463"/>
            <a:ext cx="523744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dirty="0"/>
              <a:t>Problem Description</a:t>
            </a:r>
            <a:endParaRPr sz="4000"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248814" y="2062067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3117737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921512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7213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  <p:bldP spid="3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Problem Description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759058"/>
            <a:ext cx="7966801" cy="2491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Showing how different factors affect the player­ price and overall score.</a:t>
            </a:r>
            <a:endParaRPr lang="en" sz="1800" dirty="0"/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Game developers gain insights on how each player is used by the community.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Insight for the community to know each team better and which performs the best.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707350" y="1917890"/>
            <a:ext cx="5215338" cy="12642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4400" dirty="0"/>
              <a:t>EDA &amp; Visualizations</a:t>
            </a:r>
            <a:endParaRPr sz="4400"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517550" y="2126144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343545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652037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2651889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  <p:bldP spid="3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098794"/>
            <a:ext cx="1832700" cy="1675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Number of players in different countries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8997E4-E867-794F-9599-C2DE17029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482" y="1094570"/>
            <a:ext cx="4885518" cy="343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80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098794"/>
            <a:ext cx="1832700" cy="1675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Number of players in different countries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AC5FC-070C-0471-360A-89436435D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000" y="1013654"/>
            <a:ext cx="4572000" cy="359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82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8040" y="1880110"/>
            <a:ext cx="2833883" cy="1383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Low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tx1"/>
                </a:solidFill>
              </a:rPr>
              <a:t>People with overall rating greater than 90 have a ratio between 0.35 and 0.5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A8ECD-8BB7-4478-0C50-31CF6C0A9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408" y="1184035"/>
            <a:ext cx="5102592" cy="325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08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097472"/>
            <a:ext cx="7416610" cy="1436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Low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tx1"/>
                </a:solidFill>
              </a:rPr>
              <a:t>Visualizing stats per club for detailed information about each position.</a:t>
            </a:r>
          </a:p>
          <a:p>
            <a:pPr marL="285750" lvl="0" indent="-285750" algn="justLow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tx1"/>
                </a:solidFill>
              </a:rPr>
              <a:t>Providing recommendations for future improvements.</a:t>
            </a:r>
          </a:p>
          <a:p>
            <a:pPr marL="285750" lvl="0" indent="-285750" algn="justLow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tx1"/>
                </a:solidFill>
              </a:rPr>
              <a:t>Comparing between different clubs.</a:t>
            </a:r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</p:spTree>
    <p:extLst>
      <p:ext uri="{BB962C8B-B14F-4D97-AF65-F5344CB8AC3E}">
        <p14:creationId xmlns:p14="http://schemas.microsoft.com/office/powerpoint/2010/main" val="1879119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3" grpId="0"/>
    </p:bldLst>
  </p:timing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FDEE7"/>
      </a:lt1>
      <a:dk2>
        <a:srgbClr val="809FAF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373</Words>
  <Application>Microsoft Office PowerPoint</Application>
  <PresentationFormat>On-screen Show (16:9)</PresentationFormat>
  <Paragraphs>143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gg sans</vt:lpstr>
      <vt:lpstr>Courier New</vt:lpstr>
      <vt:lpstr>Quicksand</vt:lpstr>
      <vt:lpstr>Mulish</vt:lpstr>
      <vt:lpstr>Bebas Neue</vt:lpstr>
      <vt:lpstr>Arial</vt:lpstr>
      <vt:lpstr>Elegant Bachelor Thesis by Slidesgo</vt:lpstr>
      <vt:lpstr>Big Data FIFA Analyzer </vt:lpstr>
      <vt:lpstr>Table of contents</vt:lpstr>
      <vt:lpstr>Problem Description</vt:lpstr>
      <vt:lpstr>Problem Description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Technicalities</vt:lpstr>
      <vt:lpstr>Technicalities</vt:lpstr>
      <vt:lpstr>Technicalities</vt:lpstr>
      <vt:lpstr>Technicalities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Bachelor Thesis</dc:title>
  <cp:lastModifiedBy>Ali Hashish</cp:lastModifiedBy>
  <cp:revision>89</cp:revision>
  <dcterms:modified xsi:type="dcterms:W3CDTF">2024-05-12T20:11:58Z</dcterms:modified>
</cp:coreProperties>
</file>