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Marks Distribution in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arks_pie_char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244983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Presentation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Marks Distribution in Math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zade-computer</cp:lastModifiedBy>
  <cp:revision>2</cp:revision>
  <dcterms:created xsi:type="dcterms:W3CDTF">2013-01-27T09:14:00Z</dcterms:created>
  <dcterms:modified xsi:type="dcterms:W3CDTF">2024-09-22T11:22:04Z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41DC57F89D2F442699693105A2176D08_12</vt:lpwstr>
  </property>
  <property fmtid="{D5CDD505-2E9C-101B-9397-08002B2CF9AE}" pid="3" name="KSOProductBuildVer">
    <vt:lpwstr>1033-12.2.0.18283</vt:lpwstr>
  </property>
</Properties>
</file>