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24"/>
  </p:notesMasterIdLst>
  <p:sldIdLst>
    <p:sldId id="256" r:id="rId3"/>
    <p:sldId id="269" r:id="rId4"/>
    <p:sldId id="258" r:id="rId5"/>
    <p:sldId id="261" r:id="rId6"/>
    <p:sldId id="257" r:id="rId7"/>
    <p:sldId id="262" r:id="rId8"/>
    <p:sldId id="263" r:id="rId9"/>
    <p:sldId id="264" r:id="rId10"/>
    <p:sldId id="267" r:id="rId11"/>
    <p:sldId id="266" r:id="rId12"/>
    <p:sldId id="265" r:id="rId13"/>
    <p:sldId id="268" r:id="rId14"/>
    <p:sldId id="260"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ima Kassir" initials="FK" lastIdx="2" clrIdx="0">
    <p:extLst>
      <p:ext uri="{19B8F6BF-5375-455C-9EA6-DF929625EA0E}">
        <p15:presenceInfo xmlns:p15="http://schemas.microsoft.com/office/powerpoint/2012/main" userId="4a6c083640e16c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8E5"/>
    <a:srgbClr val="FFFFFF"/>
    <a:srgbClr val="F2B187"/>
    <a:srgbClr val="8CC051"/>
    <a:srgbClr val="37EAFF"/>
    <a:srgbClr val="E7EAF1"/>
    <a:srgbClr val="040404"/>
    <a:srgbClr val="23DBC1"/>
    <a:srgbClr val="FCFBFB"/>
    <a:srgbClr val="CA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90049" autoAdjust="0"/>
  </p:normalViewPr>
  <p:slideViewPr>
    <p:cSldViewPr snapToGrid="0">
      <p:cViewPr varScale="1">
        <p:scale>
          <a:sx n="79" d="100"/>
          <a:sy n="79" d="100"/>
        </p:scale>
        <p:origin x="850" y="9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21169-45CB-498D-8F87-5DB87C1CD956}" type="datetimeFigureOut">
              <a:rPr lang="en-US" smtClean="0"/>
              <a:t>25-Jul-21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731B0-25D5-4222-961A-60BE7FCC8486}" type="slidenum">
              <a:rPr lang="en-US" smtClean="0"/>
              <a:t>‹#›</a:t>
            </a:fld>
            <a:endParaRPr lang="en-US"/>
          </a:p>
        </p:txBody>
      </p:sp>
    </p:spTree>
    <p:extLst>
      <p:ext uri="{BB962C8B-B14F-4D97-AF65-F5344CB8AC3E}">
        <p14:creationId xmlns:p14="http://schemas.microsoft.com/office/powerpoint/2010/main" val="319675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rgbClr val="002060"/>
                </a:solidFill>
              </a:rPr>
              <a:t>Chatbots</a:t>
            </a:r>
            <a:r>
              <a:rPr lang="en-US" sz="1200" dirty="0" smtClean="0">
                <a:solidFill>
                  <a:srgbClr val="002060"/>
                </a:solidFill>
              </a:rPr>
              <a:t> are programs built to automatically engage with received messages. </a:t>
            </a:r>
            <a:r>
              <a:rPr lang="en-US" sz="1200" dirty="0" err="1" smtClean="0">
                <a:solidFill>
                  <a:srgbClr val="002060"/>
                </a:solidFill>
              </a:rPr>
              <a:t>Chatbots</a:t>
            </a:r>
            <a:r>
              <a:rPr lang="en-US" sz="1200" dirty="0" smtClean="0">
                <a:solidFill>
                  <a:srgbClr val="002060"/>
                </a:solidFill>
              </a:rPr>
              <a:t> can be programmed to respond the same way each time, to respond differently to messages containing certain keywords and even to use machine learning to adapt their responses to fit the situation.</a:t>
            </a:r>
          </a:p>
          <a:p>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4</a:t>
            </a:fld>
            <a:endParaRPr lang="en-US"/>
          </a:p>
        </p:txBody>
      </p:sp>
    </p:spTree>
    <p:extLst>
      <p:ext uri="{BB962C8B-B14F-4D97-AF65-F5344CB8AC3E}">
        <p14:creationId xmlns:p14="http://schemas.microsoft.com/office/powerpoint/2010/main" val="177968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Now we will lemmatize each word and remove duplicate words from the list. Lemmatizing is the process of converting a word into its lemma form and then creating a pickle file to store the Python objects which we will use while predicting.</a:t>
            </a:r>
          </a:p>
          <a:p>
            <a:r>
              <a:rPr lang="en-US" sz="1200" b="0" i="0" kern="1200" dirty="0" smtClean="0">
                <a:solidFill>
                  <a:schemeClr val="tx1"/>
                </a:solidFill>
                <a:effectLst/>
                <a:latin typeface="+mn-lt"/>
                <a:ea typeface="+mn-ea"/>
                <a:cs typeface="+mn-cs"/>
              </a:rPr>
              <a:t>he pickle module implements binary protocols for serializing and de-serializing a Python object structure. “Pickling” is the process whereby a Python object hierarchy is converted into a byte stream</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15</a:t>
            </a:fld>
            <a:endParaRPr lang="en-US"/>
          </a:p>
        </p:txBody>
      </p:sp>
    </p:spTree>
    <p:extLst>
      <p:ext uri="{BB962C8B-B14F-4D97-AF65-F5344CB8AC3E}">
        <p14:creationId xmlns:p14="http://schemas.microsoft.com/office/powerpoint/2010/main" val="185784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we will create the training data in which we will provide the input and the output. Our input will be the pattern and output will be the class our input pattern belongs to. But the computer doesn’t understand text so we will convert text into numbers.</a:t>
            </a: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16</a:t>
            </a:fld>
            <a:endParaRPr lang="en-US"/>
          </a:p>
        </p:txBody>
      </p:sp>
    </p:spTree>
    <p:extLst>
      <p:ext uri="{BB962C8B-B14F-4D97-AF65-F5344CB8AC3E}">
        <p14:creationId xmlns:p14="http://schemas.microsoft.com/office/powerpoint/2010/main" val="1591443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have our training data ready, now we will build a deep neural network that has 3 layers. We use the Keras sequential API for this. After training the model for 200 epochs, we achieved 100% accuracy on our model. Let us save the model as ‘chatbot_model.h5’.</a:t>
            </a: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17</a:t>
            </a:fld>
            <a:endParaRPr lang="en-US"/>
          </a:p>
        </p:txBody>
      </p:sp>
    </p:spTree>
    <p:extLst>
      <p:ext uri="{BB962C8B-B14F-4D97-AF65-F5344CB8AC3E}">
        <p14:creationId xmlns:p14="http://schemas.microsoft.com/office/powerpoint/2010/main" val="2426934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1-To predict the sentences and get a response from the user to let us create a new file ‘chatapp.py’.</a:t>
            </a:r>
          </a:p>
          <a:p>
            <a:pPr fontAlgn="base"/>
            <a:r>
              <a:rPr lang="en-US" sz="1200" b="0" i="0" kern="1200" dirty="0" smtClean="0">
                <a:solidFill>
                  <a:schemeClr val="tx1"/>
                </a:solidFill>
                <a:effectLst/>
                <a:latin typeface="+mn-lt"/>
                <a:ea typeface="+mn-ea"/>
                <a:cs typeface="+mn-cs"/>
              </a:rPr>
              <a:t>We will load the trained model and then use a graphical user interface that will predict the response from the bot. The model will only tell us the class it belongs to, so we will implement some functions which will identify the class and then retrieve us a random response from the list of responses.</a:t>
            </a:r>
          </a:p>
          <a:p>
            <a:pPr fontAlgn="base"/>
            <a:r>
              <a:rPr lang="en-US" sz="1200" b="0" i="0" kern="1200" dirty="0" smtClean="0">
                <a:solidFill>
                  <a:schemeClr val="tx1"/>
                </a:solidFill>
                <a:effectLst/>
                <a:latin typeface="+mn-lt"/>
                <a:ea typeface="+mn-ea"/>
                <a:cs typeface="+mn-cs"/>
              </a:rPr>
              <a:t>Again we import the necessary packages and load the ‘</a:t>
            </a:r>
            <a:r>
              <a:rPr lang="en-US" sz="1200" b="0" i="0" kern="1200" dirty="0" err="1" smtClean="0">
                <a:solidFill>
                  <a:schemeClr val="tx1"/>
                </a:solidFill>
                <a:effectLst/>
                <a:latin typeface="+mn-lt"/>
                <a:ea typeface="+mn-ea"/>
                <a:cs typeface="+mn-cs"/>
              </a:rPr>
              <a:t>words.pkl</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classes.pkl</a:t>
            </a:r>
            <a:r>
              <a:rPr lang="en-US" sz="1200" b="0" i="0" kern="1200" dirty="0" smtClean="0">
                <a:solidFill>
                  <a:schemeClr val="tx1"/>
                </a:solidFill>
                <a:effectLst/>
                <a:latin typeface="+mn-lt"/>
                <a:ea typeface="+mn-ea"/>
                <a:cs typeface="+mn-cs"/>
              </a:rPr>
              <a:t>’ pickle files which we have created when we trained our model:</a:t>
            </a:r>
          </a:p>
          <a:p>
            <a:r>
              <a:rPr lang="en-US" sz="1200" b="0" i="0" kern="1200" dirty="0" smtClean="0">
                <a:solidFill>
                  <a:schemeClr val="tx1"/>
                </a:solidFill>
                <a:effectLst/>
                <a:latin typeface="+mn-lt"/>
                <a:ea typeface="+mn-ea"/>
                <a:cs typeface="+mn-cs"/>
              </a:rPr>
              <a:t>2-After predicting the class, we will get a random response from the list of intents.</a:t>
            </a: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18</a:t>
            </a:fld>
            <a:endParaRPr lang="en-US"/>
          </a:p>
        </p:txBody>
      </p:sp>
    </p:spTree>
    <p:extLst>
      <p:ext uri="{BB962C8B-B14F-4D97-AF65-F5344CB8AC3E}">
        <p14:creationId xmlns:p14="http://schemas.microsoft.com/office/powerpoint/2010/main" val="351603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we will develop a graphical user interface. Let’s use </a:t>
            </a:r>
            <a:r>
              <a:rPr lang="en-US" sz="1200" b="0" i="0" kern="1200" dirty="0" err="1" smtClean="0">
                <a:solidFill>
                  <a:schemeClr val="tx1"/>
                </a:solidFill>
                <a:effectLst/>
                <a:latin typeface="+mn-lt"/>
                <a:ea typeface="+mn-ea"/>
                <a:cs typeface="+mn-cs"/>
              </a:rPr>
              <a:t>Tkinter</a:t>
            </a:r>
            <a:r>
              <a:rPr lang="en-US" sz="1200" b="0" i="0" kern="1200" dirty="0" smtClean="0">
                <a:solidFill>
                  <a:schemeClr val="tx1"/>
                </a:solidFill>
                <a:effectLst/>
                <a:latin typeface="+mn-lt"/>
                <a:ea typeface="+mn-ea"/>
                <a:cs typeface="+mn-cs"/>
              </a:rPr>
              <a:t> library which is shipped with tons of useful libraries for GUI. We will take the input message from the user and then use the helper functions we have created to get the response from the bot and display it on the GUI. Here is the full source code for the GUI.</a:t>
            </a: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19</a:t>
            </a:fld>
            <a:endParaRPr lang="en-US"/>
          </a:p>
        </p:txBody>
      </p:sp>
    </p:spTree>
    <p:extLst>
      <p:ext uri="{BB962C8B-B14F-4D97-AF65-F5344CB8AC3E}">
        <p14:creationId xmlns:p14="http://schemas.microsoft.com/office/powerpoint/2010/main" val="1897836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the video where we will demonstrate how the training and testing codes work</a:t>
            </a: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20</a:t>
            </a:fld>
            <a:endParaRPr lang="en-US"/>
          </a:p>
        </p:txBody>
      </p:sp>
    </p:spTree>
    <p:extLst>
      <p:ext uri="{BB962C8B-B14F-4D97-AF65-F5344CB8AC3E}">
        <p14:creationId xmlns:p14="http://schemas.microsoft.com/office/powerpoint/2010/main" val="382121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Chatbots</a:t>
            </a:r>
            <a:r>
              <a:rPr lang="en-US" baseline="0" dirty="0" smtClean="0"/>
              <a:t> have a lot of benefits to make our life easier, some of them are:</a:t>
            </a:r>
            <a:endParaRPr lang="en-US" dirty="0" smtClean="0"/>
          </a:p>
          <a:p>
            <a:r>
              <a:rPr lang="en-US" dirty="0" smtClean="0"/>
              <a:t>It’s better for customer engagement</a:t>
            </a:r>
          </a:p>
          <a:p>
            <a:r>
              <a:rPr lang="en-US" dirty="0" smtClean="0"/>
              <a:t>It simplifies the purchasing process by saving the costs</a:t>
            </a:r>
          </a:p>
          <a:p>
            <a:r>
              <a:rPr lang="en-US" dirty="0" smtClean="0"/>
              <a:t>It</a:t>
            </a:r>
            <a:r>
              <a:rPr lang="en-US" baseline="0" dirty="0" smtClean="0"/>
              <a:t> provides service integration opportunities</a:t>
            </a:r>
          </a:p>
          <a:p>
            <a:r>
              <a:rPr lang="en-US" baseline="0" dirty="0" smtClean="0"/>
              <a:t>It offers personalized services</a:t>
            </a: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6</a:t>
            </a:fld>
            <a:endParaRPr lang="en-US"/>
          </a:p>
        </p:txBody>
      </p:sp>
    </p:spTree>
    <p:extLst>
      <p:ext uri="{BB962C8B-B14F-4D97-AF65-F5344CB8AC3E}">
        <p14:creationId xmlns:p14="http://schemas.microsoft.com/office/powerpoint/2010/main" val="118575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This is the basic </a:t>
            </a:r>
            <a:r>
              <a:rPr lang="en-US" b="0" dirty="0" err="1" smtClean="0">
                <a:effectLst/>
              </a:rPr>
              <a:t>chatbot</a:t>
            </a:r>
            <a:r>
              <a:rPr lang="en-US" b="0" dirty="0" smtClean="0">
                <a:effectLst/>
              </a:rPr>
              <a:t> architecture diagram that describes how the program processes a request</a:t>
            </a:r>
            <a:endParaRPr lang="en-US" dirty="0" smtClean="0"/>
          </a:p>
          <a:p>
            <a:r>
              <a:rPr lang="en-US" dirty="0" smtClean="0"/>
              <a:t>The main process to make </a:t>
            </a:r>
            <a:r>
              <a:rPr lang="en-US" dirty="0" err="1" smtClean="0"/>
              <a:t>chatbots</a:t>
            </a:r>
            <a:r>
              <a:rPr lang="en-US" dirty="0" smtClean="0"/>
              <a:t> work is the natural language</a:t>
            </a:r>
            <a:r>
              <a:rPr lang="en-US" baseline="0" dirty="0" smtClean="0"/>
              <a:t> processing</a:t>
            </a:r>
          </a:p>
          <a:p>
            <a:r>
              <a:rPr lang="en-US" dirty="0" smtClean="0"/>
              <a:t>Its base work is to receive message and fetches appropriate response</a:t>
            </a:r>
          </a:p>
          <a:p>
            <a:r>
              <a:rPr lang="en-US" dirty="0" smtClean="0"/>
              <a:t>The bot interacts with data store to monitor and</a:t>
            </a:r>
            <a:r>
              <a:rPr lang="en-US" baseline="0" dirty="0" smtClean="0"/>
              <a:t> analyze data</a:t>
            </a:r>
          </a:p>
          <a:p>
            <a:r>
              <a:rPr lang="en-US" baseline="0" dirty="0" smtClean="0"/>
              <a:t>Also it depends on the knowledge store to determine the correct knowledge to serve to the end user</a:t>
            </a:r>
          </a:p>
          <a:p>
            <a:r>
              <a:rPr lang="en-US" baseline="0" dirty="0" smtClean="0"/>
              <a:t>And finally the bot takes actions to send emails, messages, etc.. </a:t>
            </a: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7</a:t>
            </a:fld>
            <a:endParaRPr lang="en-US"/>
          </a:p>
        </p:txBody>
      </p:sp>
    </p:spTree>
    <p:extLst>
      <p:ext uri="{BB962C8B-B14F-4D97-AF65-F5344CB8AC3E}">
        <p14:creationId xmlns:p14="http://schemas.microsoft.com/office/powerpoint/2010/main" val="3509590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40404"/>
                </a:solidFill>
              </a:rPr>
              <a:t>In this Python project with source code, we are going to build a </a:t>
            </a:r>
            <a:r>
              <a:rPr lang="en-US" dirty="0" err="1" smtClean="0">
                <a:solidFill>
                  <a:srgbClr val="040404"/>
                </a:solidFill>
              </a:rPr>
              <a:t>chatbot</a:t>
            </a:r>
            <a:r>
              <a:rPr lang="en-US" dirty="0" smtClean="0">
                <a:solidFill>
                  <a:srgbClr val="040404"/>
                </a:solidFill>
              </a:rPr>
              <a:t> using deep learning techniques.</a:t>
            </a: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9</a:t>
            </a:fld>
            <a:endParaRPr lang="en-US"/>
          </a:p>
        </p:txBody>
      </p:sp>
    </p:spTree>
    <p:extLst>
      <p:ext uri="{BB962C8B-B14F-4D97-AF65-F5344CB8AC3E}">
        <p14:creationId xmlns:p14="http://schemas.microsoft.com/office/powerpoint/2010/main" val="345057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end say : To understand LSTM we need to understand RNN</a:t>
            </a: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10</a:t>
            </a:fld>
            <a:endParaRPr lang="en-US"/>
          </a:p>
        </p:txBody>
      </p:sp>
    </p:spTree>
    <p:extLst>
      <p:ext uri="{BB962C8B-B14F-4D97-AF65-F5344CB8AC3E}">
        <p14:creationId xmlns:p14="http://schemas.microsoft.com/office/powerpoint/2010/main" val="2339817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RNNs are used in deep learning and in the development of models that simulate neuron activity in the human brain. They are especially powerful in use cases where context is critical to predicting an outcome, and are also distinct from other types of artificial neural networks because they use feedback loops to process a sequence of data that informs the final output. These feedback loops allow information to persist. This effect often is described as memory.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11</a:t>
            </a:fld>
            <a:endParaRPr lang="en-US"/>
          </a:p>
        </p:txBody>
      </p:sp>
    </p:spTree>
    <p:extLst>
      <p:ext uri="{BB962C8B-B14F-4D97-AF65-F5344CB8AC3E}">
        <p14:creationId xmlns:p14="http://schemas.microsoft.com/office/powerpoint/2010/main" val="333618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 One drawback to standard RNNs is the vanishing gradient problem, in which the performance of the neural network suffers because it can't be trained properly. This happens with deeply layered neural networks, which are used to process complex data.</a:t>
            </a:r>
          </a:p>
          <a:p>
            <a:endParaRPr lang="en-US" dirty="0" smtClean="0"/>
          </a:p>
          <a:p>
            <a:r>
              <a:rPr lang="en-US" dirty="0" smtClean="0"/>
              <a:t>Standard RNNs that use a gradient-based learning method degrade as they grow bigger and more complex. Tuning the parameters effectively at the earliest layers becomes too time-consuming and computationally expensive.</a:t>
            </a:r>
          </a:p>
          <a:p>
            <a:r>
              <a:rPr lang="en-US" dirty="0" smtClean="0"/>
              <a:t>One solution to the problem is called long short-term memory (LSTM) networks. </a:t>
            </a:r>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12</a:t>
            </a:fld>
            <a:endParaRPr lang="en-US"/>
          </a:p>
        </p:txBody>
      </p:sp>
    </p:spTree>
    <p:extLst>
      <p:ext uri="{BB962C8B-B14F-4D97-AF65-F5344CB8AC3E}">
        <p14:creationId xmlns:p14="http://schemas.microsoft.com/office/powerpoint/2010/main" val="1845235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We import the necessary packages for our </a:t>
            </a:r>
            <a:r>
              <a:rPr lang="en-US" sz="1200" b="0" i="0" kern="1200" dirty="0" err="1" smtClean="0">
                <a:solidFill>
                  <a:schemeClr val="tx1"/>
                </a:solidFill>
                <a:effectLst/>
                <a:latin typeface="+mn-lt"/>
                <a:ea typeface="+mn-ea"/>
                <a:cs typeface="+mn-cs"/>
              </a:rPr>
              <a:t>chatbot</a:t>
            </a:r>
            <a:r>
              <a:rPr lang="en-US" sz="1200" b="0" i="0" kern="1200" dirty="0" smtClean="0">
                <a:solidFill>
                  <a:schemeClr val="tx1"/>
                </a:solidFill>
                <a:effectLst/>
                <a:latin typeface="+mn-lt"/>
                <a:ea typeface="+mn-ea"/>
                <a:cs typeface="+mn-cs"/>
              </a:rPr>
              <a:t> and initialize the variables we will use in our Python project.</a:t>
            </a:r>
          </a:p>
          <a:p>
            <a:pPr fontAlgn="base"/>
            <a:r>
              <a:rPr lang="en-US" sz="1200" b="0" i="0" kern="1200" dirty="0" smtClean="0">
                <a:solidFill>
                  <a:schemeClr val="tx1"/>
                </a:solidFill>
                <a:effectLst/>
                <a:latin typeface="+mn-lt"/>
                <a:ea typeface="+mn-ea"/>
                <a:cs typeface="+mn-cs"/>
              </a:rPr>
              <a:t>The data file is in JSON format so we used the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package to parse the JSON file into Python.</a:t>
            </a:r>
          </a:p>
          <a:p>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13</a:t>
            </a:fld>
            <a:endParaRPr lang="en-US"/>
          </a:p>
        </p:txBody>
      </p:sp>
    </p:spTree>
    <p:extLst>
      <p:ext uri="{BB962C8B-B14F-4D97-AF65-F5344CB8AC3E}">
        <p14:creationId xmlns:p14="http://schemas.microsoft.com/office/powerpoint/2010/main" val="2160307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When working with text data, we need to perform various preprocessing on the data before we make a machine learning or a deep learning model. Based on the requirements we need to apply various operations to preprocess the data.</a:t>
            </a:r>
          </a:p>
          <a:p>
            <a:endParaRPr lang="en-US" dirty="0"/>
          </a:p>
        </p:txBody>
      </p:sp>
      <p:sp>
        <p:nvSpPr>
          <p:cNvPr id="4" name="Slide Number Placeholder 3"/>
          <p:cNvSpPr>
            <a:spLocks noGrp="1"/>
          </p:cNvSpPr>
          <p:nvPr>
            <p:ph type="sldNum" sz="quarter" idx="10"/>
          </p:nvPr>
        </p:nvSpPr>
        <p:spPr/>
        <p:txBody>
          <a:bodyPr/>
          <a:lstStyle/>
          <a:p>
            <a:fld id="{902731B0-25D5-4222-961A-60BE7FCC8486}" type="slidenum">
              <a:rPr lang="en-US" smtClean="0"/>
              <a:t>14</a:t>
            </a:fld>
            <a:endParaRPr lang="en-US"/>
          </a:p>
        </p:txBody>
      </p:sp>
    </p:spTree>
    <p:extLst>
      <p:ext uri="{BB962C8B-B14F-4D97-AF65-F5344CB8AC3E}">
        <p14:creationId xmlns:p14="http://schemas.microsoft.com/office/powerpoint/2010/main" val="2042049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354" y="1122363"/>
            <a:ext cx="7872046" cy="2387600"/>
          </a:xfrm>
        </p:spPr>
        <p:txBody>
          <a:bodyPr anchor="b">
            <a:normAutofit/>
          </a:bodyPr>
          <a:lstStyle>
            <a:lvl1pPr algn="ctr">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281354" y="3602038"/>
            <a:ext cx="787204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25-Jul-21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798261" y="794442"/>
            <a:ext cx="848321" cy="806209"/>
          </a:xfrm>
          <a:custGeom>
            <a:avLst/>
            <a:gdLst/>
            <a:ahLst/>
            <a:cxnLst/>
            <a:rect l="l" t="t" r="r" b="b"/>
            <a:pathLst>
              <a:path w="14665" h="13937" fill="none" extrusionOk="0">
                <a:moveTo>
                  <a:pt x="4340" y="837"/>
                </a:moveTo>
                <a:lnTo>
                  <a:pt x="4340" y="837"/>
                </a:lnTo>
                <a:lnTo>
                  <a:pt x="3963" y="1025"/>
                </a:lnTo>
                <a:lnTo>
                  <a:pt x="3586" y="1241"/>
                </a:lnTo>
                <a:lnTo>
                  <a:pt x="3235" y="1484"/>
                </a:lnTo>
                <a:lnTo>
                  <a:pt x="2858" y="1780"/>
                </a:lnTo>
                <a:lnTo>
                  <a:pt x="2508" y="2103"/>
                </a:lnTo>
                <a:lnTo>
                  <a:pt x="2157" y="2454"/>
                </a:lnTo>
                <a:lnTo>
                  <a:pt x="1807" y="2831"/>
                </a:lnTo>
                <a:lnTo>
                  <a:pt x="1483" y="3209"/>
                </a:lnTo>
                <a:lnTo>
                  <a:pt x="1187" y="3640"/>
                </a:lnTo>
                <a:lnTo>
                  <a:pt x="917" y="4044"/>
                </a:lnTo>
                <a:lnTo>
                  <a:pt x="675" y="4476"/>
                </a:lnTo>
                <a:lnTo>
                  <a:pt x="459" y="4907"/>
                </a:lnTo>
                <a:lnTo>
                  <a:pt x="297" y="5365"/>
                </a:lnTo>
                <a:lnTo>
                  <a:pt x="162" y="5796"/>
                </a:lnTo>
                <a:lnTo>
                  <a:pt x="55" y="6228"/>
                </a:lnTo>
                <a:lnTo>
                  <a:pt x="1" y="6632"/>
                </a:lnTo>
                <a:lnTo>
                  <a:pt x="1" y="6632"/>
                </a:lnTo>
                <a:lnTo>
                  <a:pt x="1" y="7063"/>
                </a:lnTo>
                <a:lnTo>
                  <a:pt x="1" y="7468"/>
                </a:lnTo>
                <a:lnTo>
                  <a:pt x="55" y="7872"/>
                </a:lnTo>
                <a:lnTo>
                  <a:pt x="135" y="8276"/>
                </a:lnTo>
                <a:lnTo>
                  <a:pt x="216" y="8681"/>
                </a:lnTo>
                <a:lnTo>
                  <a:pt x="351" y="9058"/>
                </a:lnTo>
                <a:lnTo>
                  <a:pt x="486" y="9435"/>
                </a:lnTo>
                <a:lnTo>
                  <a:pt x="675" y="9813"/>
                </a:lnTo>
                <a:lnTo>
                  <a:pt x="863" y="10190"/>
                </a:lnTo>
                <a:lnTo>
                  <a:pt x="1079" y="10540"/>
                </a:lnTo>
                <a:lnTo>
                  <a:pt x="1322" y="10864"/>
                </a:lnTo>
                <a:lnTo>
                  <a:pt x="1564" y="11187"/>
                </a:lnTo>
                <a:lnTo>
                  <a:pt x="1861" y="11511"/>
                </a:lnTo>
                <a:lnTo>
                  <a:pt x="2130" y="11807"/>
                </a:lnTo>
                <a:lnTo>
                  <a:pt x="2454" y="12077"/>
                </a:lnTo>
                <a:lnTo>
                  <a:pt x="2777" y="12320"/>
                </a:lnTo>
                <a:lnTo>
                  <a:pt x="2777" y="12320"/>
                </a:lnTo>
                <a:lnTo>
                  <a:pt x="3128" y="12562"/>
                </a:lnTo>
                <a:lnTo>
                  <a:pt x="3478" y="12778"/>
                </a:lnTo>
                <a:lnTo>
                  <a:pt x="3828" y="12966"/>
                </a:lnTo>
                <a:lnTo>
                  <a:pt x="4206" y="13155"/>
                </a:lnTo>
                <a:lnTo>
                  <a:pt x="4583" y="13317"/>
                </a:lnTo>
                <a:lnTo>
                  <a:pt x="4987" y="13452"/>
                </a:lnTo>
                <a:lnTo>
                  <a:pt x="5365" y="13586"/>
                </a:lnTo>
                <a:lnTo>
                  <a:pt x="5769" y="13694"/>
                </a:lnTo>
                <a:lnTo>
                  <a:pt x="6173" y="13775"/>
                </a:lnTo>
                <a:lnTo>
                  <a:pt x="6578" y="13856"/>
                </a:lnTo>
                <a:lnTo>
                  <a:pt x="6982" y="13910"/>
                </a:lnTo>
                <a:lnTo>
                  <a:pt x="7386" y="13937"/>
                </a:lnTo>
                <a:lnTo>
                  <a:pt x="7791" y="13937"/>
                </a:lnTo>
                <a:lnTo>
                  <a:pt x="8222" y="13937"/>
                </a:lnTo>
                <a:lnTo>
                  <a:pt x="8626" y="13910"/>
                </a:lnTo>
                <a:lnTo>
                  <a:pt x="9031" y="13883"/>
                </a:lnTo>
                <a:lnTo>
                  <a:pt x="9031" y="13883"/>
                </a:lnTo>
                <a:lnTo>
                  <a:pt x="9624" y="13802"/>
                </a:lnTo>
                <a:lnTo>
                  <a:pt x="10217" y="13667"/>
                </a:lnTo>
                <a:lnTo>
                  <a:pt x="10783" y="13506"/>
                </a:lnTo>
                <a:lnTo>
                  <a:pt x="11349" y="13317"/>
                </a:lnTo>
                <a:lnTo>
                  <a:pt x="11861" y="13047"/>
                </a:lnTo>
                <a:lnTo>
                  <a:pt x="12373" y="12751"/>
                </a:lnTo>
                <a:lnTo>
                  <a:pt x="12616" y="12562"/>
                </a:lnTo>
                <a:lnTo>
                  <a:pt x="12831" y="12400"/>
                </a:lnTo>
                <a:lnTo>
                  <a:pt x="13047" y="12185"/>
                </a:lnTo>
                <a:lnTo>
                  <a:pt x="13263" y="11969"/>
                </a:lnTo>
                <a:lnTo>
                  <a:pt x="13263" y="11969"/>
                </a:lnTo>
                <a:lnTo>
                  <a:pt x="13478" y="11726"/>
                </a:lnTo>
                <a:lnTo>
                  <a:pt x="13667" y="11457"/>
                </a:lnTo>
                <a:lnTo>
                  <a:pt x="13829" y="11187"/>
                </a:lnTo>
                <a:lnTo>
                  <a:pt x="13990" y="10918"/>
                </a:lnTo>
                <a:lnTo>
                  <a:pt x="14125" y="10621"/>
                </a:lnTo>
                <a:lnTo>
                  <a:pt x="14260" y="10325"/>
                </a:lnTo>
                <a:lnTo>
                  <a:pt x="14368" y="10028"/>
                </a:lnTo>
                <a:lnTo>
                  <a:pt x="14449" y="9705"/>
                </a:lnTo>
                <a:lnTo>
                  <a:pt x="14583" y="9058"/>
                </a:lnTo>
                <a:lnTo>
                  <a:pt x="14637" y="8411"/>
                </a:lnTo>
                <a:lnTo>
                  <a:pt x="14664" y="7764"/>
                </a:lnTo>
                <a:lnTo>
                  <a:pt x="14637" y="7117"/>
                </a:lnTo>
                <a:lnTo>
                  <a:pt x="14637" y="7117"/>
                </a:lnTo>
                <a:lnTo>
                  <a:pt x="14583" y="6659"/>
                </a:lnTo>
                <a:lnTo>
                  <a:pt x="14503" y="6201"/>
                </a:lnTo>
                <a:lnTo>
                  <a:pt x="14395" y="5769"/>
                </a:lnTo>
                <a:lnTo>
                  <a:pt x="14260" y="5338"/>
                </a:lnTo>
                <a:lnTo>
                  <a:pt x="14125" y="4907"/>
                </a:lnTo>
                <a:lnTo>
                  <a:pt x="13964" y="4502"/>
                </a:lnTo>
                <a:lnTo>
                  <a:pt x="13775" y="4098"/>
                </a:lnTo>
                <a:lnTo>
                  <a:pt x="13559" y="3721"/>
                </a:lnTo>
                <a:lnTo>
                  <a:pt x="13317" y="3343"/>
                </a:lnTo>
                <a:lnTo>
                  <a:pt x="13074" y="2966"/>
                </a:lnTo>
                <a:lnTo>
                  <a:pt x="12804" y="2616"/>
                </a:lnTo>
                <a:lnTo>
                  <a:pt x="12508" y="2292"/>
                </a:lnTo>
                <a:lnTo>
                  <a:pt x="12184" y="1969"/>
                </a:lnTo>
                <a:lnTo>
                  <a:pt x="11861" y="1645"/>
                </a:lnTo>
                <a:lnTo>
                  <a:pt x="11511" y="1376"/>
                </a:lnTo>
                <a:lnTo>
                  <a:pt x="11133" y="1106"/>
                </a:lnTo>
                <a:lnTo>
                  <a:pt x="11133" y="1106"/>
                </a:lnTo>
                <a:lnTo>
                  <a:pt x="10756" y="864"/>
                </a:lnTo>
                <a:lnTo>
                  <a:pt x="10352" y="675"/>
                </a:lnTo>
                <a:lnTo>
                  <a:pt x="9947" y="486"/>
                </a:lnTo>
                <a:lnTo>
                  <a:pt x="9516" y="324"/>
                </a:lnTo>
                <a:lnTo>
                  <a:pt x="9085" y="217"/>
                </a:lnTo>
                <a:lnTo>
                  <a:pt x="8653" y="109"/>
                </a:lnTo>
                <a:lnTo>
                  <a:pt x="8195" y="55"/>
                </a:lnTo>
                <a:lnTo>
                  <a:pt x="7764" y="28"/>
                </a:lnTo>
                <a:lnTo>
                  <a:pt x="7306" y="1"/>
                </a:lnTo>
                <a:lnTo>
                  <a:pt x="6874" y="28"/>
                </a:lnTo>
                <a:lnTo>
                  <a:pt x="6416" y="82"/>
                </a:lnTo>
                <a:lnTo>
                  <a:pt x="5985" y="163"/>
                </a:lnTo>
                <a:lnTo>
                  <a:pt x="5553" y="297"/>
                </a:lnTo>
                <a:lnTo>
                  <a:pt x="5149" y="432"/>
                </a:lnTo>
                <a:lnTo>
                  <a:pt x="4745" y="621"/>
                </a:lnTo>
                <a:lnTo>
                  <a:pt x="4340" y="837"/>
                </a:lnTo>
              </a:path>
            </a:pathLst>
          </a:cu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 name="Google Shape;10;p2"/>
          <p:cNvSpPr txBox="1">
            <a:spLocks noGrp="1"/>
          </p:cNvSpPr>
          <p:nvPr>
            <p:ph type="ctrTitle"/>
          </p:nvPr>
        </p:nvSpPr>
        <p:spPr>
          <a:xfrm>
            <a:off x="960000" y="720000"/>
            <a:ext cx="6090000" cy="2736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6933">
                <a:solidFill>
                  <a:schemeClr val="lt1"/>
                </a:solidFill>
              </a:defRPr>
            </a:lvl1pPr>
            <a:lvl2pPr lvl="1" algn="ctr">
              <a:spcBef>
                <a:spcPts val="0"/>
              </a:spcBef>
              <a:spcAft>
                <a:spcPts val="0"/>
              </a:spcAft>
              <a:buClr>
                <a:schemeClr val="lt1"/>
              </a:buClr>
              <a:buSzPts val="5200"/>
              <a:buNone/>
              <a:defRPr sz="6933">
                <a:solidFill>
                  <a:schemeClr val="lt1"/>
                </a:solidFill>
              </a:defRPr>
            </a:lvl2pPr>
            <a:lvl3pPr lvl="2" algn="ctr">
              <a:spcBef>
                <a:spcPts val="0"/>
              </a:spcBef>
              <a:spcAft>
                <a:spcPts val="0"/>
              </a:spcAft>
              <a:buClr>
                <a:schemeClr val="lt1"/>
              </a:buClr>
              <a:buSzPts val="5200"/>
              <a:buNone/>
              <a:defRPr sz="6933">
                <a:solidFill>
                  <a:schemeClr val="lt1"/>
                </a:solidFill>
              </a:defRPr>
            </a:lvl3pPr>
            <a:lvl4pPr lvl="3" algn="ctr">
              <a:spcBef>
                <a:spcPts val="0"/>
              </a:spcBef>
              <a:spcAft>
                <a:spcPts val="0"/>
              </a:spcAft>
              <a:buClr>
                <a:schemeClr val="lt1"/>
              </a:buClr>
              <a:buSzPts val="5200"/>
              <a:buNone/>
              <a:defRPr sz="6933">
                <a:solidFill>
                  <a:schemeClr val="lt1"/>
                </a:solidFill>
              </a:defRPr>
            </a:lvl4pPr>
            <a:lvl5pPr lvl="4" algn="ctr">
              <a:spcBef>
                <a:spcPts val="0"/>
              </a:spcBef>
              <a:spcAft>
                <a:spcPts val="0"/>
              </a:spcAft>
              <a:buClr>
                <a:schemeClr val="lt1"/>
              </a:buClr>
              <a:buSzPts val="5200"/>
              <a:buNone/>
              <a:defRPr sz="6933">
                <a:solidFill>
                  <a:schemeClr val="lt1"/>
                </a:solidFill>
              </a:defRPr>
            </a:lvl5pPr>
            <a:lvl6pPr lvl="5" algn="ctr">
              <a:spcBef>
                <a:spcPts val="0"/>
              </a:spcBef>
              <a:spcAft>
                <a:spcPts val="0"/>
              </a:spcAft>
              <a:buClr>
                <a:schemeClr val="lt1"/>
              </a:buClr>
              <a:buSzPts val="5200"/>
              <a:buNone/>
              <a:defRPr sz="6933">
                <a:solidFill>
                  <a:schemeClr val="lt1"/>
                </a:solidFill>
              </a:defRPr>
            </a:lvl6pPr>
            <a:lvl7pPr lvl="6" algn="ctr">
              <a:spcBef>
                <a:spcPts val="0"/>
              </a:spcBef>
              <a:spcAft>
                <a:spcPts val="0"/>
              </a:spcAft>
              <a:buClr>
                <a:schemeClr val="lt1"/>
              </a:buClr>
              <a:buSzPts val="5200"/>
              <a:buNone/>
              <a:defRPr sz="6933">
                <a:solidFill>
                  <a:schemeClr val="lt1"/>
                </a:solidFill>
              </a:defRPr>
            </a:lvl7pPr>
            <a:lvl8pPr lvl="7" algn="ctr">
              <a:spcBef>
                <a:spcPts val="0"/>
              </a:spcBef>
              <a:spcAft>
                <a:spcPts val="0"/>
              </a:spcAft>
              <a:buClr>
                <a:schemeClr val="lt1"/>
              </a:buClr>
              <a:buSzPts val="5200"/>
              <a:buNone/>
              <a:defRPr sz="6933">
                <a:solidFill>
                  <a:schemeClr val="lt1"/>
                </a:solidFill>
              </a:defRPr>
            </a:lvl8pPr>
            <a:lvl9pPr lvl="8" algn="ctr">
              <a:spcBef>
                <a:spcPts val="0"/>
              </a:spcBef>
              <a:spcAft>
                <a:spcPts val="0"/>
              </a:spcAft>
              <a:buClr>
                <a:schemeClr val="lt1"/>
              </a:buClr>
              <a:buSzPts val="5200"/>
              <a:buNone/>
              <a:defRPr sz="6933">
                <a:solidFill>
                  <a:schemeClr val="lt1"/>
                </a:solidFill>
              </a:defRPr>
            </a:lvl9pPr>
          </a:lstStyle>
          <a:p>
            <a:endParaRPr/>
          </a:p>
        </p:txBody>
      </p:sp>
      <p:sp>
        <p:nvSpPr>
          <p:cNvPr id="11" name="Google Shape;11;p2"/>
          <p:cNvSpPr txBox="1">
            <a:spLocks noGrp="1"/>
          </p:cNvSpPr>
          <p:nvPr>
            <p:ph type="subTitle" idx="1"/>
          </p:nvPr>
        </p:nvSpPr>
        <p:spPr>
          <a:xfrm>
            <a:off x="960000" y="3456800"/>
            <a:ext cx="3974000" cy="105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sz="1867">
                <a:solidFill>
                  <a:schemeClr val="lt1"/>
                </a:solidFill>
              </a:defRPr>
            </a:lvl1pPr>
            <a:lvl2pPr lvl="1" algn="ctr">
              <a:lnSpc>
                <a:spcPct val="100000"/>
              </a:lnSpc>
              <a:spcBef>
                <a:spcPts val="0"/>
              </a:spcBef>
              <a:spcAft>
                <a:spcPts val="0"/>
              </a:spcAft>
              <a:buClr>
                <a:schemeClr val="lt1"/>
              </a:buClr>
              <a:buSzPts val="1800"/>
              <a:buNone/>
              <a:defRPr sz="2400">
                <a:solidFill>
                  <a:schemeClr val="lt1"/>
                </a:solidFill>
              </a:defRPr>
            </a:lvl2pPr>
            <a:lvl3pPr lvl="2" algn="ctr">
              <a:lnSpc>
                <a:spcPct val="100000"/>
              </a:lnSpc>
              <a:spcBef>
                <a:spcPts val="0"/>
              </a:spcBef>
              <a:spcAft>
                <a:spcPts val="0"/>
              </a:spcAft>
              <a:buClr>
                <a:schemeClr val="lt1"/>
              </a:buClr>
              <a:buSzPts val="1800"/>
              <a:buNone/>
              <a:defRPr sz="2400">
                <a:solidFill>
                  <a:schemeClr val="lt1"/>
                </a:solidFill>
              </a:defRPr>
            </a:lvl3pPr>
            <a:lvl4pPr lvl="3" algn="ctr">
              <a:lnSpc>
                <a:spcPct val="100000"/>
              </a:lnSpc>
              <a:spcBef>
                <a:spcPts val="0"/>
              </a:spcBef>
              <a:spcAft>
                <a:spcPts val="0"/>
              </a:spcAft>
              <a:buClr>
                <a:schemeClr val="lt1"/>
              </a:buClr>
              <a:buSzPts val="1800"/>
              <a:buNone/>
              <a:defRPr sz="2400">
                <a:solidFill>
                  <a:schemeClr val="lt1"/>
                </a:solidFill>
              </a:defRPr>
            </a:lvl4pPr>
            <a:lvl5pPr lvl="4" algn="ctr">
              <a:lnSpc>
                <a:spcPct val="100000"/>
              </a:lnSpc>
              <a:spcBef>
                <a:spcPts val="0"/>
              </a:spcBef>
              <a:spcAft>
                <a:spcPts val="0"/>
              </a:spcAft>
              <a:buClr>
                <a:schemeClr val="lt1"/>
              </a:buClr>
              <a:buSzPts val="1800"/>
              <a:buNone/>
              <a:defRPr sz="2400">
                <a:solidFill>
                  <a:schemeClr val="lt1"/>
                </a:solidFill>
              </a:defRPr>
            </a:lvl5pPr>
            <a:lvl6pPr lvl="5" algn="ctr">
              <a:lnSpc>
                <a:spcPct val="100000"/>
              </a:lnSpc>
              <a:spcBef>
                <a:spcPts val="0"/>
              </a:spcBef>
              <a:spcAft>
                <a:spcPts val="0"/>
              </a:spcAft>
              <a:buClr>
                <a:schemeClr val="lt1"/>
              </a:buClr>
              <a:buSzPts val="1800"/>
              <a:buNone/>
              <a:defRPr sz="2400">
                <a:solidFill>
                  <a:schemeClr val="lt1"/>
                </a:solidFill>
              </a:defRPr>
            </a:lvl6pPr>
            <a:lvl7pPr lvl="6" algn="ctr">
              <a:lnSpc>
                <a:spcPct val="100000"/>
              </a:lnSpc>
              <a:spcBef>
                <a:spcPts val="0"/>
              </a:spcBef>
              <a:spcAft>
                <a:spcPts val="0"/>
              </a:spcAft>
              <a:buClr>
                <a:schemeClr val="lt1"/>
              </a:buClr>
              <a:buSzPts val="1800"/>
              <a:buNone/>
              <a:defRPr sz="2400">
                <a:solidFill>
                  <a:schemeClr val="lt1"/>
                </a:solidFill>
              </a:defRPr>
            </a:lvl7pPr>
            <a:lvl8pPr lvl="7" algn="ctr">
              <a:lnSpc>
                <a:spcPct val="100000"/>
              </a:lnSpc>
              <a:spcBef>
                <a:spcPts val="0"/>
              </a:spcBef>
              <a:spcAft>
                <a:spcPts val="0"/>
              </a:spcAft>
              <a:buClr>
                <a:schemeClr val="lt1"/>
              </a:buClr>
              <a:buSzPts val="1800"/>
              <a:buNone/>
              <a:defRPr sz="2400">
                <a:solidFill>
                  <a:schemeClr val="lt1"/>
                </a:solidFill>
              </a:defRPr>
            </a:lvl8pPr>
            <a:lvl9pPr lvl="8" algn="ctr">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2" name="Google Shape;12;p2"/>
          <p:cNvSpPr/>
          <p:nvPr/>
        </p:nvSpPr>
        <p:spPr>
          <a:xfrm rot="-1412214">
            <a:off x="4173243" y="-756655"/>
            <a:ext cx="10256760" cy="9971685"/>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r>
              <a:rPr lang="en" sz="1867" kern="0">
                <a:solidFill>
                  <a:srgbClr val="000000"/>
                </a:solidFill>
                <a:cs typeface="Arial"/>
                <a:sym typeface="Arial"/>
              </a:rPr>
              <a:t> </a:t>
            </a:r>
            <a:endParaRPr sz="1867" kern="0">
              <a:solidFill>
                <a:srgbClr val="000000"/>
              </a:solidFill>
              <a:cs typeface="Arial"/>
              <a:sym typeface="Arial"/>
            </a:endParaRPr>
          </a:p>
        </p:txBody>
      </p:sp>
      <p:sp>
        <p:nvSpPr>
          <p:cNvPr id="13" name="Google Shape;13;p2"/>
          <p:cNvSpPr/>
          <p:nvPr/>
        </p:nvSpPr>
        <p:spPr>
          <a:xfrm>
            <a:off x="6443340" y="645349"/>
            <a:ext cx="709547" cy="709547"/>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p:nvPr/>
        </p:nvSpPr>
        <p:spPr>
          <a:xfrm>
            <a:off x="7551685" y="4210501"/>
            <a:ext cx="140393" cy="140393"/>
          </a:xfrm>
          <a:custGeom>
            <a:avLst/>
            <a:gdLst/>
            <a:ahLst/>
            <a:cxnLst/>
            <a:rect l="l" t="t" r="r" b="b"/>
            <a:pathLst>
              <a:path w="2427" h="2427" extrusionOk="0">
                <a:moveTo>
                  <a:pt x="1214" y="0"/>
                </a:moveTo>
                <a:lnTo>
                  <a:pt x="971" y="27"/>
                </a:lnTo>
                <a:lnTo>
                  <a:pt x="728" y="81"/>
                </a:lnTo>
                <a:lnTo>
                  <a:pt x="513" y="189"/>
                </a:lnTo>
                <a:lnTo>
                  <a:pt x="351" y="351"/>
                </a:lnTo>
                <a:lnTo>
                  <a:pt x="189" y="540"/>
                </a:lnTo>
                <a:lnTo>
                  <a:pt x="82" y="728"/>
                </a:lnTo>
                <a:lnTo>
                  <a:pt x="28" y="971"/>
                </a:lnTo>
                <a:lnTo>
                  <a:pt x="1" y="1213"/>
                </a:lnTo>
                <a:lnTo>
                  <a:pt x="28" y="1456"/>
                </a:lnTo>
                <a:lnTo>
                  <a:pt x="82" y="1672"/>
                </a:lnTo>
                <a:lnTo>
                  <a:pt x="189" y="1887"/>
                </a:lnTo>
                <a:lnTo>
                  <a:pt x="351" y="2076"/>
                </a:lnTo>
                <a:lnTo>
                  <a:pt x="513" y="2211"/>
                </a:lnTo>
                <a:lnTo>
                  <a:pt x="728" y="2319"/>
                </a:lnTo>
                <a:lnTo>
                  <a:pt x="971" y="2399"/>
                </a:lnTo>
                <a:lnTo>
                  <a:pt x="1214" y="2426"/>
                </a:lnTo>
                <a:lnTo>
                  <a:pt x="1456" y="2399"/>
                </a:lnTo>
                <a:lnTo>
                  <a:pt x="1672" y="2319"/>
                </a:lnTo>
                <a:lnTo>
                  <a:pt x="1888" y="2211"/>
                </a:lnTo>
                <a:lnTo>
                  <a:pt x="2049" y="2076"/>
                </a:lnTo>
                <a:lnTo>
                  <a:pt x="2211" y="1887"/>
                </a:lnTo>
                <a:lnTo>
                  <a:pt x="2319" y="1672"/>
                </a:lnTo>
                <a:lnTo>
                  <a:pt x="2400" y="1456"/>
                </a:lnTo>
                <a:lnTo>
                  <a:pt x="2427" y="1213"/>
                </a:lnTo>
                <a:lnTo>
                  <a:pt x="2400" y="971"/>
                </a:lnTo>
                <a:lnTo>
                  <a:pt x="2319" y="728"/>
                </a:lnTo>
                <a:lnTo>
                  <a:pt x="2211" y="540"/>
                </a:lnTo>
                <a:lnTo>
                  <a:pt x="2049" y="351"/>
                </a:lnTo>
                <a:lnTo>
                  <a:pt x="1888" y="189"/>
                </a:lnTo>
                <a:lnTo>
                  <a:pt x="1672" y="81"/>
                </a:lnTo>
                <a:lnTo>
                  <a:pt x="1456" y="27"/>
                </a:lnTo>
                <a:lnTo>
                  <a:pt x="1214"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a:off x="4470798" y="4926875"/>
            <a:ext cx="709591" cy="674319"/>
          </a:xfrm>
          <a:custGeom>
            <a:avLst/>
            <a:gdLst/>
            <a:ahLst/>
            <a:cxnLst/>
            <a:rect l="l" t="t" r="r" b="b"/>
            <a:pathLst>
              <a:path w="14665" h="13937" extrusionOk="0">
                <a:moveTo>
                  <a:pt x="7306" y="1"/>
                </a:moveTo>
                <a:lnTo>
                  <a:pt x="6874" y="28"/>
                </a:lnTo>
                <a:lnTo>
                  <a:pt x="6416" y="81"/>
                </a:lnTo>
                <a:lnTo>
                  <a:pt x="5985" y="162"/>
                </a:lnTo>
                <a:lnTo>
                  <a:pt x="5554" y="270"/>
                </a:lnTo>
                <a:lnTo>
                  <a:pt x="5149" y="432"/>
                </a:lnTo>
                <a:lnTo>
                  <a:pt x="4745" y="594"/>
                </a:lnTo>
                <a:lnTo>
                  <a:pt x="4341" y="809"/>
                </a:lnTo>
                <a:lnTo>
                  <a:pt x="4341" y="836"/>
                </a:lnTo>
                <a:lnTo>
                  <a:pt x="3963" y="998"/>
                </a:lnTo>
                <a:lnTo>
                  <a:pt x="3613" y="1214"/>
                </a:lnTo>
                <a:lnTo>
                  <a:pt x="3235" y="1483"/>
                </a:lnTo>
                <a:lnTo>
                  <a:pt x="2858" y="1753"/>
                </a:lnTo>
                <a:lnTo>
                  <a:pt x="2508" y="2076"/>
                </a:lnTo>
                <a:lnTo>
                  <a:pt x="2157" y="2427"/>
                </a:lnTo>
                <a:lnTo>
                  <a:pt x="1807" y="2804"/>
                </a:lnTo>
                <a:lnTo>
                  <a:pt x="1483" y="3208"/>
                </a:lnTo>
                <a:lnTo>
                  <a:pt x="1187" y="3613"/>
                </a:lnTo>
                <a:lnTo>
                  <a:pt x="917" y="4044"/>
                </a:lnTo>
                <a:lnTo>
                  <a:pt x="675" y="4475"/>
                </a:lnTo>
                <a:lnTo>
                  <a:pt x="459" y="4906"/>
                </a:lnTo>
                <a:lnTo>
                  <a:pt x="297" y="5338"/>
                </a:lnTo>
                <a:lnTo>
                  <a:pt x="162" y="5769"/>
                </a:lnTo>
                <a:lnTo>
                  <a:pt x="55" y="6200"/>
                </a:lnTo>
                <a:lnTo>
                  <a:pt x="1" y="6632"/>
                </a:lnTo>
                <a:lnTo>
                  <a:pt x="1" y="7036"/>
                </a:lnTo>
                <a:lnTo>
                  <a:pt x="1" y="7440"/>
                </a:lnTo>
                <a:lnTo>
                  <a:pt x="55" y="7845"/>
                </a:lnTo>
                <a:lnTo>
                  <a:pt x="136" y="8249"/>
                </a:lnTo>
                <a:lnTo>
                  <a:pt x="216" y="8653"/>
                </a:lnTo>
                <a:lnTo>
                  <a:pt x="351" y="9058"/>
                </a:lnTo>
                <a:lnTo>
                  <a:pt x="486" y="9435"/>
                </a:lnTo>
                <a:lnTo>
                  <a:pt x="675" y="9812"/>
                </a:lnTo>
                <a:lnTo>
                  <a:pt x="863" y="10163"/>
                </a:lnTo>
                <a:lnTo>
                  <a:pt x="1079" y="10513"/>
                </a:lnTo>
                <a:lnTo>
                  <a:pt x="1322" y="10864"/>
                </a:lnTo>
                <a:lnTo>
                  <a:pt x="1564" y="11187"/>
                </a:lnTo>
                <a:lnTo>
                  <a:pt x="1861" y="11484"/>
                </a:lnTo>
                <a:lnTo>
                  <a:pt x="2130" y="11780"/>
                </a:lnTo>
                <a:lnTo>
                  <a:pt x="2454" y="12050"/>
                </a:lnTo>
                <a:lnTo>
                  <a:pt x="2777" y="12319"/>
                </a:lnTo>
                <a:lnTo>
                  <a:pt x="3128" y="12535"/>
                </a:lnTo>
                <a:lnTo>
                  <a:pt x="3478" y="12750"/>
                </a:lnTo>
                <a:lnTo>
                  <a:pt x="3855" y="12966"/>
                </a:lnTo>
                <a:lnTo>
                  <a:pt x="4206" y="13128"/>
                </a:lnTo>
                <a:lnTo>
                  <a:pt x="4583" y="13290"/>
                </a:lnTo>
                <a:lnTo>
                  <a:pt x="4987" y="13424"/>
                </a:lnTo>
                <a:lnTo>
                  <a:pt x="5365" y="13559"/>
                </a:lnTo>
                <a:lnTo>
                  <a:pt x="5769" y="13667"/>
                </a:lnTo>
                <a:lnTo>
                  <a:pt x="6173" y="13748"/>
                </a:lnTo>
                <a:lnTo>
                  <a:pt x="6578" y="13829"/>
                </a:lnTo>
                <a:lnTo>
                  <a:pt x="6982" y="13883"/>
                </a:lnTo>
                <a:lnTo>
                  <a:pt x="7386" y="13910"/>
                </a:lnTo>
                <a:lnTo>
                  <a:pt x="7791" y="13936"/>
                </a:lnTo>
                <a:lnTo>
                  <a:pt x="8222" y="13936"/>
                </a:lnTo>
                <a:lnTo>
                  <a:pt x="8626" y="13910"/>
                </a:lnTo>
                <a:lnTo>
                  <a:pt x="9058" y="13856"/>
                </a:lnTo>
                <a:lnTo>
                  <a:pt x="9624" y="13775"/>
                </a:lnTo>
                <a:lnTo>
                  <a:pt x="10217" y="13667"/>
                </a:lnTo>
                <a:lnTo>
                  <a:pt x="10783" y="13505"/>
                </a:lnTo>
                <a:lnTo>
                  <a:pt x="11349" y="13290"/>
                </a:lnTo>
                <a:lnTo>
                  <a:pt x="11861" y="13047"/>
                </a:lnTo>
                <a:lnTo>
                  <a:pt x="12373" y="12723"/>
                </a:lnTo>
                <a:lnTo>
                  <a:pt x="12616" y="12562"/>
                </a:lnTo>
                <a:lnTo>
                  <a:pt x="12831" y="12373"/>
                </a:lnTo>
                <a:lnTo>
                  <a:pt x="13047" y="12184"/>
                </a:lnTo>
                <a:lnTo>
                  <a:pt x="13263" y="11969"/>
                </a:lnTo>
                <a:lnTo>
                  <a:pt x="13478" y="11699"/>
                </a:lnTo>
                <a:lnTo>
                  <a:pt x="13667" y="11457"/>
                </a:lnTo>
                <a:lnTo>
                  <a:pt x="13829" y="11187"/>
                </a:lnTo>
                <a:lnTo>
                  <a:pt x="13990" y="10891"/>
                </a:lnTo>
                <a:lnTo>
                  <a:pt x="14125" y="10621"/>
                </a:lnTo>
                <a:lnTo>
                  <a:pt x="14260" y="10298"/>
                </a:lnTo>
                <a:lnTo>
                  <a:pt x="14368" y="10001"/>
                </a:lnTo>
                <a:lnTo>
                  <a:pt x="14449" y="9678"/>
                </a:lnTo>
                <a:lnTo>
                  <a:pt x="14584" y="9058"/>
                </a:lnTo>
                <a:lnTo>
                  <a:pt x="14637" y="8411"/>
                </a:lnTo>
                <a:lnTo>
                  <a:pt x="14664" y="7737"/>
                </a:lnTo>
                <a:lnTo>
                  <a:pt x="14637" y="7090"/>
                </a:lnTo>
                <a:lnTo>
                  <a:pt x="14584" y="6632"/>
                </a:lnTo>
                <a:lnTo>
                  <a:pt x="14503" y="6200"/>
                </a:lnTo>
                <a:lnTo>
                  <a:pt x="14395" y="5742"/>
                </a:lnTo>
                <a:lnTo>
                  <a:pt x="14287" y="5311"/>
                </a:lnTo>
                <a:lnTo>
                  <a:pt x="14125" y="4906"/>
                </a:lnTo>
                <a:lnTo>
                  <a:pt x="13964" y="4502"/>
                </a:lnTo>
                <a:lnTo>
                  <a:pt x="13775" y="4098"/>
                </a:lnTo>
                <a:lnTo>
                  <a:pt x="13559" y="3693"/>
                </a:lnTo>
                <a:lnTo>
                  <a:pt x="13317" y="3316"/>
                </a:lnTo>
                <a:lnTo>
                  <a:pt x="13074" y="2966"/>
                </a:lnTo>
                <a:lnTo>
                  <a:pt x="12804" y="2615"/>
                </a:lnTo>
                <a:lnTo>
                  <a:pt x="12508" y="2265"/>
                </a:lnTo>
                <a:lnTo>
                  <a:pt x="12184" y="1941"/>
                </a:lnTo>
                <a:lnTo>
                  <a:pt x="11861" y="1645"/>
                </a:lnTo>
                <a:lnTo>
                  <a:pt x="11511" y="1348"/>
                </a:lnTo>
                <a:lnTo>
                  <a:pt x="11133" y="1079"/>
                </a:lnTo>
                <a:lnTo>
                  <a:pt x="10756" y="863"/>
                </a:lnTo>
                <a:lnTo>
                  <a:pt x="10352" y="648"/>
                </a:lnTo>
                <a:lnTo>
                  <a:pt x="9947" y="459"/>
                </a:lnTo>
                <a:lnTo>
                  <a:pt x="9516" y="324"/>
                </a:lnTo>
                <a:lnTo>
                  <a:pt x="9085" y="189"/>
                </a:lnTo>
                <a:lnTo>
                  <a:pt x="8653" y="108"/>
                </a:lnTo>
                <a:lnTo>
                  <a:pt x="8195" y="28"/>
                </a:lnTo>
                <a:lnTo>
                  <a:pt x="7764"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16;p2"/>
          <p:cNvSpPr/>
          <p:nvPr/>
        </p:nvSpPr>
        <p:spPr>
          <a:xfrm>
            <a:off x="11463654" y="2069284"/>
            <a:ext cx="271359" cy="272920"/>
          </a:xfrm>
          <a:custGeom>
            <a:avLst/>
            <a:gdLst/>
            <a:ahLst/>
            <a:cxnLst/>
            <a:rect l="l" t="t" r="r" b="b"/>
            <a:pathLst>
              <a:path w="4691" h="4718" extrusionOk="0">
                <a:moveTo>
                  <a:pt x="4691" y="2345"/>
                </a:moveTo>
                <a:lnTo>
                  <a:pt x="4691" y="2345"/>
                </a:lnTo>
                <a:lnTo>
                  <a:pt x="4691" y="2588"/>
                </a:lnTo>
                <a:lnTo>
                  <a:pt x="4664" y="2831"/>
                </a:lnTo>
                <a:lnTo>
                  <a:pt x="4583" y="3046"/>
                </a:lnTo>
                <a:lnTo>
                  <a:pt x="4529" y="3262"/>
                </a:lnTo>
                <a:lnTo>
                  <a:pt x="4421" y="3478"/>
                </a:lnTo>
                <a:lnTo>
                  <a:pt x="4286" y="3666"/>
                </a:lnTo>
                <a:lnTo>
                  <a:pt x="4152" y="3855"/>
                </a:lnTo>
                <a:lnTo>
                  <a:pt x="4017" y="4017"/>
                </a:lnTo>
                <a:lnTo>
                  <a:pt x="3855" y="4178"/>
                </a:lnTo>
                <a:lnTo>
                  <a:pt x="3666" y="4313"/>
                </a:lnTo>
                <a:lnTo>
                  <a:pt x="3478" y="4421"/>
                </a:lnTo>
                <a:lnTo>
                  <a:pt x="3262" y="4529"/>
                </a:lnTo>
                <a:lnTo>
                  <a:pt x="3046" y="4610"/>
                </a:lnTo>
                <a:lnTo>
                  <a:pt x="2831" y="4664"/>
                </a:lnTo>
                <a:lnTo>
                  <a:pt x="2588" y="4691"/>
                </a:lnTo>
                <a:lnTo>
                  <a:pt x="2346" y="4717"/>
                </a:lnTo>
                <a:lnTo>
                  <a:pt x="2346" y="4717"/>
                </a:lnTo>
                <a:lnTo>
                  <a:pt x="2103" y="4691"/>
                </a:lnTo>
                <a:lnTo>
                  <a:pt x="1860" y="4664"/>
                </a:lnTo>
                <a:lnTo>
                  <a:pt x="1645" y="4610"/>
                </a:lnTo>
                <a:lnTo>
                  <a:pt x="1429" y="4529"/>
                </a:lnTo>
                <a:lnTo>
                  <a:pt x="1214" y="4421"/>
                </a:lnTo>
                <a:lnTo>
                  <a:pt x="1025" y="4313"/>
                </a:lnTo>
                <a:lnTo>
                  <a:pt x="836" y="4178"/>
                </a:lnTo>
                <a:lnTo>
                  <a:pt x="674" y="4017"/>
                </a:lnTo>
                <a:lnTo>
                  <a:pt x="540" y="3855"/>
                </a:lnTo>
                <a:lnTo>
                  <a:pt x="405" y="3666"/>
                </a:lnTo>
                <a:lnTo>
                  <a:pt x="270" y="3478"/>
                </a:lnTo>
                <a:lnTo>
                  <a:pt x="162" y="3262"/>
                </a:lnTo>
                <a:lnTo>
                  <a:pt x="108" y="3046"/>
                </a:lnTo>
                <a:lnTo>
                  <a:pt x="27" y="2831"/>
                </a:lnTo>
                <a:lnTo>
                  <a:pt x="1" y="2588"/>
                </a:lnTo>
                <a:lnTo>
                  <a:pt x="1" y="2345"/>
                </a:lnTo>
                <a:lnTo>
                  <a:pt x="1" y="2345"/>
                </a:lnTo>
                <a:lnTo>
                  <a:pt x="1" y="2103"/>
                </a:lnTo>
                <a:lnTo>
                  <a:pt x="27" y="1887"/>
                </a:lnTo>
                <a:lnTo>
                  <a:pt x="108" y="1645"/>
                </a:lnTo>
                <a:lnTo>
                  <a:pt x="162" y="1429"/>
                </a:lnTo>
                <a:lnTo>
                  <a:pt x="270" y="1240"/>
                </a:lnTo>
                <a:lnTo>
                  <a:pt x="405" y="1025"/>
                </a:lnTo>
                <a:lnTo>
                  <a:pt x="540" y="863"/>
                </a:lnTo>
                <a:lnTo>
                  <a:pt x="674" y="701"/>
                </a:lnTo>
                <a:lnTo>
                  <a:pt x="836" y="539"/>
                </a:lnTo>
                <a:lnTo>
                  <a:pt x="1025" y="405"/>
                </a:lnTo>
                <a:lnTo>
                  <a:pt x="1214" y="270"/>
                </a:lnTo>
                <a:lnTo>
                  <a:pt x="1429" y="189"/>
                </a:lnTo>
                <a:lnTo>
                  <a:pt x="1645" y="108"/>
                </a:lnTo>
                <a:lnTo>
                  <a:pt x="1860" y="54"/>
                </a:lnTo>
                <a:lnTo>
                  <a:pt x="2103" y="0"/>
                </a:lnTo>
                <a:lnTo>
                  <a:pt x="2346" y="0"/>
                </a:lnTo>
                <a:lnTo>
                  <a:pt x="2346" y="0"/>
                </a:lnTo>
                <a:lnTo>
                  <a:pt x="2588" y="0"/>
                </a:lnTo>
                <a:lnTo>
                  <a:pt x="2831" y="54"/>
                </a:lnTo>
                <a:lnTo>
                  <a:pt x="3046" y="108"/>
                </a:lnTo>
                <a:lnTo>
                  <a:pt x="3262" y="189"/>
                </a:lnTo>
                <a:lnTo>
                  <a:pt x="3478" y="270"/>
                </a:lnTo>
                <a:lnTo>
                  <a:pt x="3666" y="405"/>
                </a:lnTo>
                <a:lnTo>
                  <a:pt x="3855" y="539"/>
                </a:lnTo>
                <a:lnTo>
                  <a:pt x="4017" y="701"/>
                </a:lnTo>
                <a:lnTo>
                  <a:pt x="4152" y="863"/>
                </a:lnTo>
                <a:lnTo>
                  <a:pt x="4286" y="1025"/>
                </a:lnTo>
                <a:lnTo>
                  <a:pt x="4421" y="1240"/>
                </a:lnTo>
                <a:lnTo>
                  <a:pt x="4529" y="1429"/>
                </a:lnTo>
                <a:lnTo>
                  <a:pt x="4583" y="1645"/>
                </a:lnTo>
                <a:lnTo>
                  <a:pt x="4664" y="1887"/>
                </a:lnTo>
                <a:lnTo>
                  <a:pt x="4691" y="2103"/>
                </a:lnTo>
                <a:lnTo>
                  <a:pt x="4691" y="2345"/>
                </a:lnTo>
                <a:lnTo>
                  <a:pt x="4691" y="2345"/>
                </a:lnTo>
                <a:close/>
              </a:path>
            </a:pathLst>
          </a:custGeom>
          <a:solidFill>
            <a:srgbClr val="FFD96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 name="Google Shape;17;p2"/>
          <p:cNvSpPr/>
          <p:nvPr/>
        </p:nvSpPr>
        <p:spPr>
          <a:xfrm>
            <a:off x="9799443" y="4926861"/>
            <a:ext cx="959040" cy="132584"/>
          </a:xfrm>
          <a:custGeom>
            <a:avLst/>
            <a:gdLst/>
            <a:ahLst/>
            <a:cxnLst/>
            <a:rect l="l" t="t" r="r" b="b"/>
            <a:pathLst>
              <a:path w="16579" h="2292" extrusionOk="0">
                <a:moveTo>
                  <a:pt x="1" y="1"/>
                </a:moveTo>
                <a:lnTo>
                  <a:pt x="1" y="2292"/>
                </a:lnTo>
                <a:lnTo>
                  <a:pt x="16578" y="2292"/>
                </a:lnTo>
                <a:lnTo>
                  <a:pt x="16578" y="1"/>
                </a:lnTo>
                <a:close/>
              </a:path>
            </a:pathLst>
          </a:custGeom>
          <a:solidFill>
            <a:srgbClr val="FFD96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2"/>
          <p:cNvSpPr/>
          <p:nvPr/>
        </p:nvSpPr>
        <p:spPr>
          <a:xfrm>
            <a:off x="9799443" y="5165421"/>
            <a:ext cx="414819" cy="131080"/>
          </a:xfrm>
          <a:custGeom>
            <a:avLst/>
            <a:gdLst/>
            <a:ahLst/>
            <a:cxnLst/>
            <a:rect l="l" t="t" r="r" b="b"/>
            <a:pathLst>
              <a:path w="7171" h="2266" extrusionOk="0">
                <a:moveTo>
                  <a:pt x="1" y="1"/>
                </a:moveTo>
                <a:lnTo>
                  <a:pt x="1" y="2265"/>
                </a:lnTo>
                <a:lnTo>
                  <a:pt x="7171" y="2265"/>
                </a:lnTo>
                <a:lnTo>
                  <a:pt x="7171" y="1"/>
                </a:lnTo>
                <a:close/>
              </a:path>
            </a:pathLst>
          </a:custGeom>
          <a:solidFill>
            <a:srgbClr val="FFD966"/>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64624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721033" y="3511100"/>
            <a:ext cx="3876800" cy="516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Bebas Neue"/>
              <a:buNone/>
              <a:defRPr sz="3200" b="1">
                <a:solidFill>
                  <a:srgbClr val="FFDA6C"/>
                </a:solidFill>
                <a:latin typeface="Advent Pro"/>
                <a:ea typeface="Advent Pro"/>
                <a:cs typeface="Advent Pro"/>
                <a:sym typeface="Advent Pro"/>
              </a:defRPr>
            </a:lvl1pPr>
            <a:lvl2pPr lvl="1" algn="ctr">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endParaRPr/>
          </a:p>
        </p:txBody>
      </p:sp>
      <p:sp>
        <p:nvSpPr>
          <p:cNvPr id="31" name="Google Shape;31;p5"/>
          <p:cNvSpPr txBox="1">
            <a:spLocks noGrp="1"/>
          </p:cNvSpPr>
          <p:nvPr>
            <p:ph type="subTitle" idx="2"/>
          </p:nvPr>
        </p:nvSpPr>
        <p:spPr>
          <a:xfrm>
            <a:off x="6594200" y="3511100"/>
            <a:ext cx="3876800" cy="51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3200" b="1">
                <a:solidFill>
                  <a:srgbClr val="FFDA6C"/>
                </a:solidFill>
                <a:latin typeface="Advent Pro"/>
                <a:ea typeface="Advent Pro"/>
                <a:cs typeface="Advent Pro"/>
                <a:sym typeface="Advent Pro"/>
              </a:defRPr>
            </a:lvl1pPr>
            <a:lvl2pPr lvl="1" algn="ctr" rtl="0">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endParaRPr/>
          </a:p>
        </p:txBody>
      </p:sp>
      <p:sp>
        <p:nvSpPr>
          <p:cNvPr id="32" name="Google Shape;32;p5"/>
          <p:cNvSpPr txBox="1">
            <a:spLocks noGrp="1"/>
          </p:cNvSpPr>
          <p:nvPr>
            <p:ph type="subTitle" idx="3"/>
          </p:nvPr>
        </p:nvSpPr>
        <p:spPr>
          <a:xfrm>
            <a:off x="1562800" y="4027500"/>
            <a:ext cx="4193200" cy="15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3" name="Google Shape;33;p5"/>
          <p:cNvSpPr txBox="1">
            <a:spLocks noGrp="1"/>
          </p:cNvSpPr>
          <p:nvPr>
            <p:ph type="subTitle" idx="4"/>
          </p:nvPr>
        </p:nvSpPr>
        <p:spPr>
          <a:xfrm>
            <a:off x="6436000" y="4027500"/>
            <a:ext cx="4193200" cy="15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4" name="Google Shape;34;p5"/>
          <p:cNvSpPr/>
          <p:nvPr/>
        </p:nvSpPr>
        <p:spPr>
          <a:xfrm rot="10800000">
            <a:off x="-1747377" y="-1605332"/>
            <a:ext cx="4561377" cy="443459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r>
              <a:rPr lang="en" sz="1867" kern="0">
                <a:solidFill>
                  <a:srgbClr val="000000"/>
                </a:solidFill>
                <a:cs typeface="Arial"/>
                <a:sym typeface="Arial"/>
              </a:rPr>
              <a:t> </a:t>
            </a:r>
            <a:endParaRPr sz="1867" kern="0">
              <a:solidFill>
                <a:srgbClr val="000000"/>
              </a:solidFill>
              <a:cs typeface="Arial"/>
              <a:sym typeface="Arial"/>
            </a:endParaRPr>
          </a:p>
        </p:txBody>
      </p:sp>
      <p:sp>
        <p:nvSpPr>
          <p:cNvPr id="35" name="Google Shape;35;p5"/>
          <p:cNvSpPr/>
          <p:nvPr/>
        </p:nvSpPr>
        <p:spPr>
          <a:xfrm rot="10800000">
            <a:off x="11511289" y="4159467"/>
            <a:ext cx="899620" cy="2864700"/>
          </a:xfrm>
          <a:custGeom>
            <a:avLst/>
            <a:gdLst/>
            <a:ahLst/>
            <a:cxnLst/>
            <a:rect l="l" t="t" r="r" b="b"/>
            <a:pathLst>
              <a:path w="126056" h="85941" extrusionOk="0">
                <a:moveTo>
                  <a:pt x="19664" y="1"/>
                </a:moveTo>
                <a:lnTo>
                  <a:pt x="18798" y="105"/>
                </a:lnTo>
                <a:lnTo>
                  <a:pt x="17958" y="214"/>
                </a:lnTo>
                <a:lnTo>
                  <a:pt x="17118" y="334"/>
                </a:lnTo>
                <a:lnTo>
                  <a:pt x="16306" y="454"/>
                </a:lnTo>
                <a:lnTo>
                  <a:pt x="15520" y="584"/>
                </a:lnTo>
                <a:lnTo>
                  <a:pt x="14735" y="719"/>
                </a:lnTo>
                <a:lnTo>
                  <a:pt x="14003" y="860"/>
                </a:lnTo>
                <a:lnTo>
                  <a:pt x="13272" y="1005"/>
                </a:lnTo>
                <a:lnTo>
                  <a:pt x="12541" y="1151"/>
                </a:lnTo>
                <a:lnTo>
                  <a:pt x="11864" y="1307"/>
                </a:lnTo>
                <a:lnTo>
                  <a:pt x="11187" y="1468"/>
                </a:lnTo>
                <a:lnTo>
                  <a:pt x="10537" y="1630"/>
                </a:lnTo>
                <a:lnTo>
                  <a:pt x="9887" y="1801"/>
                </a:lnTo>
                <a:lnTo>
                  <a:pt x="9291" y="1973"/>
                </a:lnTo>
                <a:lnTo>
                  <a:pt x="8695" y="2150"/>
                </a:lnTo>
                <a:lnTo>
                  <a:pt x="8099" y="2332"/>
                </a:lnTo>
                <a:lnTo>
                  <a:pt x="7557" y="2520"/>
                </a:lnTo>
                <a:lnTo>
                  <a:pt x="7015" y="2707"/>
                </a:lnTo>
                <a:lnTo>
                  <a:pt x="6501" y="2900"/>
                </a:lnTo>
                <a:lnTo>
                  <a:pt x="6013" y="3097"/>
                </a:lnTo>
                <a:lnTo>
                  <a:pt x="5526" y="3295"/>
                </a:lnTo>
                <a:lnTo>
                  <a:pt x="5065" y="3498"/>
                </a:lnTo>
                <a:lnTo>
                  <a:pt x="4632" y="3701"/>
                </a:lnTo>
                <a:lnTo>
                  <a:pt x="4226" y="3909"/>
                </a:lnTo>
                <a:lnTo>
                  <a:pt x="3819" y="4117"/>
                </a:lnTo>
                <a:lnTo>
                  <a:pt x="3440" y="4331"/>
                </a:lnTo>
                <a:lnTo>
                  <a:pt x="3088" y="4549"/>
                </a:lnTo>
                <a:lnTo>
                  <a:pt x="2736" y="4763"/>
                </a:lnTo>
                <a:lnTo>
                  <a:pt x="2438" y="4981"/>
                </a:lnTo>
                <a:lnTo>
                  <a:pt x="2140" y="5205"/>
                </a:lnTo>
                <a:lnTo>
                  <a:pt x="1842" y="5423"/>
                </a:lnTo>
                <a:lnTo>
                  <a:pt x="1598" y="5647"/>
                </a:lnTo>
                <a:lnTo>
                  <a:pt x="1355" y="5876"/>
                </a:lnTo>
                <a:lnTo>
                  <a:pt x="1138" y="6100"/>
                </a:lnTo>
                <a:lnTo>
                  <a:pt x="921" y="6329"/>
                </a:lnTo>
                <a:lnTo>
                  <a:pt x="732" y="6558"/>
                </a:lnTo>
                <a:lnTo>
                  <a:pt x="569" y="6782"/>
                </a:lnTo>
                <a:lnTo>
                  <a:pt x="434" y="7011"/>
                </a:lnTo>
                <a:lnTo>
                  <a:pt x="325" y="7245"/>
                </a:lnTo>
                <a:lnTo>
                  <a:pt x="217" y="7474"/>
                </a:lnTo>
                <a:lnTo>
                  <a:pt x="136" y="7703"/>
                </a:lnTo>
                <a:lnTo>
                  <a:pt x="55" y="7932"/>
                </a:lnTo>
                <a:lnTo>
                  <a:pt x="27" y="8161"/>
                </a:lnTo>
                <a:lnTo>
                  <a:pt x="0" y="8390"/>
                </a:lnTo>
                <a:lnTo>
                  <a:pt x="0" y="8619"/>
                </a:lnTo>
                <a:lnTo>
                  <a:pt x="0" y="8843"/>
                </a:lnTo>
                <a:lnTo>
                  <a:pt x="55" y="9072"/>
                </a:lnTo>
                <a:lnTo>
                  <a:pt x="109" y="9295"/>
                </a:lnTo>
                <a:lnTo>
                  <a:pt x="190" y="9519"/>
                </a:lnTo>
                <a:lnTo>
                  <a:pt x="271" y="9743"/>
                </a:lnTo>
                <a:lnTo>
                  <a:pt x="380" y="9961"/>
                </a:lnTo>
                <a:lnTo>
                  <a:pt x="515" y="10180"/>
                </a:lnTo>
                <a:lnTo>
                  <a:pt x="678" y="10399"/>
                </a:lnTo>
                <a:lnTo>
                  <a:pt x="840" y="10612"/>
                </a:lnTo>
                <a:lnTo>
                  <a:pt x="1030" y="10825"/>
                </a:lnTo>
                <a:lnTo>
                  <a:pt x="1246" y="11039"/>
                </a:lnTo>
                <a:lnTo>
                  <a:pt x="1490" y="11247"/>
                </a:lnTo>
                <a:lnTo>
                  <a:pt x="1734" y="11450"/>
                </a:lnTo>
                <a:lnTo>
                  <a:pt x="2005" y="11653"/>
                </a:lnTo>
                <a:lnTo>
                  <a:pt x="2303" y="11851"/>
                </a:lnTo>
                <a:lnTo>
                  <a:pt x="2628" y="12048"/>
                </a:lnTo>
                <a:lnTo>
                  <a:pt x="2953" y="12241"/>
                </a:lnTo>
                <a:lnTo>
                  <a:pt x="3305" y="12428"/>
                </a:lnTo>
                <a:lnTo>
                  <a:pt x="3684" y="12616"/>
                </a:lnTo>
                <a:lnTo>
                  <a:pt x="4442" y="12985"/>
                </a:lnTo>
                <a:lnTo>
                  <a:pt x="5255" y="13349"/>
                </a:lnTo>
                <a:lnTo>
                  <a:pt x="6095" y="13708"/>
                </a:lnTo>
                <a:lnTo>
                  <a:pt x="6961" y="14073"/>
                </a:lnTo>
                <a:lnTo>
                  <a:pt x="7828" y="14432"/>
                </a:lnTo>
                <a:lnTo>
                  <a:pt x="8722" y="14791"/>
                </a:lnTo>
                <a:lnTo>
                  <a:pt x="10537" y="15504"/>
                </a:lnTo>
                <a:lnTo>
                  <a:pt x="12405" y="16217"/>
                </a:lnTo>
                <a:lnTo>
                  <a:pt x="14274" y="16930"/>
                </a:lnTo>
                <a:lnTo>
                  <a:pt x="16116" y="17637"/>
                </a:lnTo>
                <a:lnTo>
                  <a:pt x="17904" y="18350"/>
                </a:lnTo>
                <a:lnTo>
                  <a:pt x="18770" y="18709"/>
                </a:lnTo>
                <a:lnTo>
                  <a:pt x="19637" y="19069"/>
                </a:lnTo>
                <a:lnTo>
                  <a:pt x="20477" y="19428"/>
                </a:lnTo>
                <a:lnTo>
                  <a:pt x="21289" y="19787"/>
                </a:lnTo>
                <a:lnTo>
                  <a:pt x="22048" y="20151"/>
                </a:lnTo>
                <a:lnTo>
                  <a:pt x="22806" y="20515"/>
                </a:lnTo>
                <a:lnTo>
                  <a:pt x="23510" y="20880"/>
                </a:lnTo>
                <a:lnTo>
                  <a:pt x="24188" y="21249"/>
                </a:lnTo>
                <a:lnTo>
                  <a:pt x="24811" y="21619"/>
                </a:lnTo>
                <a:lnTo>
                  <a:pt x="25406" y="21988"/>
                </a:lnTo>
                <a:lnTo>
                  <a:pt x="25948" y="22363"/>
                </a:lnTo>
                <a:lnTo>
                  <a:pt x="26436" y="22743"/>
                </a:lnTo>
                <a:lnTo>
                  <a:pt x="26869" y="23123"/>
                </a:lnTo>
                <a:lnTo>
                  <a:pt x="27221" y="23508"/>
                </a:lnTo>
                <a:lnTo>
                  <a:pt x="27546" y="23893"/>
                </a:lnTo>
                <a:lnTo>
                  <a:pt x="27682" y="24090"/>
                </a:lnTo>
                <a:lnTo>
                  <a:pt x="27790" y="24283"/>
                </a:lnTo>
                <a:lnTo>
                  <a:pt x="27952" y="24585"/>
                </a:lnTo>
                <a:lnTo>
                  <a:pt x="28034" y="24892"/>
                </a:lnTo>
                <a:lnTo>
                  <a:pt x="28115" y="25194"/>
                </a:lnTo>
                <a:lnTo>
                  <a:pt x="28142" y="25496"/>
                </a:lnTo>
                <a:lnTo>
                  <a:pt x="28142" y="25797"/>
                </a:lnTo>
                <a:lnTo>
                  <a:pt x="28115" y="26104"/>
                </a:lnTo>
                <a:lnTo>
                  <a:pt x="28088" y="26406"/>
                </a:lnTo>
                <a:lnTo>
                  <a:pt x="28007" y="26713"/>
                </a:lnTo>
                <a:lnTo>
                  <a:pt x="27817" y="27322"/>
                </a:lnTo>
                <a:lnTo>
                  <a:pt x="27600" y="27931"/>
                </a:lnTo>
                <a:lnTo>
                  <a:pt x="27113" y="29144"/>
                </a:lnTo>
                <a:lnTo>
                  <a:pt x="26869" y="29752"/>
                </a:lnTo>
                <a:lnTo>
                  <a:pt x="26788" y="30054"/>
                </a:lnTo>
                <a:lnTo>
                  <a:pt x="26706" y="30361"/>
                </a:lnTo>
                <a:lnTo>
                  <a:pt x="26652" y="30663"/>
                </a:lnTo>
                <a:lnTo>
                  <a:pt x="26625" y="30965"/>
                </a:lnTo>
                <a:lnTo>
                  <a:pt x="26598" y="31267"/>
                </a:lnTo>
                <a:lnTo>
                  <a:pt x="26625" y="31563"/>
                </a:lnTo>
                <a:lnTo>
                  <a:pt x="26652" y="31865"/>
                </a:lnTo>
                <a:lnTo>
                  <a:pt x="26734" y="32167"/>
                </a:lnTo>
                <a:lnTo>
                  <a:pt x="26869" y="32464"/>
                </a:lnTo>
                <a:lnTo>
                  <a:pt x="27032" y="32766"/>
                </a:lnTo>
                <a:lnTo>
                  <a:pt x="27221" y="33062"/>
                </a:lnTo>
                <a:lnTo>
                  <a:pt x="27465" y="33359"/>
                </a:lnTo>
                <a:lnTo>
                  <a:pt x="27763" y="33650"/>
                </a:lnTo>
                <a:lnTo>
                  <a:pt x="28115" y="33947"/>
                </a:lnTo>
                <a:lnTo>
                  <a:pt x="28386" y="34145"/>
                </a:lnTo>
                <a:lnTo>
                  <a:pt x="28657" y="34342"/>
                </a:lnTo>
                <a:lnTo>
                  <a:pt x="28982" y="34535"/>
                </a:lnTo>
                <a:lnTo>
                  <a:pt x="29307" y="34733"/>
                </a:lnTo>
                <a:lnTo>
                  <a:pt x="29659" y="34925"/>
                </a:lnTo>
                <a:lnTo>
                  <a:pt x="30011" y="35118"/>
                </a:lnTo>
                <a:lnTo>
                  <a:pt x="30417" y="35305"/>
                </a:lnTo>
                <a:lnTo>
                  <a:pt x="30823" y="35498"/>
                </a:lnTo>
                <a:lnTo>
                  <a:pt x="31230" y="35685"/>
                </a:lnTo>
                <a:lnTo>
                  <a:pt x="31690" y="35872"/>
                </a:lnTo>
                <a:lnTo>
                  <a:pt x="32611" y="36242"/>
                </a:lnTo>
                <a:lnTo>
                  <a:pt x="33586" y="36611"/>
                </a:lnTo>
                <a:lnTo>
                  <a:pt x="34615" y="36976"/>
                </a:lnTo>
                <a:lnTo>
                  <a:pt x="35672" y="37340"/>
                </a:lnTo>
                <a:lnTo>
                  <a:pt x="36755" y="37699"/>
                </a:lnTo>
                <a:lnTo>
                  <a:pt x="37893" y="38058"/>
                </a:lnTo>
                <a:lnTo>
                  <a:pt x="39030" y="38412"/>
                </a:lnTo>
                <a:lnTo>
                  <a:pt x="41333" y="39125"/>
                </a:lnTo>
                <a:lnTo>
                  <a:pt x="43635" y="39833"/>
                </a:lnTo>
                <a:lnTo>
                  <a:pt x="44772" y="40187"/>
                </a:lnTo>
                <a:lnTo>
                  <a:pt x="45883" y="40546"/>
                </a:lnTo>
                <a:lnTo>
                  <a:pt x="46939" y="40900"/>
                </a:lnTo>
                <a:lnTo>
                  <a:pt x="47996" y="41259"/>
                </a:lnTo>
                <a:lnTo>
                  <a:pt x="48998" y="41618"/>
                </a:lnTo>
                <a:lnTo>
                  <a:pt x="49919" y="41982"/>
                </a:lnTo>
                <a:lnTo>
                  <a:pt x="50812" y="42346"/>
                </a:lnTo>
                <a:lnTo>
                  <a:pt x="51246" y="42534"/>
                </a:lnTo>
                <a:lnTo>
                  <a:pt x="51625" y="42716"/>
                </a:lnTo>
                <a:lnTo>
                  <a:pt x="52031" y="42903"/>
                </a:lnTo>
                <a:lnTo>
                  <a:pt x="52383" y="43085"/>
                </a:lnTo>
                <a:lnTo>
                  <a:pt x="52735" y="43273"/>
                </a:lnTo>
                <a:lnTo>
                  <a:pt x="53060" y="43465"/>
                </a:lnTo>
                <a:lnTo>
                  <a:pt x="53358" y="43653"/>
                </a:lnTo>
                <a:lnTo>
                  <a:pt x="53629" y="43840"/>
                </a:lnTo>
                <a:lnTo>
                  <a:pt x="53900" y="44032"/>
                </a:lnTo>
                <a:lnTo>
                  <a:pt x="54144" y="44225"/>
                </a:lnTo>
                <a:lnTo>
                  <a:pt x="54334" y="44418"/>
                </a:lnTo>
                <a:lnTo>
                  <a:pt x="54523" y="44615"/>
                </a:lnTo>
                <a:lnTo>
                  <a:pt x="54686" y="44813"/>
                </a:lnTo>
                <a:lnTo>
                  <a:pt x="54821" y="45011"/>
                </a:lnTo>
                <a:lnTo>
                  <a:pt x="54902" y="45209"/>
                </a:lnTo>
                <a:lnTo>
                  <a:pt x="54984" y="45412"/>
                </a:lnTo>
                <a:lnTo>
                  <a:pt x="55011" y="45609"/>
                </a:lnTo>
                <a:lnTo>
                  <a:pt x="55038" y="45817"/>
                </a:lnTo>
                <a:lnTo>
                  <a:pt x="55011" y="46046"/>
                </a:lnTo>
                <a:lnTo>
                  <a:pt x="54956" y="46270"/>
                </a:lnTo>
                <a:lnTo>
                  <a:pt x="54848" y="46499"/>
                </a:lnTo>
                <a:lnTo>
                  <a:pt x="54713" y="46728"/>
                </a:lnTo>
                <a:lnTo>
                  <a:pt x="54550" y="46952"/>
                </a:lnTo>
                <a:lnTo>
                  <a:pt x="54361" y="47176"/>
                </a:lnTo>
                <a:lnTo>
                  <a:pt x="54144" y="47405"/>
                </a:lnTo>
                <a:lnTo>
                  <a:pt x="53900" y="47628"/>
                </a:lnTo>
                <a:lnTo>
                  <a:pt x="53656" y="47852"/>
                </a:lnTo>
                <a:lnTo>
                  <a:pt x="53358" y="48076"/>
                </a:lnTo>
                <a:lnTo>
                  <a:pt x="52763" y="48524"/>
                </a:lnTo>
                <a:lnTo>
                  <a:pt x="52140" y="48971"/>
                </a:lnTo>
                <a:lnTo>
                  <a:pt x="51490" y="49413"/>
                </a:lnTo>
                <a:lnTo>
                  <a:pt x="50840" y="49861"/>
                </a:lnTo>
                <a:lnTo>
                  <a:pt x="50244" y="50309"/>
                </a:lnTo>
                <a:lnTo>
                  <a:pt x="49946" y="50532"/>
                </a:lnTo>
                <a:lnTo>
                  <a:pt x="49675" y="50756"/>
                </a:lnTo>
                <a:lnTo>
                  <a:pt x="49431" y="50980"/>
                </a:lnTo>
                <a:lnTo>
                  <a:pt x="49187" y="51204"/>
                </a:lnTo>
                <a:lnTo>
                  <a:pt x="48998" y="51427"/>
                </a:lnTo>
                <a:lnTo>
                  <a:pt x="48808" y="51656"/>
                </a:lnTo>
                <a:lnTo>
                  <a:pt x="48673" y="51880"/>
                </a:lnTo>
                <a:lnTo>
                  <a:pt x="48537" y="52109"/>
                </a:lnTo>
                <a:lnTo>
                  <a:pt x="48456" y="52333"/>
                </a:lnTo>
                <a:lnTo>
                  <a:pt x="48402" y="52562"/>
                </a:lnTo>
                <a:lnTo>
                  <a:pt x="48402" y="52791"/>
                </a:lnTo>
                <a:lnTo>
                  <a:pt x="48456" y="53020"/>
                </a:lnTo>
                <a:lnTo>
                  <a:pt x="48483" y="53160"/>
                </a:lnTo>
                <a:lnTo>
                  <a:pt x="48564" y="53301"/>
                </a:lnTo>
                <a:lnTo>
                  <a:pt x="48727" y="53577"/>
                </a:lnTo>
                <a:lnTo>
                  <a:pt x="48944" y="53847"/>
                </a:lnTo>
                <a:lnTo>
                  <a:pt x="49241" y="54118"/>
                </a:lnTo>
                <a:lnTo>
                  <a:pt x="49594" y="54383"/>
                </a:lnTo>
                <a:lnTo>
                  <a:pt x="49973" y="54644"/>
                </a:lnTo>
                <a:lnTo>
                  <a:pt x="50406" y="54904"/>
                </a:lnTo>
                <a:lnTo>
                  <a:pt x="50894" y="55164"/>
                </a:lnTo>
                <a:lnTo>
                  <a:pt x="51435" y="55419"/>
                </a:lnTo>
                <a:lnTo>
                  <a:pt x="52004" y="55674"/>
                </a:lnTo>
                <a:lnTo>
                  <a:pt x="52627" y="55924"/>
                </a:lnTo>
                <a:lnTo>
                  <a:pt x="53250" y="56174"/>
                </a:lnTo>
                <a:lnTo>
                  <a:pt x="53927" y="56418"/>
                </a:lnTo>
                <a:lnTo>
                  <a:pt x="54631" y="56668"/>
                </a:lnTo>
                <a:lnTo>
                  <a:pt x="55363" y="56912"/>
                </a:lnTo>
                <a:lnTo>
                  <a:pt x="56094" y="57152"/>
                </a:lnTo>
                <a:lnTo>
                  <a:pt x="56880" y="57396"/>
                </a:lnTo>
                <a:lnTo>
                  <a:pt x="57665" y="57636"/>
                </a:lnTo>
                <a:lnTo>
                  <a:pt x="59263" y="58120"/>
                </a:lnTo>
                <a:lnTo>
                  <a:pt x="62567" y="59077"/>
                </a:lnTo>
                <a:lnTo>
                  <a:pt x="64193" y="59556"/>
                </a:lnTo>
                <a:lnTo>
                  <a:pt x="65791" y="60040"/>
                </a:lnTo>
                <a:lnTo>
                  <a:pt x="66576" y="60280"/>
                </a:lnTo>
                <a:lnTo>
                  <a:pt x="67334" y="60524"/>
                </a:lnTo>
                <a:lnTo>
                  <a:pt x="68066" y="60769"/>
                </a:lnTo>
                <a:lnTo>
                  <a:pt x="68770" y="61013"/>
                </a:lnTo>
                <a:lnTo>
                  <a:pt x="69826" y="61393"/>
                </a:lnTo>
                <a:lnTo>
                  <a:pt x="70801" y="61778"/>
                </a:lnTo>
                <a:lnTo>
                  <a:pt x="71749" y="62169"/>
                </a:lnTo>
                <a:lnTo>
                  <a:pt x="72616" y="62559"/>
                </a:lnTo>
                <a:lnTo>
                  <a:pt x="73429" y="62954"/>
                </a:lnTo>
                <a:lnTo>
                  <a:pt x="74214" y="63355"/>
                </a:lnTo>
                <a:lnTo>
                  <a:pt x="74945" y="63756"/>
                </a:lnTo>
                <a:lnTo>
                  <a:pt x="75623" y="64162"/>
                </a:lnTo>
                <a:lnTo>
                  <a:pt x="76273" y="64573"/>
                </a:lnTo>
                <a:lnTo>
                  <a:pt x="76868" y="64984"/>
                </a:lnTo>
                <a:lnTo>
                  <a:pt x="77437" y="65400"/>
                </a:lnTo>
                <a:lnTo>
                  <a:pt x="77952" y="65817"/>
                </a:lnTo>
                <a:lnTo>
                  <a:pt x="78439" y="66233"/>
                </a:lnTo>
                <a:lnTo>
                  <a:pt x="78927" y="66654"/>
                </a:lnTo>
                <a:lnTo>
                  <a:pt x="79360" y="67076"/>
                </a:lnTo>
                <a:lnTo>
                  <a:pt x="79767" y="67503"/>
                </a:lnTo>
                <a:lnTo>
                  <a:pt x="80173" y="67924"/>
                </a:lnTo>
                <a:lnTo>
                  <a:pt x="80552" y="68351"/>
                </a:lnTo>
                <a:lnTo>
                  <a:pt x="81256" y="69210"/>
                </a:lnTo>
                <a:lnTo>
                  <a:pt x="81906" y="70068"/>
                </a:lnTo>
                <a:lnTo>
                  <a:pt x="82529" y="70932"/>
                </a:lnTo>
                <a:lnTo>
                  <a:pt x="83152" y="71791"/>
                </a:lnTo>
                <a:lnTo>
                  <a:pt x="83802" y="72650"/>
                </a:lnTo>
                <a:lnTo>
                  <a:pt x="84479" y="73508"/>
                </a:lnTo>
                <a:lnTo>
                  <a:pt x="84832" y="73935"/>
                </a:lnTo>
                <a:lnTo>
                  <a:pt x="85184" y="74362"/>
                </a:lnTo>
                <a:lnTo>
                  <a:pt x="85590" y="74783"/>
                </a:lnTo>
                <a:lnTo>
                  <a:pt x="85996" y="75210"/>
                </a:lnTo>
                <a:lnTo>
                  <a:pt x="86457" y="75637"/>
                </a:lnTo>
                <a:lnTo>
                  <a:pt x="86944" y="76069"/>
                </a:lnTo>
                <a:lnTo>
                  <a:pt x="87486" y="76495"/>
                </a:lnTo>
                <a:lnTo>
                  <a:pt x="88028" y="76922"/>
                </a:lnTo>
                <a:lnTo>
                  <a:pt x="88624" y="77349"/>
                </a:lnTo>
                <a:lnTo>
                  <a:pt x="89274" y="77770"/>
                </a:lnTo>
                <a:lnTo>
                  <a:pt x="89951" y="78192"/>
                </a:lnTo>
                <a:lnTo>
                  <a:pt x="90655" y="78608"/>
                </a:lnTo>
                <a:lnTo>
                  <a:pt x="91413" y="79025"/>
                </a:lnTo>
                <a:lnTo>
                  <a:pt x="92226" y="79436"/>
                </a:lnTo>
                <a:lnTo>
                  <a:pt x="93065" y="79836"/>
                </a:lnTo>
                <a:lnTo>
                  <a:pt x="93959" y="80237"/>
                </a:lnTo>
                <a:lnTo>
                  <a:pt x="94907" y="80633"/>
                </a:lnTo>
                <a:lnTo>
                  <a:pt x="95882" y="81023"/>
                </a:lnTo>
                <a:lnTo>
                  <a:pt x="96939" y="81403"/>
                </a:lnTo>
                <a:lnTo>
                  <a:pt x="98022" y="81777"/>
                </a:lnTo>
                <a:lnTo>
                  <a:pt x="98591" y="81965"/>
                </a:lnTo>
                <a:lnTo>
                  <a:pt x="99160" y="82147"/>
                </a:lnTo>
                <a:lnTo>
                  <a:pt x="99756" y="82324"/>
                </a:lnTo>
                <a:lnTo>
                  <a:pt x="100351" y="82501"/>
                </a:lnTo>
                <a:lnTo>
                  <a:pt x="100974" y="82678"/>
                </a:lnTo>
                <a:lnTo>
                  <a:pt x="101597" y="82850"/>
                </a:lnTo>
                <a:lnTo>
                  <a:pt x="102247" y="83021"/>
                </a:lnTo>
                <a:lnTo>
                  <a:pt x="102897" y="83193"/>
                </a:lnTo>
                <a:lnTo>
                  <a:pt x="103575" y="83354"/>
                </a:lnTo>
                <a:lnTo>
                  <a:pt x="104279" y="83521"/>
                </a:lnTo>
                <a:lnTo>
                  <a:pt x="104983" y="83682"/>
                </a:lnTo>
                <a:lnTo>
                  <a:pt x="105687" y="83838"/>
                </a:lnTo>
                <a:lnTo>
                  <a:pt x="106419" y="83994"/>
                </a:lnTo>
                <a:lnTo>
                  <a:pt x="107177" y="84145"/>
                </a:lnTo>
                <a:lnTo>
                  <a:pt x="107935" y="84296"/>
                </a:lnTo>
                <a:lnTo>
                  <a:pt x="108721" y="84442"/>
                </a:lnTo>
                <a:lnTo>
                  <a:pt x="109506" y="84588"/>
                </a:lnTo>
                <a:lnTo>
                  <a:pt x="110319" y="84728"/>
                </a:lnTo>
                <a:lnTo>
                  <a:pt x="111158" y="84863"/>
                </a:lnTo>
                <a:lnTo>
                  <a:pt x="111998" y="84999"/>
                </a:lnTo>
                <a:lnTo>
                  <a:pt x="112838" y="85129"/>
                </a:lnTo>
                <a:lnTo>
                  <a:pt x="113732" y="85254"/>
                </a:lnTo>
                <a:lnTo>
                  <a:pt x="114598" y="85379"/>
                </a:lnTo>
                <a:lnTo>
                  <a:pt x="115519" y="85498"/>
                </a:lnTo>
                <a:lnTo>
                  <a:pt x="116440" y="85613"/>
                </a:lnTo>
                <a:lnTo>
                  <a:pt x="117388" y="85727"/>
                </a:lnTo>
                <a:lnTo>
                  <a:pt x="118336" y="85837"/>
                </a:lnTo>
                <a:lnTo>
                  <a:pt x="119311" y="85941"/>
                </a:lnTo>
                <a:lnTo>
                  <a:pt x="119609" y="85582"/>
                </a:lnTo>
                <a:lnTo>
                  <a:pt x="119907" y="85233"/>
                </a:lnTo>
                <a:lnTo>
                  <a:pt x="120530" y="84546"/>
                </a:lnTo>
                <a:lnTo>
                  <a:pt x="121180" y="83875"/>
                </a:lnTo>
                <a:lnTo>
                  <a:pt x="121830" y="83219"/>
                </a:lnTo>
                <a:lnTo>
                  <a:pt x="122480" y="82569"/>
                </a:lnTo>
                <a:lnTo>
                  <a:pt x="123130" y="81918"/>
                </a:lnTo>
                <a:lnTo>
                  <a:pt x="123726" y="81262"/>
                </a:lnTo>
                <a:lnTo>
                  <a:pt x="124295" y="80596"/>
                </a:lnTo>
                <a:lnTo>
                  <a:pt x="124566" y="80258"/>
                </a:lnTo>
                <a:lnTo>
                  <a:pt x="124809" y="79914"/>
                </a:lnTo>
                <a:lnTo>
                  <a:pt x="125053" y="79566"/>
                </a:lnTo>
                <a:lnTo>
                  <a:pt x="125243" y="79212"/>
                </a:lnTo>
                <a:lnTo>
                  <a:pt x="125432" y="78853"/>
                </a:lnTo>
                <a:lnTo>
                  <a:pt x="125622" y="78483"/>
                </a:lnTo>
                <a:lnTo>
                  <a:pt x="125757" y="78103"/>
                </a:lnTo>
                <a:lnTo>
                  <a:pt x="125866" y="77718"/>
                </a:lnTo>
                <a:lnTo>
                  <a:pt x="125974" y="77323"/>
                </a:lnTo>
                <a:lnTo>
                  <a:pt x="126028" y="76917"/>
                </a:lnTo>
                <a:lnTo>
                  <a:pt x="126055" y="76501"/>
                </a:lnTo>
                <a:lnTo>
                  <a:pt x="126055" y="76074"/>
                </a:lnTo>
                <a:lnTo>
                  <a:pt x="126028" y="75637"/>
                </a:lnTo>
                <a:lnTo>
                  <a:pt x="125947" y="75184"/>
                </a:lnTo>
                <a:lnTo>
                  <a:pt x="125839" y="74716"/>
                </a:lnTo>
                <a:lnTo>
                  <a:pt x="125703" y="74232"/>
                </a:lnTo>
                <a:lnTo>
                  <a:pt x="125595" y="74055"/>
                </a:lnTo>
                <a:lnTo>
                  <a:pt x="125460" y="73862"/>
                </a:lnTo>
                <a:lnTo>
                  <a:pt x="125243" y="73664"/>
                </a:lnTo>
                <a:lnTo>
                  <a:pt x="124972" y="73451"/>
                </a:lnTo>
                <a:lnTo>
                  <a:pt x="124674" y="73232"/>
                </a:lnTo>
                <a:lnTo>
                  <a:pt x="124322" y="73009"/>
                </a:lnTo>
                <a:lnTo>
                  <a:pt x="123916" y="72774"/>
                </a:lnTo>
                <a:lnTo>
                  <a:pt x="123509" y="72530"/>
                </a:lnTo>
                <a:lnTo>
                  <a:pt x="122534" y="72015"/>
                </a:lnTo>
                <a:lnTo>
                  <a:pt x="121478" y="71468"/>
                </a:lnTo>
                <a:lnTo>
                  <a:pt x="120367" y="70896"/>
                </a:lnTo>
                <a:lnTo>
                  <a:pt x="119176" y="70297"/>
                </a:lnTo>
                <a:lnTo>
                  <a:pt x="118011" y="69668"/>
                </a:lnTo>
                <a:lnTo>
                  <a:pt x="117415" y="69345"/>
                </a:lnTo>
                <a:lnTo>
                  <a:pt x="116846" y="69017"/>
                </a:lnTo>
                <a:lnTo>
                  <a:pt x="116278" y="68679"/>
                </a:lnTo>
                <a:lnTo>
                  <a:pt x="115709" y="68341"/>
                </a:lnTo>
                <a:lnTo>
                  <a:pt x="115194" y="67997"/>
                </a:lnTo>
                <a:lnTo>
                  <a:pt x="114680" y="67643"/>
                </a:lnTo>
                <a:lnTo>
                  <a:pt x="114192" y="67289"/>
                </a:lnTo>
                <a:lnTo>
                  <a:pt x="113759" y="66930"/>
                </a:lnTo>
                <a:lnTo>
                  <a:pt x="113325" y="66566"/>
                </a:lnTo>
                <a:lnTo>
                  <a:pt x="112946" y="66197"/>
                </a:lnTo>
                <a:lnTo>
                  <a:pt x="112621" y="65822"/>
                </a:lnTo>
                <a:lnTo>
                  <a:pt x="112323" y="65447"/>
                </a:lnTo>
                <a:lnTo>
                  <a:pt x="112079" y="65067"/>
                </a:lnTo>
                <a:lnTo>
                  <a:pt x="111917" y="64682"/>
                </a:lnTo>
                <a:lnTo>
                  <a:pt x="111538" y="63766"/>
                </a:lnTo>
                <a:lnTo>
                  <a:pt x="111213" y="62845"/>
                </a:lnTo>
                <a:lnTo>
                  <a:pt x="110590" y="61003"/>
                </a:lnTo>
                <a:lnTo>
                  <a:pt x="109967" y="59161"/>
                </a:lnTo>
                <a:lnTo>
                  <a:pt x="109344" y="57318"/>
                </a:lnTo>
                <a:lnTo>
                  <a:pt x="109019" y="56402"/>
                </a:lnTo>
                <a:lnTo>
                  <a:pt x="108856" y="55945"/>
                </a:lnTo>
                <a:lnTo>
                  <a:pt x="108640" y="55492"/>
                </a:lnTo>
                <a:lnTo>
                  <a:pt x="108423" y="55044"/>
                </a:lnTo>
                <a:lnTo>
                  <a:pt x="108179" y="54597"/>
                </a:lnTo>
                <a:lnTo>
                  <a:pt x="107908" y="54149"/>
                </a:lnTo>
                <a:lnTo>
                  <a:pt x="107610" y="53707"/>
                </a:lnTo>
                <a:lnTo>
                  <a:pt x="107258" y="53270"/>
                </a:lnTo>
                <a:lnTo>
                  <a:pt x="106852" y="52832"/>
                </a:lnTo>
                <a:lnTo>
                  <a:pt x="106391" y="52395"/>
                </a:lnTo>
                <a:lnTo>
                  <a:pt x="105877" y="51969"/>
                </a:lnTo>
                <a:lnTo>
                  <a:pt x="105579" y="51750"/>
                </a:lnTo>
                <a:lnTo>
                  <a:pt x="105281" y="51537"/>
                </a:lnTo>
                <a:lnTo>
                  <a:pt x="104983" y="51323"/>
                </a:lnTo>
                <a:lnTo>
                  <a:pt x="104631" y="51115"/>
                </a:lnTo>
                <a:lnTo>
                  <a:pt x="104279" y="50902"/>
                </a:lnTo>
                <a:lnTo>
                  <a:pt x="103927" y="50694"/>
                </a:lnTo>
                <a:lnTo>
                  <a:pt x="103520" y="50480"/>
                </a:lnTo>
                <a:lnTo>
                  <a:pt x="103114" y="50272"/>
                </a:lnTo>
                <a:lnTo>
                  <a:pt x="102437" y="49955"/>
                </a:lnTo>
                <a:lnTo>
                  <a:pt x="101733" y="49637"/>
                </a:lnTo>
                <a:lnTo>
                  <a:pt x="100974" y="49325"/>
                </a:lnTo>
                <a:lnTo>
                  <a:pt x="100216" y="49013"/>
                </a:lnTo>
                <a:lnTo>
                  <a:pt x="98618" y="48393"/>
                </a:lnTo>
                <a:lnTo>
                  <a:pt x="96993" y="47774"/>
                </a:lnTo>
                <a:lnTo>
                  <a:pt x="96207" y="47467"/>
                </a:lnTo>
                <a:lnTo>
                  <a:pt x="95422" y="47160"/>
                </a:lnTo>
                <a:lnTo>
                  <a:pt x="94664" y="46848"/>
                </a:lnTo>
                <a:lnTo>
                  <a:pt x="93959" y="46536"/>
                </a:lnTo>
                <a:lnTo>
                  <a:pt x="93255" y="46218"/>
                </a:lnTo>
                <a:lnTo>
                  <a:pt x="92632" y="45895"/>
                </a:lnTo>
                <a:lnTo>
                  <a:pt x="92063" y="45573"/>
                </a:lnTo>
                <a:lnTo>
                  <a:pt x="91792" y="45412"/>
                </a:lnTo>
                <a:lnTo>
                  <a:pt x="91522" y="45245"/>
                </a:lnTo>
                <a:lnTo>
                  <a:pt x="91115" y="44933"/>
                </a:lnTo>
                <a:lnTo>
                  <a:pt x="90736" y="44620"/>
                </a:lnTo>
                <a:lnTo>
                  <a:pt x="90438" y="44308"/>
                </a:lnTo>
                <a:lnTo>
                  <a:pt x="90194" y="43991"/>
                </a:lnTo>
                <a:lnTo>
                  <a:pt x="89978" y="43673"/>
                </a:lnTo>
                <a:lnTo>
                  <a:pt x="89815" y="43356"/>
                </a:lnTo>
                <a:lnTo>
                  <a:pt x="89707" y="43033"/>
                </a:lnTo>
                <a:lnTo>
                  <a:pt x="89626" y="42711"/>
                </a:lnTo>
                <a:lnTo>
                  <a:pt x="89571" y="42393"/>
                </a:lnTo>
                <a:lnTo>
                  <a:pt x="89544" y="42065"/>
                </a:lnTo>
                <a:lnTo>
                  <a:pt x="89571" y="41743"/>
                </a:lnTo>
                <a:lnTo>
                  <a:pt x="89599" y="41420"/>
                </a:lnTo>
                <a:lnTo>
                  <a:pt x="89707" y="40769"/>
                </a:lnTo>
                <a:lnTo>
                  <a:pt x="89869" y="40119"/>
                </a:lnTo>
                <a:lnTo>
                  <a:pt x="90032" y="39463"/>
                </a:lnTo>
                <a:lnTo>
                  <a:pt x="90167" y="38813"/>
                </a:lnTo>
                <a:lnTo>
                  <a:pt x="90222" y="38485"/>
                </a:lnTo>
                <a:lnTo>
                  <a:pt x="90249" y="38162"/>
                </a:lnTo>
                <a:lnTo>
                  <a:pt x="90276" y="37834"/>
                </a:lnTo>
                <a:lnTo>
                  <a:pt x="90276" y="37512"/>
                </a:lnTo>
                <a:lnTo>
                  <a:pt x="90222" y="37189"/>
                </a:lnTo>
                <a:lnTo>
                  <a:pt x="90167" y="36861"/>
                </a:lnTo>
                <a:lnTo>
                  <a:pt x="90059" y="36544"/>
                </a:lnTo>
                <a:lnTo>
                  <a:pt x="89924" y="36221"/>
                </a:lnTo>
                <a:lnTo>
                  <a:pt x="89734" y="35898"/>
                </a:lnTo>
                <a:lnTo>
                  <a:pt x="89490" y="35581"/>
                </a:lnTo>
                <a:lnTo>
                  <a:pt x="89219" y="35264"/>
                </a:lnTo>
                <a:lnTo>
                  <a:pt x="88867" y="34946"/>
                </a:lnTo>
                <a:lnTo>
                  <a:pt x="88542" y="34681"/>
                </a:lnTo>
                <a:lnTo>
                  <a:pt x="88163" y="34415"/>
                </a:lnTo>
                <a:lnTo>
                  <a:pt x="87730" y="34155"/>
                </a:lnTo>
                <a:lnTo>
                  <a:pt x="87296" y="33895"/>
                </a:lnTo>
                <a:lnTo>
                  <a:pt x="86809" y="33635"/>
                </a:lnTo>
                <a:lnTo>
                  <a:pt x="86321" y="33380"/>
                </a:lnTo>
                <a:lnTo>
                  <a:pt x="85780" y="33125"/>
                </a:lnTo>
                <a:lnTo>
                  <a:pt x="85238" y="32870"/>
                </a:lnTo>
                <a:lnTo>
                  <a:pt x="84669" y="32620"/>
                </a:lnTo>
                <a:lnTo>
                  <a:pt x="84100" y="32365"/>
                </a:lnTo>
                <a:lnTo>
                  <a:pt x="82881" y="31865"/>
                </a:lnTo>
                <a:lnTo>
                  <a:pt x="80417" y="30866"/>
                </a:lnTo>
                <a:lnTo>
                  <a:pt x="79198" y="30367"/>
                </a:lnTo>
                <a:lnTo>
                  <a:pt x="78033" y="29867"/>
                </a:lnTo>
                <a:lnTo>
                  <a:pt x="77464" y="29612"/>
                </a:lnTo>
                <a:lnTo>
                  <a:pt x="76896" y="29362"/>
                </a:lnTo>
                <a:lnTo>
                  <a:pt x="76381" y="29107"/>
                </a:lnTo>
                <a:lnTo>
                  <a:pt x="75866" y="28852"/>
                </a:lnTo>
                <a:lnTo>
                  <a:pt x="75379" y="28597"/>
                </a:lnTo>
                <a:lnTo>
                  <a:pt x="74918" y="28337"/>
                </a:lnTo>
                <a:lnTo>
                  <a:pt x="74512" y="28077"/>
                </a:lnTo>
                <a:lnTo>
                  <a:pt x="74106" y="27817"/>
                </a:lnTo>
                <a:lnTo>
                  <a:pt x="73754" y="27551"/>
                </a:lnTo>
                <a:lnTo>
                  <a:pt x="73456" y="27286"/>
                </a:lnTo>
                <a:lnTo>
                  <a:pt x="73185" y="27020"/>
                </a:lnTo>
                <a:lnTo>
                  <a:pt x="72941" y="26750"/>
                </a:lnTo>
                <a:lnTo>
                  <a:pt x="72833" y="26557"/>
                </a:lnTo>
                <a:lnTo>
                  <a:pt x="72724" y="26370"/>
                </a:lnTo>
                <a:lnTo>
                  <a:pt x="72616" y="26177"/>
                </a:lnTo>
                <a:lnTo>
                  <a:pt x="72562" y="25985"/>
                </a:lnTo>
                <a:lnTo>
                  <a:pt x="72535" y="25792"/>
                </a:lnTo>
                <a:lnTo>
                  <a:pt x="72508" y="25605"/>
                </a:lnTo>
                <a:lnTo>
                  <a:pt x="72508" y="25412"/>
                </a:lnTo>
                <a:lnTo>
                  <a:pt x="72508" y="25220"/>
                </a:lnTo>
                <a:lnTo>
                  <a:pt x="72535" y="25027"/>
                </a:lnTo>
                <a:lnTo>
                  <a:pt x="72589" y="24835"/>
                </a:lnTo>
                <a:lnTo>
                  <a:pt x="72752" y="24450"/>
                </a:lnTo>
                <a:lnTo>
                  <a:pt x="72941" y="24064"/>
                </a:lnTo>
                <a:lnTo>
                  <a:pt x="73185" y="23679"/>
                </a:lnTo>
                <a:lnTo>
                  <a:pt x="73483" y="23294"/>
                </a:lnTo>
                <a:lnTo>
                  <a:pt x="73808" y="22904"/>
                </a:lnTo>
                <a:lnTo>
                  <a:pt x="74187" y="22519"/>
                </a:lnTo>
                <a:lnTo>
                  <a:pt x="74566" y="22134"/>
                </a:lnTo>
                <a:lnTo>
                  <a:pt x="75352" y="21358"/>
                </a:lnTo>
                <a:lnTo>
                  <a:pt x="76164" y="20588"/>
                </a:lnTo>
                <a:lnTo>
                  <a:pt x="76571" y="20203"/>
                </a:lnTo>
                <a:lnTo>
                  <a:pt x="76950" y="19823"/>
                </a:lnTo>
                <a:lnTo>
                  <a:pt x="77302" y="19438"/>
                </a:lnTo>
                <a:lnTo>
                  <a:pt x="77600" y="19053"/>
                </a:lnTo>
                <a:lnTo>
                  <a:pt x="77871" y="18673"/>
                </a:lnTo>
                <a:lnTo>
                  <a:pt x="78114" y="18293"/>
                </a:lnTo>
                <a:lnTo>
                  <a:pt x="78304" y="17913"/>
                </a:lnTo>
                <a:lnTo>
                  <a:pt x="78412" y="17539"/>
                </a:lnTo>
                <a:lnTo>
                  <a:pt x="78439" y="17346"/>
                </a:lnTo>
                <a:lnTo>
                  <a:pt x="78467" y="17159"/>
                </a:lnTo>
                <a:lnTo>
                  <a:pt x="78467" y="16971"/>
                </a:lnTo>
                <a:lnTo>
                  <a:pt x="78439" y="16784"/>
                </a:lnTo>
                <a:lnTo>
                  <a:pt x="78412" y="16597"/>
                </a:lnTo>
                <a:lnTo>
                  <a:pt x="78331" y="16409"/>
                </a:lnTo>
                <a:lnTo>
                  <a:pt x="78250" y="16222"/>
                </a:lnTo>
                <a:lnTo>
                  <a:pt x="78169" y="16040"/>
                </a:lnTo>
                <a:lnTo>
                  <a:pt x="78033" y="15852"/>
                </a:lnTo>
                <a:lnTo>
                  <a:pt x="77871" y="15670"/>
                </a:lnTo>
                <a:lnTo>
                  <a:pt x="77708" y="15483"/>
                </a:lnTo>
                <a:lnTo>
                  <a:pt x="77491" y="15301"/>
                </a:lnTo>
                <a:lnTo>
                  <a:pt x="77275" y="15119"/>
                </a:lnTo>
                <a:lnTo>
                  <a:pt x="77004" y="14931"/>
                </a:lnTo>
                <a:lnTo>
                  <a:pt x="76706" y="14749"/>
                </a:lnTo>
                <a:lnTo>
                  <a:pt x="76408" y="14567"/>
                </a:lnTo>
                <a:lnTo>
                  <a:pt x="76056" y="14390"/>
                </a:lnTo>
                <a:lnTo>
                  <a:pt x="75704" y="14213"/>
                </a:lnTo>
                <a:lnTo>
                  <a:pt x="75298" y="14041"/>
                </a:lnTo>
                <a:lnTo>
                  <a:pt x="74891" y="13864"/>
                </a:lnTo>
                <a:lnTo>
                  <a:pt x="74458" y="13693"/>
                </a:lnTo>
                <a:lnTo>
                  <a:pt x="74025" y="13526"/>
                </a:lnTo>
                <a:lnTo>
                  <a:pt x="73537" y="13354"/>
                </a:lnTo>
                <a:lnTo>
                  <a:pt x="73049" y="13188"/>
                </a:lnTo>
                <a:lnTo>
                  <a:pt x="72047" y="12855"/>
                </a:lnTo>
                <a:lnTo>
                  <a:pt x="71018" y="12527"/>
                </a:lnTo>
                <a:lnTo>
                  <a:pt x="68905" y="11871"/>
                </a:lnTo>
                <a:lnTo>
                  <a:pt x="67849" y="11543"/>
                </a:lnTo>
                <a:lnTo>
                  <a:pt x="66820" y="11216"/>
                </a:lnTo>
                <a:lnTo>
                  <a:pt x="65845" y="10883"/>
                </a:lnTo>
                <a:lnTo>
                  <a:pt x="65384" y="10716"/>
                </a:lnTo>
                <a:lnTo>
                  <a:pt x="64924" y="10544"/>
                </a:lnTo>
                <a:lnTo>
                  <a:pt x="64518" y="10373"/>
                </a:lnTo>
                <a:lnTo>
                  <a:pt x="64111" y="10201"/>
                </a:lnTo>
                <a:lnTo>
                  <a:pt x="63705" y="10029"/>
                </a:lnTo>
                <a:lnTo>
                  <a:pt x="63353" y="9852"/>
                </a:lnTo>
                <a:lnTo>
                  <a:pt x="63028" y="9675"/>
                </a:lnTo>
                <a:lnTo>
                  <a:pt x="62703" y="9493"/>
                </a:lnTo>
                <a:lnTo>
                  <a:pt x="62432" y="9311"/>
                </a:lnTo>
                <a:lnTo>
                  <a:pt x="62188" y="9124"/>
                </a:lnTo>
                <a:lnTo>
                  <a:pt x="62026" y="8983"/>
                </a:lnTo>
                <a:lnTo>
                  <a:pt x="61890" y="8837"/>
                </a:lnTo>
                <a:lnTo>
                  <a:pt x="61782" y="8692"/>
                </a:lnTo>
                <a:lnTo>
                  <a:pt x="61674" y="8541"/>
                </a:lnTo>
                <a:lnTo>
                  <a:pt x="61511" y="8249"/>
                </a:lnTo>
                <a:lnTo>
                  <a:pt x="61403" y="7953"/>
                </a:lnTo>
                <a:lnTo>
                  <a:pt x="61322" y="7656"/>
                </a:lnTo>
                <a:lnTo>
                  <a:pt x="61294" y="7359"/>
                </a:lnTo>
                <a:lnTo>
                  <a:pt x="61294" y="7063"/>
                </a:lnTo>
                <a:lnTo>
                  <a:pt x="61294" y="6766"/>
                </a:lnTo>
                <a:lnTo>
                  <a:pt x="61322" y="6168"/>
                </a:lnTo>
                <a:lnTo>
                  <a:pt x="61294" y="5871"/>
                </a:lnTo>
                <a:lnTo>
                  <a:pt x="61267" y="5574"/>
                </a:lnTo>
                <a:lnTo>
                  <a:pt x="61159" y="5278"/>
                </a:lnTo>
                <a:lnTo>
                  <a:pt x="61051" y="4981"/>
                </a:lnTo>
                <a:lnTo>
                  <a:pt x="60942" y="4835"/>
                </a:lnTo>
                <a:lnTo>
                  <a:pt x="60834" y="4690"/>
                </a:lnTo>
                <a:lnTo>
                  <a:pt x="60726" y="4544"/>
                </a:lnTo>
                <a:lnTo>
                  <a:pt x="60590" y="4398"/>
                </a:lnTo>
                <a:lnTo>
                  <a:pt x="60428" y="4279"/>
                </a:lnTo>
                <a:lnTo>
                  <a:pt x="60265" y="4164"/>
                </a:lnTo>
                <a:lnTo>
                  <a:pt x="60049" y="4050"/>
                </a:lnTo>
                <a:lnTo>
                  <a:pt x="59805" y="3935"/>
                </a:lnTo>
                <a:lnTo>
                  <a:pt x="59561" y="3826"/>
                </a:lnTo>
                <a:lnTo>
                  <a:pt x="59263" y="3711"/>
                </a:lnTo>
                <a:lnTo>
                  <a:pt x="58938" y="3602"/>
                </a:lnTo>
                <a:lnTo>
                  <a:pt x="58586" y="3493"/>
                </a:lnTo>
                <a:lnTo>
                  <a:pt x="58207" y="3384"/>
                </a:lnTo>
                <a:lnTo>
                  <a:pt x="57800" y="3279"/>
                </a:lnTo>
                <a:lnTo>
                  <a:pt x="57394" y="3170"/>
                </a:lnTo>
                <a:lnTo>
                  <a:pt x="56934" y="3066"/>
                </a:lnTo>
                <a:lnTo>
                  <a:pt x="56473" y="2962"/>
                </a:lnTo>
                <a:lnTo>
                  <a:pt x="55959" y="2863"/>
                </a:lnTo>
                <a:lnTo>
                  <a:pt x="55444" y="2759"/>
                </a:lnTo>
                <a:lnTo>
                  <a:pt x="54902" y="2660"/>
                </a:lnTo>
                <a:lnTo>
                  <a:pt x="54361" y="2561"/>
                </a:lnTo>
                <a:lnTo>
                  <a:pt x="53792" y="2468"/>
                </a:lnTo>
                <a:lnTo>
                  <a:pt x="53196" y="2369"/>
                </a:lnTo>
                <a:lnTo>
                  <a:pt x="52573" y="2275"/>
                </a:lnTo>
                <a:lnTo>
                  <a:pt x="51950" y="2187"/>
                </a:lnTo>
                <a:lnTo>
                  <a:pt x="51300" y="2093"/>
                </a:lnTo>
                <a:lnTo>
                  <a:pt x="49973" y="1916"/>
                </a:lnTo>
                <a:lnTo>
                  <a:pt x="48564" y="1749"/>
                </a:lnTo>
                <a:lnTo>
                  <a:pt x="47129" y="1588"/>
                </a:lnTo>
                <a:lnTo>
                  <a:pt x="45639" y="1432"/>
                </a:lnTo>
                <a:lnTo>
                  <a:pt x="44122" y="1281"/>
                </a:lnTo>
                <a:lnTo>
                  <a:pt x="42551" y="1141"/>
                </a:lnTo>
                <a:lnTo>
                  <a:pt x="40980" y="1010"/>
                </a:lnTo>
                <a:lnTo>
                  <a:pt x="39382" y="886"/>
                </a:lnTo>
                <a:lnTo>
                  <a:pt x="37784" y="771"/>
                </a:lnTo>
                <a:lnTo>
                  <a:pt x="36159" y="662"/>
                </a:lnTo>
                <a:lnTo>
                  <a:pt x="34561" y="568"/>
                </a:lnTo>
                <a:lnTo>
                  <a:pt x="32936" y="480"/>
                </a:lnTo>
                <a:lnTo>
                  <a:pt x="31338" y="402"/>
                </a:lnTo>
                <a:lnTo>
                  <a:pt x="29767" y="334"/>
                </a:lnTo>
                <a:lnTo>
                  <a:pt x="28223" y="277"/>
                </a:lnTo>
                <a:lnTo>
                  <a:pt x="26706" y="230"/>
                </a:lnTo>
                <a:lnTo>
                  <a:pt x="25217" y="193"/>
                </a:lnTo>
                <a:lnTo>
                  <a:pt x="23781" y="167"/>
                </a:lnTo>
                <a:lnTo>
                  <a:pt x="22373" y="152"/>
                </a:lnTo>
                <a:lnTo>
                  <a:pt x="20396" y="152"/>
                </a:lnTo>
                <a:lnTo>
                  <a:pt x="19773" y="157"/>
                </a:lnTo>
                <a:lnTo>
                  <a:pt x="19664" y="1"/>
                </a:lnTo>
                <a:close/>
              </a:path>
            </a:pathLst>
          </a:custGeom>
          <a:solidFill>
            <a:srgbClr val="FFDA6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 name="Google Shape;36;p5"/>
          <p:cNvSpPr/>
          <p:nvPr/>
        </p:nvSpPr>
        <p:spPr>
          <a:xfrm rot="10800000">
            <a:off x="11597499" y="4286600"/>
            <a:ext cx="672880" cy="2733400"/>
          </a:xfrm>
          <a:custGeom>
            <a:avLst/>
            <a:gdLst/>
            <a:ahLst/>
            <a:cxnLst/>
            <a:rect l="l" t="t" r="r" b="b"/>
            <a:pathLst>
              <a:path w="94285" h="82002" extrusionOk="0">
                <a:moveTo>
                  <a:pt x="55" y="1"/>
                </a:moveTo>
                <a:lnTo>
                  <a:pt x="0" y="53"/>
                </a:lnTo>
                <a:lnTo>
                  <a:pt x="0" y="110"/>
                </a:lnTo>
                <a:lnTo>
                  <a:pt x="0" y="162"/>
                </a:lnTo>
                <a:lnTo>
                  <a:pt x="55" y="219"/>
                </a:lnTo>
                <a:lnTo>
                  <a:pt x="55" y="282"/>
                </a:lnTo>
                <a:lnTo>
                  <a:pt x="109" y="349"/>
                </a:lnTo>
                <a:lnTo>
                  <a:pt x="244" y="495"/>
                </a:lnTo>
                <a:lnTo>
                  <a:pt x="434" y="662"/>
                </a:lnTo>
                <a:lnTo>
                  <a:pt x="623" y="849"/>
                </a:lnTo>
                <a:lnTo>
                  <a:pt x="1680" y="1879"/>
                </a:lnTo>
                <a:lnTo>
                  <a:pt x="3034" y="3253"/>
                </a:lnTo>
                <a:lnTo>
                  <a:pt x="7070" y="7073"/>
                </a:lnTo>
                <a:lnTo>
                  <a:pt x="12351" y="12095"/>
                </a:lnTo>
                <a:lnTo>
                  <a:pt x="15439" y="15014"/>
                </a:lnTo>
                <a:lnTo>
                  <a:pt x="18825" y="18189"/>
                </a:lnTo>
                <a:lnTo>
                  <a:pt x="26354" y="25194"/>
                </a:lnTo>
                <a:lnTo>
                  <a:pt x="28332" y="27062"/>
                </a:lnTo>
                <a:lnTo>
                  <a:pt x="30336" y="28982"/>
                </a:lnTo>
                <a:lnTo>
                  <a:pt x="32340" y="30939"/>
                </a:lnTo>
                <a:lnTo>
                  <a:pt x="34399" y="32937"/>
                </a:lnTo>
                <a:lnTo>
                  <a:pt x="38597" y="37033"/>
                </a:lnTo>
                <a:lnTo>
                  <a:pt x="42931" y="41253"/>
                </a:lnTo>
                <a:lnTo>
                  <a:pt x="43418" y="41774"/>
                </a:lnTo>
                <a:lnTo>
                  <a:pt x="43906" y="42294"/>
                </a:lnTo>
                <a:lnTo>
                  <a:pt x="44366" y="42815"/>
                </a:lnTo>
                <a:lnTo>
                  <a:pt x="44799" y="43340"/>
                </a:lnTo>
                <a:lnTo>
                  <a:pt x="45206" y="43861"/>
                </a:lnTo>
                <a:lnTo>
                  <a:pt x="45612" y="44381"/>
                </a:lnTo>
                <a:lnTo>
                  <a:pt x="46018" y="44907"/>
                </a:lnTo>
                <a:lnTo>
                  <a:pt x="46370" y="45432"/>
                </a:lnTo>
                <a:lnTo>
                  <a:pt x="46723" y="45953"/>
                </a:lnTo>
                <a:lnTo>
                  <a:pt x="47075" y="46478"/>
                </a:lnTo>
                <a:lnTo>
                  <a:pt x="47373" y="47004"/>
                </a:lnTo>
                <a:lnTo>
                  <a:pt x="47671" y="47529"/>
                </a:lnTo>
                <a:lnTo>
                  <a:pt x="47941" y="48055"/>
                </a:lnTo>
                <a:lnTo>
                  <a:pt x="48212" y="48586"/>
                </a:lnTo>
                <a:lnTo>
                  <a:pt x="48456" y="49111"/>
                </a:lnTo>
                <a:lnTo>
                  <a:pt x="48673" y="49637"/>
                </a:lnTo>
                <a:lnTo>
                  <a:pt x="48781" y="49892"/>
                </a:lnTo>
                <a:lnTo>
                  <a:pt x="48916" y="50142"/>
                </a:lnTo>
                <a:lnTo>
                  <a:pt x="49079" y="50397"/>
                </a:lnTo>
                <a:lnTo>
                  <a:pt x="49269" y="50647"/>
                </a:lnTo>
                <a:lnTo>
                  <a:pt x="49458" y="50902"/>
                </a:lnTo>
                <a:lnTo>
                  <a:pt x="49675" y="51151"/>
                </a:lnTo>
                <a:lnTo>
                  <a:pt x="49892" y="51401"/>
                </a:lnTo>
                <a:lnTo>
                  <a:pt x="50162" y="51651"/>
                </a:lnTo>
                <a:lnTo>
                  <a:pt x="50433" y="51896"/>
                </a:lnTo>
                <a:lnTo>
                  <a:pt x="50731" y="52145"/>
                </a:lnTo>
                <a:lnTo>
                  <a:pt x="51056" y="52390"/>
                </a:lnTo>
                <a:lnTo>
                  <a:pt x="51381" y="52640"/>
                </a:lnTo>
                <a:lnTo>
                  <a:pt x="51733" y="52884"/>
                </a:lnTo>
                <a:lnTo>
                  <a:pt x="52113" y="53129"/>
                </a:lnTo>
                <a:lnTo>
                  <a:pt x="52492" y="53368"/>
                </a:lnTo>
                <a:lnTo>
                  <a:pt x="52925" y="53613"/>
                </a:lnTo>
                <a:lnTo>
                  <a:pt x="53358" y="53847"/>
                </a:lnTo>
                <a:lnTo>
                  <a:pt x="53819" y="54076"/>
                </a:lnTo>
                <a:lnTo>
                  <a:pt x="54767" y="54539"/>
                </a:lnTo>
                <a:lnTo>
                  <a:pt x="55769" y="54987"/>
                </a:lnTo>
                <a:lnTo>
                  <a:pt x="56798" y="55434"/>
                </a:lnTo>
                <a:lnTo>
                  <a:pt x="57855" y="55877"/>
                </a:lnTo>
                <a:lnTo>
                  <a:pt x="58911" y="56309"/>
                </a:lnTo>
                <a:lnTo>
                  <a:pt x="59940" y="56746"/>
                </a:lnTo>
                <a:lnTo>
                  <a:pt x="60942" y="57173"/>
                </a:lnTo>
                <a:lnTo>
                  <a:pt x="61863" y="57584"/>
                </a:lnTo>
                <a:lnTo>
                  <a:pt x="62730" y="57995"/>
                </a:lnTo>
                <a:lnTo>
                  <a:pt x="63570" y="58411"/>
                </a:lnTo>
                <a:lnTo>
                  <a:pt x="64355" y="58827"/>
                </a:lnTo>
                <a:lnTo>
                  <a:pt x="65113" y="59244"/>
                </a:lnTo>
                <a:lnTo>
                  <a:pt x="65818" y="59665"/>
                </a:lnTo>
                <a:lnTo>
                  <a:pt x="66495" y="60092"/>
                </a:lnTo>
                <a:lnTo>
                  <a:pt x="67145" y="60519"/>
                </a:lnTo>
                <a:lnTo>
                  <a:pt x="67741" y="60946"/>
                </a:lnTo>
                <a:lnTo>
                  <a:pt x="68310" y="61377"/>
                </a:lnTo>
                <a:lnTo>
                  <a:pt x="68824" y="61809"/>
                </a:lnTo>
                <a:lnTo>
                  <a:pt x="69312" y="62241"/>
                </a:lnTo>
                <a:lnTo>
                  <a:pt x="69745" y="62678"/>
                </a:lnTo>
                <a:lnTo>
                  <a:pt x="70151" y="63116"/>
                </a:lnTo>
                <a:lnTo>
                  <a:pt x="70531" y="63553"/>
                </a:lnTo>
                <a:lnTo>
                  <a:pt x="70856" y="63995"/>
                </a:lnTo>
                <a:lnTo>
                  <a:pt x="72345" y="65619"/>
                </a:lnTo>
                <a:lnTo>
                  <a:pt x="73104" y="66405"/>
                </a:lnTo>
                <a:lnTo>
                  <a:pt x="73862" y="67180"/>
                </a:lnTo>
                <a:lnTo>
                  <a:pt x="74648" y="67940"/>
                </a:lnTo>
                <a:lnTo>
                  <a:pt x="75433" y="68679"/>
                </a:lnTo>
                <a:lnTo>
                  <a:pt x="76246" y="69402"/>
                </a:lnTo>
                <a:lnTo>
                  <a:pt x="77085" y="70110"/>
                </a:lnTo>
                <a:lnTo>
                  <a:pt x="77952" y="70797"/>
                </a:lnTo>
                <a:lnTo>
                  <a:pt x="78819" y="71463"/>
                </a:lnTo>
                <a:lnTo>
                  <a:pt x="79740" y="72113"/>
                </a:lnTo>
                <a:lnTo>
                  <a:pt x="80660" y="72743"/>
                </a:lnTo>
                <a:lnTo>
                  <a:pt x="81581" y="73352"/>
                </a:lnTo>
                <a:lnTo>
                  <a:pt x="82529" y="73940"/>
                </a:lnTo>
                <a:lnTo>
                  <a:pt x="83477" y="74513"/>
                </a:lnTo>
                <a:lnTo>
                  <a:pt x="84425" y="75064"/>
                </a:lnTo>
                <a:lnTo>
                  <a:pt x="85400" y="75590"/>
                </a:lnTo>
                <a:lnTo>
                  <a:pt x="86375" y="76100"/>
                </a:lnTo>
                <a:lnTo>
                  <a:pt x="88244" y="77052"/>
                </a:lnTo>
                <a:lnTo>
                  <a:pt x="89084" y="77500"/>
                </a:lnTo>
                <a:lnTo>
                  <a:pt x="89842" y="77926"/>
                </a:lnTo>
                <a:lnTo>
                  <a:pt x="90194" y="78129"/>
                </a:lnTo>
                <a:lnTo>
                  <a:pt x="90492" y="78332"/>
                </a:lnTo>
                <a:lnTo>
                  <a:pt x="90763" y="78525"/>
                </a:lnTo>
                <a:lnTo>
                  <a:pt x="91007" y="78717"/>
                </a:lnTo>
                <a:lnTo>
                  <a:pt x="91413" y="79087"/>
                </a:lnTo>
                <a:lnTo>
                  <a:pt x="91765" y="79441"/>
                </a:lnTo>
                <a:lnTo>
                  <a:pt x="92090" y="79779"/>
                </a:lnTo>
                <a:lnTo>
                  <a:pt x="92388" y="80096"/>
                </a:lnTo>
                <a:lnTo>
                  <a:pt x="92849" y="80664"/>
                </a:lnTo>
                <a:lnTo>
                  <a:pt x="93066" y="80908"/>
                </a:lnTo>
                <a:lnTo>
                  <a:pt x="93282" y="81127"/>
                </a:lnTo>
                <a:lnTo>
                  <a:pt x="93932" y="81751"/>
                </a:lnTo>
                <a:lnTo>
                  <a:pt x="94176" y="81944"/>
                </a:lnTo>
                <a:lnTo>
                  <a:pt x="94257" y="82001"/>
                </a:lnTo>
                <a:lnTo>
                  <a:pt x="94284" y="81949"/>
                </a:lnTo>
                <a:lnTo>
                  <a:pt x="94284" y="81892"/>
                </a:lnTo>
                <a:lnTo>
                  <a:pt x="94284" y="81840"/>
                </a:lnTo>
                <a:lnTo>
                  <a:pt x="94257" y="81783"/>
                </a:lnTo>
                <a:lnTo>
                  <a:pt x="94230" y="81720"/>
                </a:lnTo>
                <a:lnTo>
                  <a:pt x="94203" y="81652"/>
                </a:lnTo>
                <a:lnTo>
                  <a:pt x="94095" y="81502"/>
                </a:lnTo>
                <a:lnTo>
                  <a:pt x="93932" y="81325"/>
                </a:lnTo>
                <a:lnTo>
                  <a:pt x="93797" y="81122"/>
                </a:lnTo>
                <a:lnTo>
                  <a:pt x="93445" y="80659"/>
                </a:lnTo>
                <a:lnTo>
                  <a:pt x="93011" y="80096"/>
                </a:lnTo>
                <a:lnTo>
                  <a:pt x="92497" y="79441"/>
                </a:lnTo>
                <a:lnTo>
                  <a:pt x="92199" y="79076"/>
                </a:lnTo>
                <a:lnTo>
                  <a:pt x="91847" y="78691"/>
                </a:lnTo>
                <a:lnTo>
                  <a:pt x="91630" y="78488"/>
                </a:lnTo>
                <a:lnTo>
                  <a:pt x="91359" y="78285"/>
                </a:lnTo>
                <a:lnTo>
                  <a:pt x="91088" y="78083"/>
                </a:lnTo>
                <a:lnTo>
                  <a:pt x="90763" y="77869"/>
                </a:lnTo>
                <a:lnTo>
                  <a:pt x="90411" y="77656"/>
                </a:lnTo>
                <a:lnTo>
                  <a:pt x="90005" y="77437"/>
                </a:lnTo>
                <a:lnTo>
                  <a:pt x="89192" y="76990"/>
                </a:lnTo>
                <a:lnTo>
                  <a:pt x="87378" y="76037"/>
                </a:lnTo>
                <a:lnTo>
                  <a:pt x="86457" y="75533"/>
                </a:lnTo>
                <a:lnTo>
                  <a:pt x="85996" y="75267"/>
                </a:lnTo>
                <a:lnTo>
                  <a:pt x="85563" y="75002"/>
                </a:lnTo>
                <a:lnTo>
                  <a:pt x="83775" y="73883"/>
                </a:lnTo>
                <a:lnTo>
                  <a:pt x="82881" y="73295"/>
                </a:lnTo>
                <a:lnTo>
                  <a:pt x="81988" y="72691"/>
                </a:lnTo>
                <a:lnTo>
                  <a:pt x="81067" y="72061"/>
                </a:lnTo>
                <a:lnTo>
                  <a:pt x="80200" y="71416"/>
                </a:lnTo>
                <a:lnTo>
                  <a:pt x="79333" y="70750"/>
                </a:lnTo>
                <a:lnTo>
                  <a:pt x="78494" y="70063"/>
                </a:lnTo>
                <a:lnTo>
                  <a:pt x="77681" y="69355"/>
                </a:lnTo>
                <a:lnTo>
                  <a:pt x="76923" y="68637"/>
                </a:lnTo>
                <a:lnTo>
                  <a:pt x="76164" y="67893"/>
                </a:lnTo>
                <a:lnTo>
                  <a:pt x="75406" y="67138"/>
                </a:lnTo>
                <a:lnTo>
                  <a:pt x="74675" y="66363"/>
                </a:lnTo>
                <a:lnTo>
                  <a:pt x="73970" y="65572"/>
                </a:lnTo>
                <a:lnTo>
                  <a:pt x="72508" y="63948"/>
                </a:lnTo>
                <a:lnTo>
                  <a:pt x="72183" y="63506"/>
                </a:lnTo>
                <a:lnTo>
                  <a:pt x="71831" y="63058"/>
                </a:lnTo>
                <a:lnTo>
                  <a:pt x="71424" y="62616"/>
                </a:lnTo>
                <a:lnTo>
                  <a:pt x="70991" y="62174"/>
                </a:lnTo>
                <a:lnTo>
                  <a:pt x="70503" y="61737"/>
                </a:lnTo>
                <a:lnTo>
                  <a:pt x="69989" y="61299"/>
                </a:lnTo>
                <a:lnTo>
                  <a:pt x="69447" y="60862"/>
                </a:lnTo>
                <a:lnTo>
                  <a:pt x="68851" y="60430"/>
                </a:lnTo>
                <a:lnTo>
                  <a:pt x="68201" y="59998"/>
                </a:lnTo>
                <a:lnTo>
                  <a:pt x="67524" y="59566"/>
                </a:lnTo>
                <a:lnTo>
                  <a:pt x="66820" y="59140"/>
                </a:lnTo>
                <a:lnTo>
                  <a:pt x="66061" y="58713"/>
                </a:lnTo>
                <a:lnTo>
                  <a:pt x="65249" y="58291"/>
                </a:lnTo>
                <a:lnTo>
                  <a:pt x="64409" y="57875"/>
                </a:lnTo>
                <a:lnTo>
                  <a:pt x="63543" y="57454"/>
                </a:lnTo>
                <a:lnTo>
                  <a:pt x="62649" y="57042"/>
                </a:lnTo>
                <a:lnTo>
                  <a:pt x="61619" y="56611"/>
                </a:lnTo>
                <a:lnTo>
                  <a:pt x="60590" y="56179"/>
                </a:lnTo>
                <a:lnTo>
                  <a:pt x="58532" y="55304"/>
                </a:lnTo>
                <a:lnTo>
                  <a:pt x="57530" y="54862"/>
                </a:lnTo>
                <a:lnTo>
                  <a:pt x="56527" y="54414"/>
                </a:lnTo>
                <a:lnTo>
                  <a:pt x="55607" y="53962"/>
                </a:lnTo>
                <a:lnTo>
                  <a:pt x="55146" y="53733"/>
                </a:lnTo>
                <a:lnTo>
                  <a:pt x="54713" y="53504"/>
                </a:lnTo>
                <a:lnTo>
                  <a:pt x="54306" y="53270"/>
                </a:lnTo>
                <a:lnTo>
                  <a:pt x="53927" y="53030"/>
                </a:lnTo>
                <a:lnTo>
                  <a:pt x="53575" y="52791"/>
                </a:lnTo>
                <a:lnTo>
                  <a:pt x="53223" y="52551"/>
                </a:lnTo>
                <a:lnTo>
                  <a:pt x="52898" y="52307"/>
                </a:lnTo>
                <a:lnTo>
                  <a:pt x="52600" y="52067"/>
                </a:lnTo>
                <a:lnTo>
                  <a:pt x="52302" y="51823"/>
                </a:lnTo>
                <a:lnTo>
                  <a:pt x="52031" y="51578"/>
                </a:lnTo>
                <a:lnTo>
                  <a:pt x="51788" y="51334"/>
                </a:lnTo>
                <a:lnTo>
                  <a:pt x="51571" y="51089"/>
                </a:lnTo>
                <a:lnTo>
                  <a:pt x="51381" y="50844"/>
                </a:lnTo>
                <a:lnTo>
                  <a:pt x="51192" y="50595"/>
                </a:lnTo>
                <a:lnTo>
                  <a:pt x="51029" y="50350"/>
                </a:lnTo>
                <a:lnTo>
                  <a:pt x="50867" y="50100"/>
                </a:lnTo>
                <a:lnTo>
                  <a:pt x="50758" y="49856"/>
                </a:lnTo>
                <a:lnTo>
                  <a:pt x="50650" y="49606"/>
                </a:lnTo>
                <a:lnTo>
                  <a:pt x="50433" y="49075"/>
                </a:lnTo>
                <a:lnTo>
                  <a:pt x="50189" y="48549"/>
                </a:lnTo>
                <a:lnTo>
                  <a:pt x="49919" y="48019"/>
                </a:lnTo>
                <a:lnTo>
                  <a:pt x="49648" y="47493"/>
                </a:lnTo>
                <a:lnTo>
                  <a:pt x="49350" y="46962"/>
                </a:lnTo>
                <a:lnTo>
                  <a:pt x="49025" y="46437"/>
                </a:lnTo>
                <a:lnTo>
                  <a:pt x="48700" y="45911"/>
                </a:lnTo>
                <a:lnTo>
                  <a:pt x="48348" y="45385"/>
                </a:lnTo>
                <a:lnTo>
                  <a:pt x="47968" y="44860"/>
                </a:lnTo>
                <a:lnTo>
                  <a:pt x="47589" y="44334"/>
                </a:lnTo>
                <a:lnTo>
                  <a:pt x="47156" y="43809"/>
                </a:lnTo>
                <a:lnTo>
                  <a:pt x="46750" y="43283"/>
                </a:lnTo>
                <a:lnTo>
                  <a:pt x="46289" y="42763"/>
                </a:lnTo>
                <a:lnTo>
                  <a:pt x="45829" y="42237"/>
                </a:lnTo>
                <a:lnTo>
                  <a:pt x="45341" y="41717"/>
                </a:lnTo>
                <a:lnTo>
                  <a:pt x="44854" y="41196"/>
                </a:lnTo>
                <a:lnTo>
                  <a:pt x="36213" y="32875"/>
                </a:lnTo>
                <a:lnTo>
                  <a:pt x="28142" y="25126"/>
                </a:lnTo>
                <a:lnTo>
                  <a:pt x="13760" y="12043"/>
                </a:lnTo>
                <a:lnTo>
                  <a:pt x="8153" y="7037"/>
                </a:lnTo>
                <a:lnTo>
                  <a:pt x="3901" y="3227"/>
                </a:lnTo>
                <a:lnTo>
                  <a:pt x="2330" y="1864"/>
                </a:lnTo>
                <a:lnTo>
                  <a:pt x="1111" y="833"/>
                </a:lnTo>
                <a:lnTo>
                  <a:pt x="353" y="214"/>
                </a:lnTo>
                <a:lnTo>
                  <a:pt x="217" y="105"/>
                </a:lnTo>
                <a:lnTo>
                  <a:pt x="55"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5"/>
          <p:cNvSpPr/>
          <p:nvPr/>
        </p:nvSpPr>
        <p:spPr>
          <a:xfrm rot="9972347">
            <a:off x="11178017" y="5003406"/>
            <a:ext cx="699620" cy="2228423"/>
          </a:xfrm>
          <a:custGeom>
            <a:avLst/>
            <a:gdLst/>
            <a:ahLst/>
            <a:cxnLst/>
            <a:rect l="l" t="t" r="r" b="b"/>
            <a:pathLst>
              <a:path w="126056" h="85941" extrusionOk="0">
                <a:moveTo>
                  <a:pt x="19664" y="1"/>
                </a:moveTo>
                <a:lnTo>
                  <a:pt x="18798" y="105"/>
                </a:lnTo>
                <a:lnTo>
                  <a:pt x="17958" y="214"/>
                </a:lnTo>
                <a:lnTo>
                  <a:pt x="17118" y="334"/>
                </a:lnTo>
                <a:lnTo>
                  <a:pt x="16306" y="454"/>
                </a:lnTo>
                <a:lnTo>
                  <a:pt x="15520" y="584"/>
                </a:lnTo>
                <a:lnTo>
                  <a:pt x="14735" y="719"/>
                </a:lnTo>
                <a:lnTo>
                  <a:pt x="14003" y="860"/>
                </a:lnTo>
                <a:lnTo>
                  <a:pt x="13272" y="1005"/>
                </a:lnTo>
                <a:lnTo>
                  <a:pt x="12541" y="1151"/>
                </a:lnTo>
                <a:lnTo>
                  <a:pt x="11864" y="1307"/>
                </a:lnTo>
                <a:lnTo>
                  <a:pt x="11187" y="1468"/>
                </a:lnTo>
                <a:lnTo>
                  <a:pt x="10537" y="1630"/>
                </a:lnTo>
                <a:lnTo>
                  <a:pt x="9887" y="1801"/>
                </a:lnTo>
                <a:lnTo>
                  <a:pt x="9291" y="1973"/>
                </a:lnTo>
                <a:lnTo>
                  <a:pt x="8695" y="2150"/>
                </a:lnTo>
                <a:lnTo>
                  <a:pt x="8099" y="2332"/>
                </a:lnTo>
                <a:lnTo>
                  <a:pt x="7557" y="2520"/>
                </a:lnTo>
                <a:lnTo>
                  <a:pt x="7015" y="2707"/>
                </a:lnTo>
                <a:lnTo>
                  <a:pt x="6501" y="2900"/>
                </a:lnTo>
                <a:lnTo>
                  <a:pt x="6013" y="3097"/>
                </a:lnTo>
                <a:lnTo>
                  <a:pt x="5526" y="3295"/>
                </a:lnTo>
                <a:lnTo>
                  <a:pt x="5065" y="3498"/>
                </a:lnTo>
                <a:lnTo>
                  <a:pt x="4632" y="3701"/>
                </a:lnTo>
                <a:lnTo>
                  <a:pt x="4226" y="3909"/>
                </a:lnTo>
                <a:lnTo>
                  <a:pt x="3819" y="4117"/>
                </a:lnTo>
                <a:lnTo>
                  <a:pt x="3440" y="4331"/>
                </a:lnTo>
                <a:lnTo>
                  <a:pt x="3088" y="4549"/>
                </a:lnTo>
                <a:lnTo>
                  <a:pt x="2736" y="4763"/>
                </a:lnTo>
                <a:lnTo>
                  <a:pt x="2438" y="4981"/>
                </a:lnTo>
                <a:lnTo>
                  <a:pt x="2140" y="5205"/>
                </a:lnTo>
                <a:lnTo>
                  <a:pt x="1842" y="5423"/>
                </a:lnTo>
                <a:lnTo>
                  <a:pt x="1598" y="5647"/>
                </a:lnTo>
                <a:lnTo>
                  <a:pt x="1355" y="5876"/>
                </a:lnTo>
                <a:lnTo>
                  <a:pt x="1138" y="6100"/>
                </a:lnTo>
                <a:lnTo>
                  <a:pt x="921" y="6329"/>
                </a:lnTo>
                <a:lnTo>
                  <a:pt x="732" y="6558"/>
                </a:lnTo>
                <a:lnTo>
                  <a:pt x="569" y="6782"/>
                </a:lnTo>
                <a:lnTo>
                  <a:pt x="434" y="7011"/>
                </a:lnTo>
                <a:lnTo>
                  <a:pt x="325" y="7245"/>
                </a:lnTo>
                <a:lnTo>
                  <a:pt x="217" y="7474"/>
                </a:lnTo>
                <a:lnTo>
                  <a:pt x="136" y="7703"/>
                </a:lnTo>
                <a:lnTo>
                  <a:pt x="55" y="7932"/>
                </a:lnTo>
                <a:lnTo>
                  <a:pt x="27" y="8161"/>
                </a:lnTo>
                <a:lnTo>
                  <a:pt x="0" y="8390"/>
                </a:lnTo>
                <a:lnTo>
                  <a:pt x="0" y="8619"/>
                </a:lnTo>
                <a:lnTo>
                  <a:pt x="0" y="8843"/>
                </a:lnTo>
                <a:lnTo>
                  <a:pt x="55" y="9072"/>
                </a:lnTo>
                <a:lnTo>
                  <a:pt x="109" y="9295"/>
                </a:lnTo>
                <a:lnTo>
                  <a:pt x="190" y="9519"/>
                </a:lnTo>
                <a:lnTo>
                  <a:pt x="271" y="9743"/>
                </a:lnTo>
                <a:lnTo>
                  <a:pt x="380" y="9961"/>
                </a:lnTo>
                <a:lnTo>
                  <a:pt x="515" y="10180"/>
                </a:lnTo>
                <a:lnTo>
                  <a:pt x="678" y="10399"/>
                </a:lnTo>
                <a:lnTo>
                  <a:pt x="840" y="10612"/>
                </a:lnTo>
                <a:lnTo>
                  <a:pt x="1030" y="10825"/>
                </a:lnTo>
                <a:lnTo>
                  <a:pt x="1246" y="11039"/>
                </a:lnTo>
                <a:lnTo>
                  <a:pt x="1490" y="11247"/>
                </a:lnTo>
                <a:lnTo>
                  <a:pt x="1734" y="11450"/>
                </a:lnTo>
                <a:lnTo>
                  <a:pt x="2005" y="11653"/>
                </a:lnTo>
                <a:lnTo>
                  <a:pt x="2303" y="11851"/>
                </a:lnTo>
                <a:lnTo>
                  <a:pt x="2628" y="12048"/>
                </a:lnTo>
                <a:lnTo>
                  <a:pt x="2953" y="12241"/>
                </a:lnTo>
                <a:lnTo>
                  <a:pt x="3305" y="12428"/>
                </a:lnTo>
                <a:lnTo>
                  <a:pt x="3684" y="12616"/>
                </a:lnTo>
                <a:lnTo>
                  <a:pt x="4442" y="12985"/>
                </a:lnTo>
                <a:lnTo>
                  <a:pt x="5255" y="13349"/>
                </a:lnTo>
                <a:lnTo>
                  <a:pt x="6095" y="13708"/>
                </a:lnTo>
                <a:lnTo>
                  <a:pt x="6961" y="14073"/>
                </a:lnTo>
                <a:lnTo>
                  <a:pt x="7828" y="14432"/>
                </a:lnTo>
                <a:lnTo>
                  <a:pt x="8722" y="14791"/>
                </a:lnTo>
                <a:lnTo>
                  <a:pt x="10537" y="15504"/>
                </a:lnTo>
                <a:lnTo>
                  <a:pt x="12405" y="16217"/>
                </a:lnTo>
                <a:lnTo>
                  <a:pt x="14274" y="16930"/>
                </a:lnTo>
                <a:lnTo>
                  <a:pt x="16116" y="17637"/>
                </a:lnTo>
                <a:lnTo>
                  <a:pt x="17904" y="18350"/>
                </a:lnTo>
                <a:lnTo>
                  <a:pt x="18770" y="18709"/>
                </a:lnTo>
                <a:lnTo>
                  <a:pt x="19637" y="19069"/>
                </a:lnTo>
                <a:lnTo>
                  <a:pt x="20477" y="19428"/>
                </a:lnTo>
                <a:lnTo>
                  <a:pt x="21289" y="19787"/>
                </a:lnTo>
                <a:lnTo>
                  <a:pt x="22048" y="20151"/>
                </a:lnTo>
                <a:lnTo>
                  <a:pt x="22806" y="20515"/>
                </a:lnTo>
                <a:lnTo>
                  <a:pt x="23510" y="20880"/>
                </a:lnTo>
                <a:lnTo>
                  <a:pt x="24188" y="21249"/>
                </a:lnTo>
                <a:lnTo>
                  <a:pt x="24811" y="21619"/>
                </a:lnTo>
                <a:lnTo>
                  <a:pt x="25406" y="21988"/>
                </a:lnTo>
                <a:lnTo>
                  <a:pt x="25948" y="22363"/>
                </a:lnTo>
                <a:lnTo>
                  <a:pt x="26436" y="22743"/>
                </a:lnTo>
                <a:lnTo>
                  <a:pt x="26869" y="23123"/>
                </a:lnTo>
                <a:lnTo>
                  <a:pt x="27221" y="23508"/>
                </a:lnTo>
                <a:lnTo>
                  <a:pt x="27546" y="23893"/>
                </a:lnTo>
                <a:lnTo>
                  <a:pt x="27682" y="24090"/>
                </a:lnTo>
                <a:lnTo>
                  <a:pt x="27790" y="24283"/>
                </a:lnTo>
                <a:lnTo>
                  <a:pt x="27952" y="24585"/>
                </a:lnTo>
                <a:lnTo>
                  <a:pt x="28034" y="24892"/>
                </a:lnTo>
                <a:lnTo>
                  <a:pt x="28115" y="25194"/>
                </a:lnTo>
                <a:lnTo>
                  <a:pt x="28142" y="25496"/>
                </a:lnTo>
                <a:lnTo>
                  <a:pt x="28142" y="25797"/>
                </a:lnTo>
                <a:lnTo>
                  <a:pt x="28115" y="26104"/>
                </a:lnTo>
                <a:lnTo>
                  <a:pt x="28088" y="26406"/>
                </a:lnTo>
                <a:lnTo>
                  <a:pt x="28007" y="26713"/>
                </a:lnTo>
                <a:lnTo>
                  <a:pt x="27817" y="27322"/>
                </a:lnTo>
                <a:lnTo>
                  <a:pt x="27600" y="27931"/>
                </a:lnTo>
                <a:lnTo>
                  <a:pt x="27113" y="29144"/>
                </a:lnTo>
                <a:lnTo>
                  <a:pt x="26869" y="29752"/>
                </a:lnTo>
                <a:lnTo>
                  <a:pt x="26788" y="30054"/>
                </a:lnTo>
                <a:lnTo>
                  <a:pt x="26706" y="30361"/>
                </a:lnTo>
                <a:lnTo>
                  <a:pt x="26652" y="30663"/>
                </a:lnTo>
                <a:lnTo>
                  <a:pt x="26625" y="30965"/>
                </a:lnTo>
                <a:lnTo>
                  <a:pt x="26598" y="31267"/>
                </a:lnTo>
                <a:lnTo>
                  <a:pt x="26625" y="31563"/>
                </a:lnTo>
                <a:lnTo>
                  <a:pt x="26652" y="31865"/>
                </a:lnTo>
                <a:lnTo>
                  <a:pt x="26734" y="32167"/>
                </a:lnTo>
                <a:lnTo>
                  <a:pt x="26869" y="32464"/>
                </a:lnTo>
                <a:lnTo>
                  <a:pt x="27032" y="32766"/>
                </a:lnTo>
                <a:lnTo>
                  <a:pt x="27221" y="33062"/>
                </a:lnTo>
                <a:lnTo>
                  <a:pt x="27465" y="33359"/>
                </a:lnTo>
                <a:lnTo>
                  <a:pt x="27763" y="33650"/>
                </a:lnTo>
                <a:lnTo>
                  <a:pt x="28115" y="33947"/>
                </a:lnTo>
                <a:lnTo>
                  <a:pt x="28386" y="34145"/>
                </a:lnTo>
                <a:lnTo>
                  <a:pt x="28657" y="34342"/>
                </a:lnTo>
                <a:lnTo>
                  <a:pt x="28982" y="34535"/>
                </a:lnTo>
                <a:lnTo>
                  <a:pt x="29307" y="34733"/>
                </a:lnTo>
                <a:lnTo>
                  <a:pt x="29659" y="34925"/>
                </a:lnTo>
                <a:lnTo>
                  <a:pt x="30011" y="35118"/>
                </a:lnTo>
                <a:lnTo>
                  <a:pt x="30417" y="35305"/>
                </a:lnTo>
                <a:lnTo>
                  <a:pt x="30823" y="35498"/>
                </a:lnTo>
                <a:lnTo>
                  <a:pt x="31230" y="35685"/>
                </a:lnTo>
                <a:lnTo>
                  <a:pt x="31690" y="35872"/>
                </a:lnTo>
                <a:lnTo>
                  <a:pt x="32611" y="36242"/>
                </a:lnTo>
                <a:lnTo>
                  <a:pt x="33586" y="36611"/>
                </a:lnTo>
                <a:lnTo>
                  <a:pt x="34615" y="36976"/>
                </a:lnTo>
                <a:lnTo>
                  <a:pt x="35672" y="37340"/>
                </a:lnTo>
                <a:lnTo>
                  <a:pt x="36755" y="37699"/>
                </a:lnTo>
                <a:lnTo>
                  <a:pt x="37893" y="38058"/>
                </a:lnTo>
                <a:lnTo>
                  <a:pt x="39030" y="38412"/>
                </a:lnTo>
                <a:lnTo>
                  <a:pt x="41333" y="39125"/>
                </a:lnTo>
                <a:lnTo>
                  <a:pt x="43635" y="39833"/>
                </a:lnTo>
                <a:lnTo>
                  <a:pt x="44772" y="40187"/>
                </a:lnTo>
                <a:lnTo>
                  <a:pt x="45883" y="40546"/>
                </a:lnTo>
                <a:lnTo>
                  <a:pt x="46939" y="40900"/>
                </a:lnTo>
                <a:lnTo>
                  <a:pt x="47996" y="41259"/>
                </a:lnTo>
                <a:lnTo>
                  <a:pt x="48998" y="41618"/>
                </a:lnTo>
                <a:lnTo>
                  <a:pt x="49919" y="41982"/>
                </a:lnTo>
                <a:lnTo>
                  <a:pt x="50812" y="42346"/>
                </a:lnTo>
                <a:lnTo>
                  <a:pt x="51246" y="42534"/>
                </a:lnTo>
                <a:lnTo>
                  <a:pt x="51625" y="42716"/>
                </a:lnTo>
                <a:lnTo>
                  <a:pt x="52031" y="42903"/>
                </a:lnTo>
                <a:lnTo>
                  <a:pt x="52383" y="43085"/>
                </a:lnTo>
                <a:lnTo>
                  <a:pt x="52735" y="43273"/>
                </a:lnTo>
                <a:lnTo>
                  <a:pt x="53060" y="43465"/>
                </a:lnTo>
                <a:lnTo>
                  <a:pt x="53358" y="43653"/>
                </a:lnTo>
                <a:lnTo>
                  <a:pt x="53629" y="43840"/>
                </a:lnTo>
                <a:lnTo>
                  <a:pt x="53900" y="44032"/>
                </a:lnTo>
                <a:lnTo>
                  <a:pt x="54144" y="44225"/>
                </a:lnTo>
                <a:lnTo>
                  <a:pt x="54334" y="44418"/>
                </a:lnTo>
                <a:lnTo>
                  <a:pt x="54523" y="44615"/>
                </a:lnTo>
                <a:lnTo>
                  <a:pt x="54686" y="44813"/>
                </a:lnTo>
                <a:lnTo>
                  <a:pt x="54821" y="45011"/>
                </a:lnTo>
                <a:lnTo>
                  <a:pt x="54902" y="45209"/>
                </a:lnTo>
                <a:lnTo>
                  <a:pt x="54984" y="45412"/>
                </a:lnTo>
                <a:lnTo>
                  <a:pt x="55011" y="45609"/>
                </a:lnTo>
                <a:lnTo>
                  <a:pt x="55038" y="45817"/>
                </a:lnTo>
                <a:lnTo>
                  <a:pt x="55011" y="46046"/>
                </a:lnTo>
                <a:lnTo>
                  <a:pt x="54956" y="46270"/>
                </a:lnTo>
                <a:lnTo>
                  <a:pt x="54848" y="46499"/>
                </a:lnTo>
                <a:lnTo>
                  <a:pt x="54713" y="46728"/>
                </a:lnTo>
                <a:lnTo>
                  <a:pt x="54550" y="46952"/>
                </a:lnTo>
                <a:lnTo>
                  <a:pt x="54361" y="47176"/>
                </a:lnTo>
                <a:lnTo>
                  <a:pt x="54144" y="47405"/>
                </a:lnTo>
                <a:lnTo>
                  <a:pt x="53900" y="47628"/>
                </a:lnTo>
                <a:lnTo>
                  <a:pt x="53656" y="47852"/>
                </a:lnTo>
                <a:lnTo>
                  <a:pt x="53358" y="48076"/>
                </a:lnTo>
                <a:lnTo>
                  <a:pt x="52763" y="48524"/>
                </a:lnTo>
                <a:lnTo>
                  <a:pt x="52140" y="48971"/>
                </a:lnTo>
                <a:lnTo>
                  <a:pt x="51490" y="49413"/>
                </a:lnTo>
                <a:lnTo>
                  <a:pt x="50840" y="49861"/>
                </a:lnTo>
                <a:lnTo>
                  <a:pt x="50244" y="50309"/>
                </a:lnTo>
                <a:lnTo>
                  <a:pt x="49946" y="50532"/>
                </a:lnTo>
                <a:lnTo>
                  <a:pt x="49675" y="50756"/>
                </a:lnTo>
                <a:lnTo>
                  <a:pt x="49431" y="50980"/>
                </a:lnTo>
                <a:lnTo>
                  <a:pt x="49187" y="51204"/>
                </a:lnTo>
                <a:lnTo>
                  <a:pt x="48998" y="51427"/>
                </a:lnTo>
                <a:lnTo>
                  <a:pt x="48808" y="51656"/>
                </a:lnTo>
                <a:lnTo>
                  <a:pt x="48673" y="51880"/>
                </a:lnTo>
                <a:lnTo>
                  <a:pt x="48537" y="52109"/>
                </a:lnTo>
                <a:lnTo>
                  <a:pt x="48456" y="52333"/>
                </a:lnTo>
                <a:lnTo>
                  <a:pt x="48402" y="52562"/>
                </a:lnTo>
                <a:lnTo>
                  <a:pt x="48402" y="52791"/>
                </a:lnTo>
                <a:lnTo>
                  <a:pt x="48456" y="53020"/>
                </a:lnTo>
                <a:lnTo>
                  <a:pt x="48483" y="53160"/>
                </a:lnTo>
                <a:lnTo>
                  <a:pt x="48564" y="53301"/>
                </a:lnTo>
                <a:lnTo>
                  <a:pt x="48727" y="53577"/>
                </a:lnTo>
                <a:lnTo>
                  <a:pt x="48944" y="53847"/>
                </a:lnTo>
                <a:lnTo>
                  <a:pt x="49241" y="54118"/>
                </a:lnTo>
                <a:lnTo>
                  <a:pt x="49594" y="54383"/>
                </a:lnTo>
                <a:lnTo>
                  <a:pt x="49973" y="54644"/>
                </a:lnTo>
                <a:lnTo>
                  <a:pt x="50406" y="54904"/>
                </a:lnTo>
                <a:lnTo>
                  <a:pt x="50894" y="55164"/>
                </a:lnTo>
                <a:lnTo>
                  <a:pt x="51435" y="55419"/>
                </a:lnTo>
                <a:lnTo>
                  <a:pt x="52004" y="55674"/>
                </a:lnTo>
                <a:lnTo>
                  <a:pt x="52627" y="55924"/>
                </a:lnTo>
                <a:lnTo>
                  <a:pt x="53250" y="56174"/>
                </a:lnTo>
                <a:lnTo>
                  <a:pt x="53927" y="56418"/>
                </a:lnTo>
                <a:lnTo>
                  <a:pt x="54631" y="56668"/>
                </a:lnTo>
                <a:lnTo>
                  <a:pt x="55363" y="56912"/>
                </a:lnTo>
                <a:lnTo>
                  <a:pt x="56094" y="57152"/>
                </a:lnTo>
                <a:lnTo>
                  <a:pt x="56880" y="57396"/>
                </a:lnTo>
                <a:lnTo>
                  <a:pt x="57665" y="57636"/>
                </a:lnTo>
                <a:lnTo>
                  <a:pt x="59263" y="58120"/>
                </a:lnTo>
                <a:lnTo>
                  <a:pt x="62567" y="59077"/>
                </a:lnTo>
                <a:lnTo>
                  <a:pt x="64193" y="59556"/>
                </a:lnTo>
                <a:lnTo>
                  <a:pt x="65791" y="60040"/>
                </a:lnTo>
                <a:lnTo>
                  <a:pt x="66576" y="60280"/>
                </a:lnTo>
                <a:lnTo>
                  <a:pt x="67334" y="60524"/>
                </a:lnTo>
                <a:lnTo>
                  <a:pt x="68066" y="60769"/>
                </a:lnTo>
                <a:lnTo>
                  <a:pt x="68770" y="61013"/>
                </a:lnTo>
                <a:lnTo>
                  <a:pt x="69826" y="61393"/>
                </a:lnTo>
                <a:lnTo>
                  <a:pt x="70801" y="61778"/>
                </a:lnTo>
                <a:lnTo>
                  <a:pt x="71749" y="62169"/>
                </a:lnTo>
                <a:lnTo>
                  <a:pt x="72616" y="62559"/>
                </a:lnTo>
                <a:lnTo>
                  <a:pt x="73429" y="62954"/>
                </a:lnTo>
                <a:lnTo>
                  <a:pt x="74214" y="63355"/>
                </a:lnTo>
                <a:lnTo>
                  <a:pt x="74945" y="63756"/>
                </a:lnTo>
                <a:lnTo>
                  <a:pt x="75623" y="64162"/>
                </a:lnTo>
                <a:lnTo>
                  <a:pt x="76273" y="64573"/>
                </a:lnTo>
                <a:lnTo>
                  <a:pt x="76868" y="64984"/>
                </a:lnTo>
                <a:lnTo>
                  <a:pt x="77437" y="65400"/>
                </a:lnTo>
                <a:lnTo>
                  <a:pt x="77952" y="65817"/>
                </a:lnTo>
                <a:lnTo>
                  <a:pt x="78439" y="66233"/>
                </a:lnTo>
                <a:lnTo>
                  <a:pt x="78927" y="66654"/>
                </a:lnTo>
                <a:lnTo>
                  <a:pt x="79360" y="67076"/>
                </a:lnTo>
                <a:lnTo>
                  <a:pt x="79767" y="67503"/>
                </a:lnTo>
                <a:lnTo>
                  <a:pt x="80173" y="67924"/>
                </a:lnTo>
                <a:lnTo>
                  <a:pt x="80552" y="68351"/>
                </a:lnTo>
                <a:lnTo>
                  <a:pt x="81256" y="69210"/>
                </a:lnTo>
                <a:lnTo>
                  <a:pt x="81906" y="70068"/>
                </a:lnTo>
                <a:lnTo>
                  <a:pt x="82529" y="70932"/>
                </a:lnTo>
                <a:lnTo>
                  <a:pt x="83152" y="71791"/>
                </a:lnTo>
                <a:lnTo>
                  <a:pt x="83802" y="72650"/>
                </a:lnTo>
                <a:lnTo>
                  <a:pt x="84479" y="73508"/>
                </a:lnTo>
                <a:lnTo>
                  <a:pt x="84832" y="73935"/>
                </a:lnTo>
                <a:lnTo>
                  <a:pt x="85184" y="74362"/>
                </a:lnTo>
                <a:lnTo>
                  <a:pt x="85590" y="74783"/>
                </a:lnTo>
                <a:lnTo>
                  <a:pt x="85996" y="75210"/>
                </a:lnTo>
                <a:lnTo>
                  <a:pt x="86457" y="75637"/>
                </a:lnTo>
                <a:lnTo>
                  <a:pt x="86944" y="76069"/>
                </a:lnTo>
                <a:lnTo>
                  <a:pt x="87486" y="76495"/>
                </a:lnTo>
                <a:lnTo>
                  <a:pt x="88028" y="76922"/>
                </a:lnTo>
                <a:lnTo>
                  <a:pt x="88624" y="77349"/>
                </a:lnTo>
                <a:lnTo>
                  <a:pt x="89274" y="77770"/>
                </a:lnTo>
                <a:lnTo>
                  <a:pt x="89951" y="78192"/>
                </a:lnTo>
                <a:lnTo>
                  <a:pt x="90655" y="78608"/>
                </a:lnTo>
                <a:lnTo>
                  <a:pt x="91413" y="79025"/>
                </a:lnTo>
                <a:lnTo>
                  <a:pt x="92226" y="79436"/>
                </a:lnTo>
                <a:lnTo>
                  <a:pt x="93065" y="79836"/>
                </a:lnTo>
                <a:lnTo>
                  <a:pt x="93959" y="80237"/>
                </a:lnTo>
                <a:lnTo>
                  <a:pt x="94907" y="80633"/>
                </a:lnTo>
                <a:lnTo>
                  <a:pt x="95882" y="81023"/>
                </a:lnTo>
                <a:lnTo>
                  <a:pt x="96939" y="81403"/>
                </a:lnTo>
                <a:lnTo>
                  <a:pt x="98022" y="81777"/>
                </a:lnTo>
                <a:lnTo>
                  <a:pt x="98591" y="81965"/>
                </a:lnTo>
                <a:lnTo>
                  <a:pt x="99160" y="82147"/>
                </a:lnTo>
                <a:lnTo>
                  <a:pt x="99756" y="82324"/>
                </a:lnTo>
                <a:lnTo>
                  <a:pt x="100351" y="82501"/>
                </a:lnTo>
                <a:lnTo>
                  <a:pt x="100974" y="82678"/>
                </a:lnTo>
                <a:lnTo>
                  <a:pt x="101597" y="82850"/>
                </a:lnTo>
                <a:lnTo>
                  <a:pt x="102247" y="83021"/>
                </a:lnTo>
                <a:lnTo>
                  <a:pt x="102897" y="83193"/>
                </a:lnTo>
                <a:lnTo>
                  <a:pt x="103575" y="83354"/>
                </a:lnTo>
                <a:lnTo>
                  <a:pt x="104279" y="83521"/>
                </a:lnTo>
                <a:lnTo>
                  <a:pt x="104983" y="83682"/>
                </a:lnTo>
                <a:lnTo>
                  <a:pt x="105687" y="83838"/>
                </a:lnTo>
                <a:lnTo>
                  <a:pt x="106419" y="83994"/>
                </a:lnTo>
                <a:lnTo>
                  <a:pt x="107177" y="84145"/>
                </a:lnTo>
                <a:lnTo>
                  <a:pt x="107935" y="84296"/>
                </a:lnTo>
                <a:lnTo>
                  <a:pt x="108721" y="84442"/>
                </a:lnTo>
                <a:lnTo>
                  <a:pt x="109506" y="84588"/>
                </a:lnTo>
                <a:lnTo>
                  <a:pt x="110319" y="84728"/>
                </a:lnTo>
                <a:lnTo>
                  <a:pt x="111158" y="84863"/>
                </a:lnTo>
                <a:lnTo>
                  <a:pt x="111998" y="84999"/>
                </a:lnTo>
                <a:lnTo>
                  <a:pt x="112838" y="85129"/>
                </a:lnTo>
                <a:lnTo>
                  <a:pt x="113732" y="85254"/>
                </a:lnTo>
                <a:lnTo>
                  <a:pt x="114598" y="85379"/>
                </a:lnTo>
                <a:lnTo>
                  <a:pt x="115519" y="85498"/>
                </a:lnTo>
                <a:lnTo>
                  <a:pt x="116440" y="85613"/>
                </a:lnTo>
                <a:lnTo>
                  <a:pt x="117388" y="85727"/>
                </a:lnTo>
                <a:lnTo>
                  <a:pt x="118336" y="85837"/>
                </a:lnTo>
                <a:lnTo>
                  <a:pt x="119311" y="85941"/>
                </a:lnTo>
                <a:lnTo>
                  <a:pt x="119609" y="85582"/>
                </a:lnTo>
                <a:lnTo>
                  <a:pt x="119907" y="85233"/>
                </a:lnTo>
                <a:lnTo>
                  <a:pt x="120530" y="84546"/>
                </a:lnTo>
                <a:lnTo>
                  <a:pt x="121180" y="83875"/>
                </a:lnTo>
                <a:lnTo>
                  <a:pt x="121830" y="83219"/>
                </a:lnTo>
                <a:lnTo>
                  <a:pt x="122480" y="82569"/>
                </a:lnTo>
                <a:lnTo>
                  <a:pt x="123130" y="81918"/>
                </a:lnTo>
                <a:lnTo>
                  <a:pt x="123726" y="81262"/>
                </a:lnTo>
                <a:lnTo>
                  <a:pt x="124295" y="80596"/>
                </a:lnTo>
                <a:lnTo>
                  <a:pt x="124566" y="80258"/>
                </a:lnTo>
                <a:lnTo>
                  <a:pt x="124809" y="79914"/>
                </a:lnTo>
                <a:lnTo>
                  <a:pt x="125053" y="79566"/>
                </a:lnTo>
                <a:lnTo>
                  <a:pt x="125243" y="79212"/>
                </a:lnTo>
                <a:lnTo>
                  <a:pt x="125432" y="78853"/>
                </a:lnTo>
                <a:lnTo>
                  <a:pt x="125622" y="78483"/>
                </a:lnTo>
                <a:lnTo>
                  <a:pt x="125757" y="78103"/>
                </a:lnTo>
                <a:lnTo>
                  <a:pt x="125866" y="77718"/>
                </a:lnTo>
                <a:lnTo>
                  <a:pt x="125974" y="77323"/>
                </a:lnTo>
                <a:lnTo>
                  <a:pt x="126028" y="76917"/>
                </a:lnTo>
                <a:lnTo>
                  <a:pt x="126055" y="76501"/>
                </a:lnTo>
                <a:lnTo>
                  <a:pt x="126055" y="76074"/>
                </a:lnTo>
                <a:lnTo>
                  <a:pt x="126028" y="75637"/>
                </a:lnTo>
                <a:lnTo>
                  <a:pt x="125947" y="75184"/>
                </a:lnTo>
                <a:lnTo>
                  <a:pt x="125839" y="74716"/>
                </a:lnTo>
                <a:lnTo>
                  <a:pt x="125703" y="74232"/>
                </a:lnTo>
                <a:lnTo>
                  <a:pt x="125595" y="74055"/>
                </a:lnTo>
                <a:lnTo>
                  <a:pt x="125460" y="73862"/>
                </a:lnTo>
                <a:lnTo>
                  <a:pt x="125243" y="73664"/>
                </a:lnTo>
                <a:lnTo>
                  <a:pt x="124972" y="73451"/>
                </a:lnTo>
                <a:lnTo>
                  <a:pt x="124674" y="73232"/>
                </a:lnTo>
                <a:lnTo>
                  <a:pt x="124322" y="73009"/>
                </a:lnTo>
                <a:lnTo>
                  <a:pt x="123916" y="72774"/>
                </a:lnTo>
                <a:lnTo>
                  <a:pt x="123509" y="72530"/>
                </a:lnTo>
                <a:lnTo>
                  <a:pt x="122534" y="72015"/>
                </a:lnTo>
                <a:lnTo>
                  <a:pt x="121478" y="71468"/>
                </a:lnTo>
                <a:lnTo>
                  <a:pt x="120367" y="70896"/>
                </a:lnTo>
                <a:lnTo>
                  <a:pt x="119176" y="70297"/>
                </a:lnTo>
                <a:lnTo>
                  <a:pt x="118011" y="69668"/>
                </a:lnTo>
                <a:lnTo>
                  <a:pt x="117415" y="69345"/>
                </a:lnTo>
                <a:lnTo>
                  <a:pt x="116846" y="69017"/>
                </a:lnTo>
                <a:lnTo>
                  <a:pt x="116278" y="68679"/>
                </a:lnTo>
                <a:lnTo>
                  <a:pt x="115709" y="68341"/>
                </a:lnTo>
                <a:lnTo>
                  <a:pt x="115194" y="67997"/>
                </a:lnTo>
                <a:lnTo>
                  <a:pt x="114680" y="67643"/>
                </a:lnTo>
                <a:lnTo>
                  <a:pt x="114192" y="67289"/>
                </a:lnTo>
                <a:lnTo>
                  <a:pt x="113759" y="66930"/>
                </a:lnTo>
                <a:lnTo>
                  <a:pt x="113325" y="66566"/>
                </a:lnTo>
                <a:lnTo>
                  <a:pt x="112946" y="66197"/>
                </a:lnTo>
                <a:lnTo>
                  <a:pt x="112621" y="65822"/>
                </a:lnTo>
                <a:lnTo>
                  <a:pt x="112323" y="65447"/>
                </a:lnTo>
                <a:lnTo>
                  <a:pt x="112079" y="65067"/>
                </a:lnTo>
                <a:lnTo>
                  <a:pt x="111917" y="64682"/>
                </a:lnTo>
                <a:lnTo>
                  <a:pt x="111538" y="63766"/>
                </a:lnTo>
                <a:lnTo>
                  <a:pt x="111213" y="62845"/>
                </a:lnTo>
                <a:lnTo>
                  <a:pt x="110590" y="61003"/>
                </a:lnTo>
                <a:lnTo>
                  <a:pt x="109967" y="59161"/>
                </a:lnTo>
                <a:lnTo>
                  <a:pt x="109344" y="57318"/>
                </a:lnTo>
                <a:lnTo>
                  <a:pt x="109019" y="56402"/>
                </a:lnTo>
                <a:lnTo>
                  <a:pt x="108856" y="55945"/>
                </a:lnTo>
                <a:lnTo>
                  <a:pt x="108640" y="55492"/>
                </a:lnTo>
                <a:lnTo>
                  <a:pt x="108423" y="55044"/>
                </a:lnTo>
                <a:lnTo>
                  <a:pt x="108179" y="54597"/>
                </a:lnTo>
                <a:lnTo>
                  <a:pt x="107908" y="54149"/>
                </a:lnTo>
                <a:lnTo>
                  <a:pt x="107610" y="53707"/>
                </a:lnTo>
                <a:lnTo>
                  <a:pt x="107258" y="53270"/>
                </a:lnTo>
                <a:lnTo>
                  <a:pt x="106852" y="52832"/>
                </a:lnTo>
                <a:lnTo>
                  <a:pt x="106391" y="52395"/>
                </a:lnTo>
                <a:lnTo>
                  <a:pt x="105877" y="51969"/>
                </a:lnTo>
                <a:lnTo>
                  <a:pt x="105579" y="51750"/>
                </a:lnTo>
                <a:lnTo>
                  <a:pt x="105281" y="51537"/>
                </a:lnTo>
                <a:lnTo>
                  <a:pt x="104983" y="51323"/>
                </a:lnTo>
                <a:lnTo>
                  <a:pt x="104631" y="51115"/>
                </a:lnTo>
                <a:lnTo>
                  <a:pt x="104279" y="50902"/>
                </a:lnTo>
                <a:lnTo>
                  <a:pt x="103927" y="50694"/>
                </a:lnTo>
                <a:lnTo>
                  <a:pt x="103520" y="50480"/>
                </a:lnTo>
                <a:lnTo>
                  <a:pt x="103114" y="50272"/>
                </a:lnTo>
                <a:lnTo>
                  <a:pt x="102437" y="49955"/>
                </a:lnTo>
                <a:lnTo>
                  <a:pt x="101733" y="49637"/>
                </a:lnTo>
                <a:lnTo>
                  <a:pt x="100974" y="49325"/>
                </a:lnTo>
                <a:lnTo>
                  <a:pt x="100216" y="49013"/>
                </a:lnTo>
                <a:lnTo>
                  <a:pt x="98618" y="48393"/>
                </a:lnTo>
                <a:lnTo>
                  <a:pt x="96993" y="47774"/>
                </a:lnTo>
                <a:lnTo>
                  <a:pt x="96207" y="47467"/>
                </a:lnTo>
                <a:lnTo>
                  <a:pt x="95422" y="47160"/>
                </a:lnTo>
                <a:lnTo>
                  <a:pt x="94664" y="46848"/>
                </a:lnTo>
                <a:lnTo>
                  <a:pt x="93959" y="46536"/>
                </a:lnTo>
                <a:lnTo>
                  <a:pt x="93255" y="46218"/>
                </a:lnTo>
                <a:lnTo>
                  <a:pt x="92632" y="45895"/>
                </a:lnTo>
                <a:lnTo>
                  <a:pt x="92063" y="45573"/>
                </a:lnTo>
                <a:lnTo>
                  <a:pt x="91792" y="45412"/>
                </a:lnTo>
                <a:lnTo>
                  <a:pt x="91522" y="45245"/>
                </a:lnTo>
                <a:lnTo>
                  <a:pt x="91115" y="44933"/>
                </a:lnTo>
                <a:lnTo>
                  <a:pt x="90736" y="44620"/>
                </a:lnTo>
                <a:lnTo>
                  <a:pt x="90438" y="44308"/>
                </a:lnTo>
                <a:lnTo>
                  <a:pt x="90194" y="43991"/>
                </a:lnTo>
                <a:lnTo>
                  <a:pt x="89978" y="43673"/>
                </a:lnTo>
                <a:lnTo>
                  <a:pt x="89815" y="43356"/>
                </a:lnTo>
                <a:lnTo>
                  <a:pt x="89707" y="43033"/>
                </a:lnTo>
                <a:lnTo>
                  <a:pt x="89626" y="42711"/>
                </a:lnTo>
                <a:lnTo>
                  <a:pt x="89571" y="42393"/>
                </a:lnTo>
                <a:lnTo>
                  <a:pt x="89544" y="42065"/>
                </a:lnTo>
                <a:lnTo>
                  <a:pt x="89571" y="41743"/>
                </a:lnTo>
                <a:lnTo>
                  <a:pt x="89599" y="41420"/>
                </a:lnTo>
                <a:lnTo>
                  <a:pt x="89707" y="40769"/>
                </a:lnTo>
                <a:lnTo>
                  <a:pt x="89869" y="40119"/>
                </a:lnTo>
                <a:lnTo>
                  <a:pt x="90032" y="39463"/>
                </a:lnTo>
                <a:lnTo>
                  <a:pt x="90167" y="38813"/>
                </a:lnTo>
                <a:lnTo>
                  <a:pt x="90222" y="38485"/>
                </a:lnTo>
                <a:lnTo>
                  <a:pt x="90249" y="38162"/>
                </a:lnTo>
                <a:lnTo>
                  <a:pt x="90276" y="37834"/>
                </a:lnTo>
                <a:lnTo>
                  <a:pt x="90276" y="37512"/>
                </a:lnTo>
                <a:lnTo>
                  <a:pt x="90222" y="37189"/>
                </a:lnTo>
                <a:lnTo>
                  <a:pt x="90167" y="36861"/>
                </a:lnTo>
                <a:lnTo>
                  <a:pt x="90059" y="36544"/>
                </a:lnTo>
                <a:lnTo>
                  <a:pt x="89924" y="36221"/>
                </a:lnTo>
                <a:lnTo>
                  <a:pt x="89734" y="35898"/>
                </a:lnTo>
                <a:lnTo>
                  <a:pt x="89490" y="35581"/>
                </a:lnTo>
                <a:lnTo>
                  <a:pt x="89219" y="35264"/>
                </a:lnTo>
                <a:lnTo>
                  <a:pt x="88867" y="34946"/>
                </a:lnTo>
                <a:lnTo>
                  <a:pt x="88542" y="34681"/>
                </a:lnTo>
                <a:lnTo>
                  <a:pt x="88163" y="34415"/>
                </a:lnTo>
                <a:lnTo>
                  <a:pt x="87730" y="34155"/>
                </a:lnTo>
                <a:lnTo>
                  <a:pt x="87296" y="33895"/>
                </a:lnTo>
                <a:lnTo>
                  <a:pt x="86809" y="33635"/>
                </a:lnTo>
                <a:lnTo>
                  <a:pt x="86321" y="33380"/>
                </a:lnTo>
                <a:lnTo>
                  <a:pt x="85780" y="33125"/>
                </a:lnTo>
                <a:lnTo>
                  <a:pt x="85238" y="32870"/>
                </a:lnTo>
                <a:lnTo>
                  <a:pt x="84669" y="32620"/>
                </a:lnTo>
                <a:lnTo>
                  <a:pt x="84100" y="32365"/>
                </a:lnTo>
                <a:lnTo>
                  <a:pt x="82881" y="31865"/>
                </a:lnTo>
                <a:lnTo>
                  <a:pt x="80417" y="30866"/>
                </a:lnTo>
                <a:lnTo>
                  <a:pt x="79198" y="30367"/>
                </a:lnTo>
                <a:lnTo>
                  <a:pt x="78033" y="29867"/>
                </a:lnTo>
                <a:lnTo>
                  <a:pt x="77464" y="29612"/>
                </a:lnTo>
                <a:lnTo>
                  <a:pt x="76896" y="29362"/>
                </a:lnTo>
                <a:lnTo>
                  <a:pt x="76381" y="29107"/>
                </a:lnTo>
                <a:lnTo>
                  <a:pt x="75866" y="28852"/>
                </a:lnTo>
                <a:lnTo>
                  <a:pt x="75379" y="28597"/>
                </a:lnTo>
                <a:lnTo>
                  <a:pt x="74918" y="28337"/>
                </a:lnTo>
                <a:lnTo>
                  <a:pt x="74512" y="28077"/>
                </a:lnTo>
                <a:lnTo>
                  <a:pt x="74106" y="27817"/>
                </a:lnTo>
                <a:lnTo>
                  <a:pt x="73754" y="27551"/>
                </a:lnTo>
                <a:lnTo>
                  <a:pt x="73456" y="27286"/>
                </a:lnTo>
                <a:lnTo>
                  <a:pt x="73185" y="27020"/>
                </a:lnTo>
                <a:lnTo>
                  <a:pt x="72941" y="26750"/>
                </a:lnTo>
                <a:lnTo>
                  <a:pt x="72833" y="26557"/>
                </a:lnTo>
                <a:lnTo>
                  <a:pt x="72724" y="26370"/>
                </a:lnTo>
                <a:lnTo>
                  <a:pt x="72616" y="26177"/>
                </a:lnTo>
                <a:lnTo>
                  <a:pt x="72562" y="25985"/>
                </a:lnTo>
                <a:lnTo>
                  <a:pt x="72535" y="25792"/>
                </a:lnTo>
                <a:lnTo>
                  <a:pt x="72508" y="25605"/>
                </a:lnTo>
                <a:lnTo>
                  <a:pt x="72508" y="25412"/>
                </a:lnTo>
                <a:lnTo>
                  <a:pt x="72508" y="25220"/>
                </a:lnTo>
                <a:lnTo>
                  <a:pt x="72535" y="25027"/>
                </a:lnTo>
                <a:lnTo>
                  <a:pt x="72589" y="24835"/>
                </a:lnTo>
                <a:lnTo>
                  <a:pt x="72752" y="24450"/>
                </a:lnTo>
                <a:lnTo>
                  <a:pt x="72941" y="24064"/>
                </a:lnTo>
                <a:lnTo>
                  <a:pt x="73185" y="23679"/>
                </a:lnTo>
                <a:lnTo>
                  <a:pt x="73483" y="23294"/>
                </a:lnTo>
                <a:lnTo>
                  <a:pt x="73808" y="22904"/>
                </a:lnTo>
                <a:lnTo>
                  <a:pt x="74187" y="22519"/>
                </a:lnTo>
                <a:lnTo>
                  <a:pt x="74566" y="22134"/>
                </a:lnTo>
                <a:lnTo>
                  <a:pt x="75352" y="21358"/>
                </a:lnTo>
                <a:lnTo>
                  <a:pt x="76164" y="20588"/>
                </a:lnTo>
                <a:lnTo>
                  <a:pt x="76571" y="20203"/>
                </a:lnTo>
                <a:lnTo>
                  <a:pt x="76950" y="19823"/>
                </a:lnTo>
                <a:lnTo>
                  <a:pt x="77302" y="19438"/>
                </a:lnTo>
                <a:lnTo>
                  <a:pt x="77600" y="19053"/>
                </a:lnTo>
                <a:lnTo>
                  <a:pt x="77871" y="18673"/>
                </a:lnTo>
                <a:lnTo>
                  <a:pt x="78114" y="18293"/>
                </a:lnTo>
                <a:lnTo>
                  <a:pt x="78304" y="17913"/>
                </a:lnTo>
                <a:lnTo>
                  <a:pt x="78412" y="17539"/>
                </a:lnTo>
                <a:lnTo>
                  <a:pt x="78439" y="17346"/>
                </a:lnTo>
                <a:lnTo>
                  <a:pt x="78467" y="17159"/>
                </a:lnTo>
                <a:lnTo>
                  <a:pt x="78467" y="16971"/>
                </a:lnTo>
                <a:lnTo>
                  <a:pt x="78439" y="16784"/>
                </a:lnTo>
                <a:lnTo>
                  <a:pt x="78412" y="16597"/>
                </a:lnTo>
                <a:lnTo>
                  <a:pt x="78331" y="16409"/>
                </a:lnTo>
                <a:lnTo>
                  <a:pt x="78250" y="16222"/>
                </a:lnTo>
                <a:lnTo>
                  <a:pt x="78169" y="16040"/>
                </a:lnTo>
                <a:lnTo>
                  <a:pt x="78033" y="15852"/>
                </a:lnTo>
                <a:lnTo>
                  <a:pt x="77871" y="15670"/>
                </a:lnTo>
                <a:lnTo>
                  <a:pt x="77708" y="15483"/>
                </a:lnTo>
                <a:lnTo>
                  <a:pt x="77491" y="15301"/>
                </a:lnTo>
                <a:lnTo>
                  <a:pt x="77275" y="15119"/>
                </a:lnTo>
                <a:lnTo>
                  <a:pt x="77004" y="14931"/>
                </a:lnTo>
                <a:lnTo>
                  <a:pt x="76706" y="14749"/>
                </a:lnTo>
                <a:lnTo>
                  <a:pt x="76408" y="14567"/>
                </a:lnTo>
                <a:lnTo>
                  <a:pt x="76056" y="14390"/>
                </a:lnTo>
                <a:lnTo>
                  <a:pt x="75704" y="14213"/>
                </a:lnTo>
                <a:lnTo>
                  <a:pt x="75298" y="14041"/>
                </a:lnTo>
                <a:lnTo>
                  <a:pt x="74891" y="13864"/>
                </a:lnTo>
                <a:lnTo>
                  <a:pt x="74458" y="13693"/>
                </a:lnTo>
                <a:lnTo>
                  <a:pt x="74025" y="13526"/>
                </a:lnTo>
                <a:lnTo>
                  <a:pt x="73537" y="13354"/>
                </a:lnTo>
                <a:lnTo>
                  <a:pt x="73049" y="13188"/>
                </a:lnTo>
                <a:lnTo>
                  <a:pt x="72047" y="12855"/>
                </a:lnTo>
                <a:lnTo>
                  <a:pt x="71018" y="12527"/>
                </a:lnTo>
                <a:lnTo>
                  <a:pt x="68905" y="11871"/>
                </a:lnTo>
                <a:lnTo>
                  <a:pt x="67849" y="11543"/>
                </a:lnTo>
                <a:lnTo>
                  <a:pt x="66820" y="11216"/>
                </a:lnTo>
                <a:lnTo>
                  <a:pt x="65845" y="10883"/>
                </a:lnTo>
                <a:lnTo>
                  <a:pt x="65384" y="10716"/>
                </a:lnTo>
                <a:lnTo>
                  <a:pt x="64924" y="10544"/>
                </a:lnTo>
                <a:lnTo>
                  <a:pt x="64518" y="10373"/>
                </a:lnTo>
                <a:lnTo>
                  <a:pt x="64111" y="10201"/>
                </a:lnTo>
                <a:lnTo>
                  <a:pt x="63705" y="10029"/>
                </a:lnTo>
                <a:lnTo>
                  <a:pt x="63353" y="9852"/>
                </a:lnTo>
                <a:lnTo>
                  <a:pt x="63028" y="9675"/>
                </a:lnTo>
                <a:lnTo>
                  <a:pt x="62703" y="9493"/>
                </a:lnTo>
                <a:lnTo>
                  <a:pt x="62432" y="9311"/>
                </a:lnTo>
                <a:lnTo>
                  <a:pt x="62188" y="9124"/>
                </a:lnTo>
                <a:lnTo>
                  <a:pt x="62026" y="8983"/>
                </a:lnTo>
                <a:lnTo>
                  <a:pt x="61890" y="8837"/>
                </a:lnTo>
                <a:lnTo>
                  <a:pt x="61782" y="8692"/>
                </a:lnTo>
                <a:lnTo>
                  <a:pt x="61674" y="8541"/>
                </a:lnTo>
                <a:lnTo>
                  <a:pt x="61511" y="8249"/>
                </a:lnTo>
                <a:lnTo>
                  <a:pt x="61403" y="7953"/>
                </a:lnTo>
                <a:lnTo>
                  <a:pt x="61322" y="7656"/>
                </a:lnTo>
                <a:lnTo>
                  <a:pt x="61294" y="7359"/>
                </a:lnTo>
                <a:lnTo>
                  <a:pt x="61294" y="7063"/>
                </a:lnTo>
                <a:lnTo>
                  <a:pt x="61294" y="6766"/>
                </a:lnTo>
                <a:lnTo>
                  <a:pt x="61322" y="6168"/>
                </a:lnTo>
                <a:lnTo>
                  <a:pt x="61294" y="5871"/>
                </a:lnTo>
                <a:lnTo>
                  <a:pt x="61267" y="5574"/>
                </a:lnTo>
                <a:lnTo>
                  <a:pt x="61159" y="5278"/>
                </a:lnTo>
                <a:lnTo>
                  <a:pt x="61051" y="4981"/>
                </a:lnTo>
                <a:lnTo>
                  <a:pt x="60942" y="4835"/>
                </a:lnTo>
                <a:lnTo>
                  <a:pt x="60834" y="4690"/>
                </a:lnTo>
                <a:lnTo>
                  <a:pt x="60726" y="4544"/>
                </a:lnTo>
                <a:lnTo>
                  <a:pt x="60590" y="4398"/>
                </a:lnTo>
                <a:lnTo>
                  <a:pt x="60428" y="4279"/>
                </a:lnTo>
                <a:lnTo>
                  <a:pt x="60265" y="4164"/>
                </a:lnTo>
                <a:lnTo>
                  <a:pt x="60049" y="4050"/>
                </a:lnTo>
                <a:lnTo>
                  <a:pt x="59805" y="3935"/>
                </a:lnTo>
                <a:lnTo>
                  <a:pt x="59561" y="3826"/>
                </a:lnTo>
                <a:lnTo>
                  <a:pt x="59263" y="3711"/>
                </a:lnTo>
                <a:lnTo>
                  <a:pt x="58938" y="3602"/>
                </a:lnTo>
                <a:lnTo>
                  <a:pt x="58586" y="3493"/>
                </a:lnTo>
                <a:lnTo>
                  <a:pt x="58207" y="3384"/>
                </a:lnTo>
                <a:lnTo>
                  <a:pt x="57800" y="3279"/>
                </a:lnTo>
                <a:lnTo>
                  <a:pt x="57394" y="3170"/>
                </a:lnTo>
                <a:lnTo>
                  <a:pt x="56934" y="3066"/>
                </a:lnTo>
                <a:lnTo>
                  <a:pt x="56473" y="2962"/>
                </a:lnTo>
                <a:lnTo>
                  <a:pt x="55959" y="2863"/>
                </a:lnTo>
                <a:lnTo>
                  <a:pt x="55444" y="2759"/>
                </a:lnTo>
                <a:lnTo>
                  <a:pt x="54902" y="2660"/>
                </a:lnTo>
                <a:lnTo>
                  <a:pt x="54361" y="2561"/>
                </a:lnTo>
                <a:lnTo>
                  <a:pt x="53792" y="2468"/>
                </a:lnTo>
                <a:lnTo>
                  <a:pt x="53196" y="2369"/>
                </a:lnTo>
                <a:lnTo>
                  <a:pt x="52573" y="2275"/>
                </a:lnTo>
                <a:lnTo>
                  <a:pt x="51950" y="2187"/>
                </a:lnTo>
                <a:lnTo>
                  <a:pt x="51300" y="2093"/>
                </a:lnTo>
                <a:lnTo>
                  <a:pt x="49973" y="1916"/>
                </a:lnTo>
                <a:lnTo>
                  <a:pt x="48564" y="1749"/>
                </a:lnTo>
                <a:lnTo>
                  <a:pt x="47129" y="1588"/>
                </a:lnTo>
                <a:lnTo>
                  <a:pt x="45639" y="1432"/>
                </a:lnTo>
                <a:lnTo>
                  <a:pt x="44122" y="1281"/>
                </a:lnTo>
                <a:lnTo>
                  <a:pt x="42551" y="1141"/>
                </a:lnTo>
                <a:lnTo>
                  <a:pt x="40980" y="1010"/>
                </a:lnTo>
                <a:lnTo>
                  <a:pt x="39382" y="886"/>
                </a:lnTo>
                <a:lnTo>
                  <a:pt x="37784" y="771"/>
                </a:lnTo>
                <a:lnTo>
                  <a:pt x="36159" y="662"/>
                </a:lnTo>
                <a:lnTo>
                  <a:pt x="34561" y="568"/>
                </a:lnTo>
                <a:lnTo>
                  <a:pt x="32936" y="480"/>
                </a:lnTo>
                <a:lnTo>
                  <a:pt x="31338" y="402"/>
                </a:lnTo>
                <a:lnTo>
                  <a:pt x="29767" y="334"/>
                </a:lnTo>
                <a:lnTo>
                  <a:pt x="28223" y="277"/>
                </a:lnTo>
                <a:lnTo>
                  <a:pt x="26706" y="230"/>
                </a:lnTo>
                <a:lnTo>
                  <a:pt x="25217" y="193"/>
                </a:lnTo>
                <a:lnTo>
                  <a:pt x="23781" y="167"/>
                </a:lnTo>
                <a:lnTo>
                  <a:pt x="22373" y="152"/>
                </a:lnTo>
                <a:lnTo>
                  <a:pt x="20396" y="152"/>
                </a:lnTo>
                <a:lnTo>
                  <a:pt x="19773" y="157"/>
                </a:lnTo>
                <a:lnTo>
                  <a:pt x="19664" y="1"/>
                </a:lnTo>
                <a:close/>
              </a:path>
            </a:pathLst>
          </a:custGeom>
          <a:solidFill>
            <a:srgbClr val="FFDA6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5"/>
          <p:cNvSpPr/>
          <p:nvPr/>
        </p:nvSpPr>
        <p:spPr>
          <a:xfrm rot="9972347">
            <a:off x="11257068" y="5106006"/>
            <a:ext cx="523288" cy="2126285"/>
          </a:xfrm>
          <a:custGeom>
            <a:avLst/>
            <a:gdLst/>
            <a:ahLst/>
            <a:cxnLst/>
            <a:rect l="l" t="t" r="r" b="b"/>
            <a:pathLst>
              <a:path w="94285" h="82002" extrusionOk="0">
                <a:moveTo>
                  <a:pt x="55" y="1"/>
                </a:moveTo>
                <a:lnTo>
                  <a:pt x="0" y="53"/>
                </a:lnTo>
                <a:lnTo>
                  <a:pt x="0" y="110"/>
                </a:lnTo>
                <a:lnTo>
                  <a:pt x="0" y="162"/>
                </a:lnTo>
                <a:lnTo>
                  <a:pt x="55" y="219"/>
                </a:lnTo>
                <a:lnTo>
                  <a:pt x="55" y="282"/>
                </a:lnTo>
                <a:lnTo>
                  <a:pt x="109" y="349"/>
                </a:lnTo>
                <a:lnTo>
                  <a:pt x="244" y="495"/>
                </a:lnTo>
                <a:lnTo>
                  <a:pt x="434" y="662"/>
                </a:lnTo>
                <a:lnTo>
                  <a:pt x="623" y="849"/>
                </a:lnTo>
                <a:lnTo>
                  <a:pt x="1680" y="1879"/>
                </a:lnTo>
                <a:lnTo>
                  <a:pt x="3034" y="3253"/>
                </a:lnTo>
                <a:lnTo>
                  <a:pt x="7070" y="7073"/>
                </a:lnTo>
                <a:lnTo>
                  <a:pt x="12351" y="12095"/>
                </a:lnTo>
                <a:lnTo>
                  <a:pt x="15439" y="15014"/>
                </a:lnTo>
                <a:lnTo>
                  <a:pt x="18825" y="18189"/>
                </a:lnTo>
                <a:lnTo>
                  <a:pt x="26354" y="25194"/>
                </a:lnTo>
                <a:lnTo>
                  <a:pt x="28332" y="27062"/>
                </a:lnTo>
                <a:lnTo>
                  <a:pt x="30336" y="28982"/>
                </a:lnTo>
                <a:lnTo>
                  <a:pt x="32340" y="30939"/>
                </a:lnTo>
                <a:lnTo>
                  <a:pt x="34399" y="32937"/>
                </a:lnTo>
                <a:lnTo>
                  <a:pt x="38597" y="37033"/>
                </a:lnTo>
                <a:lnTo>
                  <a:pt x="42931" y="41253"/>
                </a:lnTo>
                <a:lnTo>
                  <a:pt x="43418" y="41774"/>
                </a:lnTo>
                <a:lnTo>
                  <a:pt x="43906" y="42294"/>
                </a:lnTo>
                <a:lnTo>
                  <a:pt x="44366" y="42815"/>
                </a:lnTo>
                <a:lnTo>
                  <a:pt x="44799" y="43340"/>
                </a:lnTo>
                <a:lnTo>
                  <a:pt x="45206" y="43861"/>
                </a:lnTo>
                <a:lnTo>
                  <a:pt x="45612" y="44381"/>
                </a:lnTo>
                <a:lnTo>
                  <a:pt x="46018" y="44907"/>
                </a:lnTo>
                <a:lnTo>
                  <a:pt x="46370" y="45432"/>
                </a:lnTo>
                <a:lnTo>
                  <a:pt x="46723" y="45953"/>
                </a:lnTo>
                <a:lnTo>
                  <a:pt x="47075" y="46478"/>
                </a:lnTo>
                <a:lnTo>
                  <a:pt x="47373" y="47004"/>
                </a:lnTo>
                <a:lnTo>
                  <a:pt x="47671" y="47529"/>
                </a:lnTo>
                <a:lnTo>
                  <a:pt x="47941" y="48055"/>
                </a:lnTo>
                <a:lnTo>
                  <a:pt x="48212" y="48586"/>
                </a:lnTo>
                <a:lnTo>
                  <a:pt x="48456" y="49111"/>
                </a:lnTo>
                <a:lnTo>
                  <a:pt x="48673" y="49637"/>
                </a:lnTo>
                <a:lnTo>
                  <a:pt x="48781" y="49892"/>
                </a:lnTo>
                <a:lnTo>
                  <a:pt x="48916" y="50142"/>
                </a:lnTo>
                <a:lnTo>
                  <a:pt x="49079" y="50397"/>
                </a:lnTo>
                <a:lnTo>
                  <a:pt x="49269" y="50647"/>
                </a:lnTo>
                <a:lnTo>
                  <a:pt x="49458" y="50902"/>
                </a:lnTo>
                <a:lnTo>
                  <a:pt x="49675" y="51151"/>
                </a:lnTo>
                <a:lnTo>
                  <a:pt x="49892" y="51401"/>
                </a:lnTo>
                <a:lnTo>
                  <a:pt x="50162" y="51651"/>
                </a:lnTo>
                <a:lnTo>
                  <a:pt x="50433" y="51896"/>
                </a:lnTo>
                <a:lnTo>
                  <a:pt x="50731" y="52145"/>
                </a:lnTo>
                <a:lnTo>
                  <a:pt x="51056" y="52390"/>
                </a:lnTo>
                <a:lnTo>
                  <a:pt x="51381" y="52640"/>
                </a:lnTo>
                <a:lnTo>
                  <a:pt x="51733" y="52884"/>
                </a:lnTo>
                <a:lnTo>
                  <a:pt x="52113" y="53129"/>
                </a:lnTo>
                <a:lnTo>
                  <a:pt x="52492" y="53368"/>
                </a:lnTo>
                <a:lnTo>
                  <a:pt x="52925" y="53613"/>
                </a:lnTo>
                <a:lnTo>
                  <a:pt x="53358" y="53847"/>
                </a:lnTo>
                <a:lnTo>
                  <a:pt x="53819" y="54076"/>
                </a:lnTo>
                <a:lnTo>
                  <a:pt x="54767" y="54539"/>
                </a:lnTo>
                <a:lnTo>
                  <a:pt x="55769" y="54987"/>
                </a:lnTo>
                <a:lnTo>
                  <a:pt x="56798" y="55434"/>
                </a:lnTo>
                <a:lnTo>
                  <a:pt x="57855" y="55877"/>
                </a:lnTo>
                <a:lnTo>
                  <a:pt x="58911" y="56309"/>
                </a:lnTo>
                <a:lnTo>
                  <a:pt x="59940" y="56746"/>
                </a:lnTo>
                <a:lnTo>
                  <a:pt x="60942" y="57173"/>
                </a:lnTo>
                <a:lnTo>
                  <a:pt x="61863" y="57584"/>
                </a:lnTo>
                <a:lnTo>
                  <a:pt x="62730" y="57995"/>
                </a:lnTo>
                <a:lnTo>
                  <a:pt x="63570" y="58411"/>
                </a:lnTo>
                <a:lnTo>
                  <a:pt x="64355" y="58827"/>
                </a:lnTo>
                <a:lnTo>
                  <a:pt x="65113" y="59244"/>
                </a:lnTo>
                <a:lnTo>
                  <a:pt x="65818" y="59665"/>
                </a:lnTo>
                <a:lnTo>
                  <a:pt x="66495" y="60092"/>
                </a:lnTo>
                <a:lnTo>
                  <a:pt x="67145" y="60519"/>
                </a:lnTo>
                <a:lnTo>
                  <a:pt x="67741" y="60946"/>
                </a:lnTo>
                <a:lnTo>
                  <a:pt x="68310" y="61377"/>
                </a:lnTo>
                <a:lnTo>
                  <a:pt x="68824" y="61809"/>
                </a:lnTo>
                <a:lnTo>
                  <a:pt x="69312" y="62241"/>
                </a:lnTo>
                <a:lnTo>
                  <a:pt x="69745" y="62678"/>
                </a:lnTo>
                <a:lnTo>
                  <a:pt x="70151" y="63116"/>
                </a:lnTo>
                <a:lnTo>
                  <a:pt x="70531" y="63553"/>
                </a:lnTo>
                <a:lnTo>
                  <a:pt x="70856" y="63995"/>
                </a:lnTo>
                <a:lnTo>
                  <a:pt x="72345" y="65619"/>
                </a:lnTo>
                <a:lnTo>
                  <a:pt x="73104" y="66405"/>
                </a:lnTo>
                <a:lnTo>
                  <a:pt x="73862" y="67180"/>
                </a:lnTo>
                <a:lnTo>
                  <a:pt x="74648" y="67940"/>
                </a:lnTo>
                <a:lnTo>
                  <a:pt x="75433" y="68679"/>
                </a:lnTo>
                <a:lnTo>
                  <a:pt x="76246" y="69402"/>
                </a:lnTo>
                <a:lnTo>
                  <a:pt x="77085" y="70110"/>
                </a:lnTo>
                <a:lnTo>
                  <a:pt x="77952" y="70797"/>
                </a:lnTo>
                <a:lnTo>
                  <a:pt x="78819" y="71463"/>
                </a:lnTo>
                <a:lnTo>
                  <a:pt x="79740" y="72113"/>
                </a:lnTo>
                <a:lnTo>
                  <a:pt x="80660" y="72743"/>
                </a:lnTo>
                <a:lnTo>
                  <a:pt x="81581" y="73352"/>
                </a:lnTo>
                <a:lnTo>
                  <a:pt x="82529" y="73940"/>
                </a:lnTo>
                <a:lnTo>
                  <a:pt x="83477" y="74513"/>
                </a:lnTo>
                <a:lnTo>
                  <a:pt x="84425" y="75064"/>
                </a:lnTo>
                <a:lnTo>
                  <a:pt x="85400" y="75590"/>
                </a:lnTo>
                <a:lnTo>
                  <a:pt x="86375" y="76100"/>
                </a:lnTo>
                <a:lnTo>
                  <a:pt x="88244" y="77052"/>
                </a:lnTo>
                <a:lnTo>
                  <a:pt x="89084" y="77500"/>
                </a:lnTo>
                <a:lnTo>
                  <a:pt x="89842" y="77926"/>
                </a:lnTo>
                <a:lnTo>
                  <a:pt x="90194" y="78129"/>
                </a:lnTo>
                <a:lnTo>
                  <a:pt x="90492" y="78332"/>
                </a:lnTo>
                <a:lnTo>
                  <a:pt x="90763" y="78525"/>
                </a:lnTo>
                <a:lnTo>
                  <a:pt x="91007" y="78717"/>
                </a:lnTo>
                <a:lnTo>
                  <a:pt x="91413" y="79087"/>
                </a:lnTo>
                <a:lnTo>
                  <a:pt x="91765" y="79441"/>
                </a:lnTo>
                <a:lnTo>
                  <a:pt x="92090" y="79779"/>
                </a:lnTo>
                <a:lnTo>
                  <a:pt x="92388" y="80096"/>
                </a:lnTo>
                <a:lnTo>
                  <a:pt x="92849" y="80664"/>
                </a:lnTo>
                <a:lnTo>
                  <a:pt x="93066" y="80908"/>
                </a:lnTo>
                <a:lnTo>
                  <a:pt x="93282" y="81127"/>
                </a:lnTo>
                <a:lnTo>
                  <a:pt x="93932" y="81751"/>
                </a:lnTo>
                <a:lnTo>
                  <a:pt x="94176" y="81944"/>
                </a:lnTo>
                <a:lnTo>
                  <a:pt x="94257" y="82001"/>
                </a:lnTo>
                <a:lnTo>
                  <a:pt x="94284" y="81949"/>
                </a:lnTo>
                <a:lnTo>
                  <a:pt x="94284" y="81892"/>
                </a:lnTo>
                <a:lnTo>
                  <a:pt x="94284" y="81840"/>
                </a:lnTo>
                <a:lnTo>
                  <a:pt x="94257" y="81783"/>
                </a:lnTo>
                <a:lnTo>
                  <a:pt x="94230" y="81720"/>
                </a:lnTo>
                <a:lnTo>
                  <a:pt x="94203" y="81652"/>
                </a:lnTo>
                <a:lnTo>
                  <a:pt x="94095" y="81502"/>
                </a:lnTo>
                <a:lnTo>
                  <a:pt x="93932" y="81325"/>
                </a:lnTo>
                <a:lnTo>
                  <a:pt x="93797" y="81122"/>
                </a:lnTo>
                <a:lnTo>
                  <a:pt x="93445" y="80659"/>
                </a:lnTo>
                <a:lnTo>
                  <a:pt x="93011" y="80096"/>
                </a:lnTo>
                <a:lnTo>
                  <a:pt x="92497" y="79441"/>
                </a:lnTo>
                <a:lnTo>
                  <a:pt x="92199" y="79076"/>
                </a:lnTo>
                <a:lnTo>
                  <a:pt x="91847" y="78691"/>
                </a:lnTo>
                <a:lnTo>
                  <a:pt x="91630" y="78488"/>
                </a:lnTo>
                <a:lnTo>
                  <a:pt x="91359" y="78285"/>
                </a:lnTo>
                <a:lnTo>
                  <a:pt x="91088" y="78083"/>
                </a:lnTo>
                <a:lnTo>
                  <a:pt x="90763" y="77869"/>
                </a:lnTo>
                <a:lnTo>
                  <a:pt x="90411" y="77656"/>
                </a:lnTo>
                <a:lnTo>
                  <a:pt x="90005" y="77437"/>
                </a:lnTo>
                <a:lnTo>
                  <a:pt x="89192" y="76990"/>
                </a:lnTo>
                <a:lnTo>
                  <a:pt x="87378" y="76037"/>
                </a:lnTo>
                <a:lnTo>
                  <a:pt x="86457" y="75533"/>
                </a:lnTo>
                <a:lnTo>
                  <a:pt x="85996" y="75267"/>
                </a:lnTo>
                <a:lnTo>
                  <a:pt x="85563" y="75002"/>
                </a:lnTo>
                <a:lnTo>
                  <a:pt x="83775" y="73883"/>
                </a:lnTo>
                <a:lnTo>
                  <a:pt x="82881" y="73295"/>
                </a:lnTo>
                <a:lnTo>
                  <a:pt x="81988" y="72691"/>
                </a:lnTo>
                <a:lnTo>
                  <a:pt x="81067" y="72061"/>
                </a:lnTo>
                <a:lnTo>
                  <a:pt x="80200" y="71416"/>
                </a:lnTo>
                <a:lnTo>
                  <a:pt x="79333" y="70750"/>
                </a:lnTo>
                <a:lnTo>
                  <a:pt x="78494" y="70063"/>
                </a:lnTo>
                <a:lnTo>
                  <a:pt x="77681" y="69355"/>
                </a:lnTo>
                <a:lnTo>
                  <a:pt x="76923" y="68637"/>
                </a:lnTo>
                <a:lnTo>
                  <a:pt x="76164" y="67893"/>
                </a:lnTo>
                <a:lnTo>
                  <a:pt x="75406" y="67138"/>
                </a:lnTo>
                <a:lnTo>
                  <a:pt x="74675" y="66363"/>
                </a:lnTo>
                <a:lnTo>
                  <a:pt x="73970" y="65572"/>
                </a:lnTo>
                <a:lnTo>
                  <a:pt x="72508" y="63948"/>
                </a:lnTo>
                <a:lnTo>
                  <a:pt x="72183" y="63506"/>
                </a:lnTo>
                <a:lnTo>
                  <a:pt x="71831" y="63058"/>
                </a:lnTo>
                <a:lnTo>
                  <a:pt x="71424" y="62616"/>
                </a:lnTo>
                <a:lnTo>
                  <a:pt x="70991" y="62174"/>
                </a:lnTo>
                <a:lnTo>
                  <a:pt x="70503" y="61737"/>
                </a:lnTo>
                <a:lnTo>
                  <a:pt x="69989" y="61299"/>
                </a:lnTo>
                <a:lnTo>
                  <a:pt x="69447" y="60862"/>
                </a:lnTo>
                <a:lnTo>
                  <a:pt x="68851" y="60430"/>
                </a:lnTo>
                <a:lnTo>
                  <a:pt x="68201" y="59998"/>
                </a:lnTo>
                <a:lnTo>
                  <a:pt x="67524" y="59566"/>
                </a:lnTo>
                <a:lnTo>
                  <a:pt x="66820" y="59140"/>
                </a:lnTo>
                <a:lnTo>
                  <a:pt x="66061" y="58713"/>
                </a:lnTo>
                <a:lnTo>
                  <a:pt x="65249" y="58291"/>
                </a:lnTo>
                <a:lnTo>
                  <a:pt x="64409" y="57875"/>
                </a:lnTo>
                <a:lnTo>
                  <a:pt x="63543" y="57454"/>
                </a:lnTo>
                <a:lnTo>
                  <a:pt x="62649" y="57042"/>
                </a:lnTo>
                <a:lnTo>
                  <a:pt x="61619" y="56611"/>
                </a:lnTo>
                <a:lnTo>
                  <a:pt x="60590" y="56179"/>
                </a:lnTo>
                <a:lnTo>
                  <a:pt x="58532" y="55304"/>
                </a:lnTo>
                <a:lnTo>
                  <a:pt x="57530" y="54862"/>
                </a:lnTo>
                <a:lnTo>
                  <a:pt x="56527" y="54414"/>
                </a:lnTo>
                <a:lnTo>
                  <a:pt x="55607" y="53962"/>
                </a:lnTo>
                <a:lnTo>
                  <a:pt x="55146" y="53733"/>
                </a:lnTo>
                <a:lnTo>
                  <a:pt x="54713" y="53504"/>
                </a:lnTo>
                <a:lnTo>
                  <a:pt x="54306" y="53270"/>
                </a:lnTo>
                <a:lnTo>
                  <a:pt x="53927" y="53030"/>
                </a:lnTo>
                <a:lnTo>
                  <a:pt x="53575" y="52791"/>
                </a:lnTo>
                <a:lnTo>
                  <a:pt x="53223" y="52551"/>
                </a:lnTo>
                <a:lnTo>
                  <a:pt x="52898" y="52307"/>
                </a:lnTo>
                <a:lnTo>
                  <a:pt x="52600" y="52067"/>
                </a:lnTo>
                <a:lnTo>
                  <a:pt x="52302" y="51823"/>
                </a:lnTo>
                <a:lnTo>
                  <a:pt x="52031" y="51578"/>
                </a:lnTo>
                <a:lnTo>
                  <a:pt x="51788" y="51334"/>
                </a:lnTo>
                <a:lnTo>
                  <a:pt x="51571" y="51089"/>
                </a:lnTo>
                <a:lnTo>
                  <a:pt x="51381" y="50844"/>
                </a:lnTo>
                <a:lnTo>
                  <a:pt x="51192" y="50595"/>
                </a:lnTo>
                <a:lnTo>
                  <a:pt x="51029" y="50350"/>
                </a:lnTo>
                <a:lnTo>
                  <a:pt x="50867" y="50100"/>
                </a:lnTo>
                <a:lnTo>
                  <a:pt x="50758" y="49856"/>
                </a:lnTo>
                <a:lnTo>
                  <a:pt x="50650" y="49606"/>
                </a:lnTo>
                <a:lnTo>
                  <a:pt x="50433" y="49075"/>
                </a:lnTo>
                <a:lnTo>
                  <a:pt x="50189" y="48549"/>
                </a:lnTo>
                <a:lnTo>
                  <a:pt x="49919" y="48019"/>
                </a:lnTo>
                <a:lnTo>
                  <a:pt x="49648" y="47493"/>
                </a:lnTo>
                <a:lnTo>
                  <a:pt x="49350" y="46962"/>
                </a:lnTo>
                <a:lnTo>
                  <a:pt x="49025" y="46437"/>
                </a:lnTo>
                <a:lnTo>
                  <a:pt x="48700" y="45911"/>
                </a:lnTo>
                <a:lnTo>
                  <a:pt x="48348" y="45385"/>
                </a:lnTo>
                <a:lnTo>
                  <a:pt x="47968" y="44860"/>
                </a:lnTo>
                <a:lnTo>
                  <a:pt x="47589" y="44334"/>
                </a:lnTo>
                <a:lnTo>
                  <a:pt x="47156" y="43809"/>
                </a:lnTo>
                <a:lnTo>
                  <a:pt x="46750" y="43283"/>
                </a:lnTo>
                <a:lnTo>
                  <a:pt x="46289" y="42763"/>
                </a:lnTo>
                <a:lnTo>
                  <a:pt x="45829" y="42237"/>
                </a:lnTo>
                <a:lnTo>
                  <a:pt x="45341" y="41717"/>
                </a:lnTo>
                <a:lnTo>
                  <a:pt x="44854" y="41196"/>
                </a:lnTo>
                <a:lnTo>
                  <a:pt x="36213" y="32875"/>
                </a:lnTo>
                <a:lnTo>
                  <a:pt x="28142" y="25126"/>
                </a:lnTo>
                <a:lnTo>
                  <a:pt x="13760" y="12043"/>
                </a:lnTo>
                <a:lnTo>
                  <a:pt x="8153" y="7037"/>
                </a:lnTo>
                <a:lnTo>
                  <a:pt x="3901" y="3227"/>
                </a:lnTo>
                <a:lnTo>
                  <a:pt x="2330" y="1864"/>
                </a:lnTo>
                <a:lnTo>
                  <a:pt x="1111" y="833"/>
                </a:lnTo>
                <a:lnTo>
                  <a:pt x="353" y="214"/>
                </a:lnTo>
                <a:lnTo>
                  <a:pt x="217" y="105"/>
                </a:lnTo>
                <a:lnTo>
                  <a:pt x="55"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5"/>
          <p:cNvSpPr txBox="1">
            <a:spLocks noGrp="1"/>
          </p:cNvSpPr>
          <p:nvPr>
            <p:ph type="title"/>
          </p:nvPr>
        </p:nvSpPr>
        <p:spPr>
          <a:xfrm>
            <a:off x="960000" y="465789"/>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4267">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292534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40"/>
        <p:cNvGrpSpPr/>
        <p:nvPr/>
      </p:nvGrpSpPr>
      <p:grpSpPr>
        <a:xfrm>
          <a:off x="0" y="0"/>
          <a:ext cx="0" cy="0"/>
          <a:chOff x="0" y="0"/>
          <a:chExt cx="0" cy="0"/>
        </a:xfrm>
      </p:grpSpPr>
      <p:grpSp>
        <p:nvGrpSpPr>
          <p:cNvPr id="41" name="Google Shape;41;p6"/>
          <p:cNvGrpSpPr/>
          <p:nvPr/>
        </p:nvGrpSpPr>
        <p:grpSpPr>
          <a:xfrm>
            <a:off x="11341121" y="5316672"/>
            <a:ext cx="1437841" cy="1615817"/>
            <a:chOff x="8296567" y="3382846"/>
            <a:chExt cx="1566731" cy="1760661"/>
          </a:xfrm>
        </p:grpSpPr>
        <p:sp>
          <p:nvSpPr>
            <p:cNvPr id="42" name="Google Shape;42;p6"/>
            <p:cNvSpPr/>
            <p:nvPr/>
          </p:nvSpPr>
          <p:spPr>
            <a:xfrm rot="-9843276">
              <a:off x="8477850" y="3519591"/>
              <a:ext cx="1204165" cy="1487169"/>
            </a:xfrm>
            <a:custGeom>
              <a:avLst/>
              <a:gdLst/>
              <a:ahLst/>
              <a:cxnLst/>
              <a:rect l="l" t="t" r="r" b="b"/>
              <a:pathLst>
                <a:path w="260480" h="68867" extrusionOk="0">
                  <a:moveTo>
                    <a:pt x="77329" y="1"/>
                  </a:moveTo>
                  <a:lnTo>
                    <a:pt x="42877" y="121"/>
                  </a:lnTo>
                  <a:lnTo>
                    <a:pt x="25623" y="5887"/>
                  </a:lnTo>
                  <a:lnTo>
                    <a:pt x="24107" y="6480"/>
                  </a:lnTo>
                  <a:lnTo>
                    <a:pt x="22644" y="7068"/>
                  </a:lnTo>
                  <a:lnTo>
                    <a:pt x="21235" y="7646"/>
                  </a:lnTo>
                  <a:lnTo>
                    <a:pt x="19881" y="8218"/>
                  </a:lnTo>
                  <a:lnTo>
                    <a:pt x="18581" y="8785"/>
                  </a:lnTo>
                  <a:lnTo>
                    <a:pt x="17335" y="9342"/>
                  </a:lnTo>
                  <a:lnTo>
                    <a:pt x="16143" y="9889"/>
                  </a:lnTo>
                  <a:lnTo>
                    <a:pt x="14979" y="10430"/>
                  </a:lnTo>
                  <a:lnTo>
                    <a:pt x="13895" y="10961"/>
                  </a:lnTo>
                  <a:lnTo>
                    <a:pt x="12839" y="11486"/>
                  </a:lnTo>
                  <a:lnTo>
                    <a:pt x="11837" y="12007"/>
                  </a:lnTo>
                  <a:lnTo>
                    <a:pt x="10889" y="12517"/>
                  </a:lnTo>
                  <a:lnTo>
                    <a:pt x="9968" y="13016"/>
                  </a:lnTo>
                  <a:lnTo>
                    <a:pt x="9101" y="13511"/>
                  </a:lnTo>
                  <a:lnTo>
                    <a:pt x="8289" y="13995"/>
                  </a:lnTo>
                  <a:lnTo>
                    <a:pt x="7503" y="14473"/>
                  </a:lnTo>
                  <a:lnTo>
                    <a:pt x="6772" y="14947"/>
                  </a:lnTo>
                  <a:lnTo>
                    <a:pt x="6095" y="15405"/>
                  </a:lnTo>
                  <a:lnTo>
                    <a:pt x="5445" y="15863"/>
                  </a:lnTo>
                  <a:lnTo>
                    <a:pt x="4849" y="16305"/>
                  </a:lnTo>
                  <a:lnTo>
                    <a:pt x="4280" y="16747"/>
                  </a:lnTo>
                  <a:lnTo>
                    <a:pt x="3738" y="17174"/>
                  </a:lnTo>
                  <a:lnTo>
                    <a:pt x="3251" y="17601"/>
                  </a:lnTo>
                  <a:lnTo>
                    <a:pt x="2817" y="18012"/>
                  </a:lnTo>
                  <a:lnTo>
                    <a:pt x="2384" y="18418"/>
                  </a:lnTo>
                  <a:lnTo>
                    <a:pt x="2005" y="18819"/>
                  </a:lnTo>
                  <a:lnTo>
                    <a:pt x="1680" y="19209"/>
                  </a:lnTo>
                  <a:lnTo>
                    <a:pt x="1355" y="19589"/>
                  </a:lnTo>
                  <a:lnTo>
                    <a:pt x="1084" y="19964"/>
                  </a:lnTo>
                  <a:lnTo>
                    <a:pt x="840" y="20333"/>
                  </a:lnTo>
                  <a:lnTo>
                    <a:pt x="651" y="20692"/>
                  </a:lnTo>
                  <a:lnTo>
                    <a:pt x="461" y="21041"/>
                  </a:lnTo>
                  <a:lnTo>
                    <a:pt x="326" y="21384"/>
                  </a:lnTo>
                  <a:lnTo>
                    <a:pt x="190" y="21717"/>
                  </a:lnTo>
                  <a:lnTo>
                    <a:pt x="109" y="22040"/>
                  </a:lnTo>
                  <a:lnTo>
                    <a:pt x="55" y="22363"/>
                  </a:lnTo>
                  <a:lnTo>
                    <a:pt x="1" y="22670"/>
                  </a:lnTo>
                  <a:lnTo>
                    <a:pt x="1" y="22972"/>
                  </a:lnTo>
                  <a:lnTo>
                    <a:pt x="28" y="23263"/>
                  </a:lnTo>
                  <a:lnTo>
                    <a:pt x="55" y="23549"/>
                  </a:lnTo>
                  <a:lnTo>
                    <a:pt x="136" y="23825"/>
                  </a:lnTo>
                  <a:lnTo>
                    <a:pt x="217" y="24096"/>
                  </a:lnTo>
                  <a:lnTo>
                    <a:pt x="326" y="24356"/>
                  </a:lnTo>
                  <a:lnTo>
                    <a:pt x="461" y="24606"/>
                  </a:lnTo>
                  <a:lnTo>
                    <a:pt x="624" y="24850"/>
                  </a:lnTo>
                  <a:lnTo>
                    <a:pt x="786" y="25084"/>
                  </a:lnTo>
                  <a:lnTo>
                    <a:pt x="976" y="25313"/>
                  </a:lnTo>
                  <a:lnTo>
                    <a:pt x="1192" y="25532"/>
                  </a:lnTo>
                  <a:lnTo>
                    <a:pt x="1436" y="25745"/>
                  </a:lnTo>
                  <a:lnTo>
                    <a:pt x="1680" y="25948"/>
                  </a:lnTo>
                  <a:lnTo>
                    <a:pt x="1951" y="26141"/>
                  </a:lnTo>
                  <a:lnTo>
                    <a:pt x="2222" y="26328"/>
                  </a:lnTo>
                  <a:lnTo>
                    <a:pt x="2520" y="26505"/>
                  </a:lnTo>
                  <a:lnTo>
                    <a:pt x="2817" y="26672"/>
                  </a:lnTo>
                  <a:lnTo>
                    <a:pt x="3142" y="26833"/>
                  </a:lnTo>
                  <a:lnTo>
                    <a:pt x="3468" y="26984"/>
                  </a:lnTo>
                  <a:lnTo>
                    <a:pt x="3820" y="27130"/>
                  </a:lnTo>
                  <a:lnTo>
                    <a:pt x="4172" y="27265"/>
                  </a:lnTo>
                  <a:lnTo>
                    <a:pt x="4524" y="27390"/>
                  </a:lnTo>
                  <a:lnTo>
                    <a:pt x="4903" y="27509"/>
                  </a:lnTo>
                  <a:lnTo>
                    <a:pt x="5282" y="27619"/>
                  </a:lnTo>
                  <a:lnTo>
                    <a:pt x="5661" y="27723"/>
                  </a:lnTo>
                  <a:lnTo>
                    <a:pt x="6068" y="27817"/>
                  </a:lnTo>
                  <a:lnTo>
                    <a:pt x="6474" y="27900"/>
                  </a:lnTo>
                  <a:lnTo>
                    <a:pt x="6880" y="27978"/>
                  </a:lnTo>
                  <a:lnTo>
                    <a:pt x="7287" y="28051"/>
                  </a:lnTo>
                  <a:lnTo>
                    <a:pt x="7693" y="28118"/>
                  </a:lnTo>
                  <a:lnTo>
                    <a:pt x="8099" y="28181"/>
                  </a:lnTo>
                  <a:lnTo>
                    <a:pt x="8532" y="28238"/>
                  </a:lnTo>
                  <a:lnTo>
                    <a:pt x="8939" y="28290"/>
                  </a:lnTo>
                  <a:lnTo>
                    <a:pt x="9372" y="28337"/>
                  </a:lnTo>
                  <a:lnTo>
                    <a:pt x="9805" y="28384"/>
                  </a:lnTo>
                  <a:lnTo>
                    <a:pt x="10239" y="28420"/>
                  </a:lnTo>
                  <a:lnTo>
                    <a:pt x="10672" y="28451"/>
                  </a:lnTo>
                  <a:lnTo>
                    <a:pt x="11106" y="28483"/>
                  </a:lnTo>
                  <a:lnTo>
                    <a:pt x="11539" y="28509"/>
                  </a:lnTo>
                  <a:lnTo>
                    <a:pt x="11972" y="28529"/>
                  </a:lnTo>
                  <a:lnTo>
                    <a:pt x="12433" y="28545"/>
                  </a:lnTo>
                  <a:lnTo>
                    <a:pt x="12866" y="28556"/>
                  </a:lnTo>
                  <a:lnTo>
                    <a:pt x="13327" y="28566"/>
                  </a:lnTo>
                  <a:lnTo>
                    <a:pt x="13787" y="28571"/>
                  </a:lnTo>
                  <a:lnTo>
                    <a:pt x="14220" y="28571"/>
                  </a:lnTo>
                  <a:lnTo>
                    <a:pt x="14681" y="28566"/>
                  </a:lnTo>
                  <a:lnTo>
                    <a:pt x="15141" y="28561"/>
                  </a:lnTo>
                  <a:lnTo>
                    <a:pt x="15602" y="28550"/>
                  </a:lnTo>
                  <a:lnTo>
                    <a:pt x="16062" y="28535"/>
                  </a:lnTo>
                  <a:lnTo>
                    <a:pt x="16496" y="28519"/>
                  </a:lnTo>
                  <a:lnTo>
                    <a:pt x="16956" y="28498"/>
                  </a:lnTo>
                  <a:lnTo>
                    <a:pt x="17877" y="28446"/>
                  </a:lnTo>
                  <a:lnTo>
                    <a:pt x="18825" y="28384"/>
                  </a:lnTo>
                  <a:lnTo>
                    <a:pt x="19746" y="28306"/>
                  </a:lnTo>
                  <a:lnTo>
                    <a:pt x="20667" y="28217"/>
                  </a:lnTo>
                  <a:lnTo>
                    <a:pt x="21588" y="28118"/>
                  </a:lnTo>
                  <a:lnTo>
                    <a:pt x="22508" y="28014"/>
                  </a:lnTo>
                  <a:lnTo>
                    <a:pt x="23429" y="27895"/>
                  </a:lnTo>
                  <a:lnTo>
                    <a:pt x="24350" y="27770"/>
                  </a:lnTo>
                  <a:lnTo>
                    <a:pt x="25244" y="27640"/>
                  </a:lnTo>
                  <a:lnTo>
                    <a:pt x="26165" y="27499"/>
                  </a:lnTo>
                  <a:lnTo>
                    <a:pt x="27059" y="27348"/>
                  </a:lnTo>
                  <a:lnTo>
                    <a:pt x="27953" y="27197"/>
                  </a:lnTo>
                  <a:lnTo>
                    <a:pt x="28819" y="27041"/>
                  </a:lnTo>
                  <a:lnTo>
                    <a:pt x="29686" y="26875"/>
                  </a:lnTo>
                  <a:lnTo>
                    <a:pt x="30553" y="26708"/>
                  </a:lnTo>
                  <a:lnTo>
                    <a:pt x="31392" y="26542"/>
                  </a:lnTo>
                  <a:lnTo>
                    <a:pt x="32232" y="26365"/>
                  </a:lnTo>
                  <a:lnTo>
                    <a:pt x="33045" y="26193"/>
                  </a:lnTo>
                  <a:lnTo>
                    <a:pt x="34616" y="25839"/>
                  </a:lnTo>
                  <a:lnTo>
                    <a:pt x="36187" y="25480"/>
                  </a:lnTo>
                  <a:lnTo>
                    <a:pt x="37703" y="25116"/>
                  </a:lnTo>
                  <a:lnTo>
                    <a:pt x="39247" y="24746"/>
                  </a:lnTo>
                  <a:lnTo>
                    <a:pt x="40737" y="24371"/>
                  </a:lnTo>
                  <a:lnTo>
                    <a:pt x="43608" y="23658"/>
                  </a:lnTo>
                  <a:lnTo>
                    <a:pt x="44989" y="23320"/>
                  </a:lnTo>
                  <a:lnTo>
                    <a:pt x="46316" y="22998"/>
                  </a:lnTo>
                  <a:lnTo>
                    <a:pt x="47562" y="22706"/>
                  </a:lnTo>
                  <a:lnTo>
                    <a:pt x="48727" y="22441"/>
                  </a:lnTo>
                  <a:lnTo>
                    <a:pt x="49296" y="22321"/>
                  </a:lnTo>
                  <a:lnTo>
                    <a:pt x="49838" y="22212"/>
                  </a:lnTo>
                  <a:lnTo>
                    <a:pt x="50352" y="22113"/>
                  </a:lnTo>
                  <a:lnTo>
                    <a:pt x="50867" y="22024"/>
                  </a:lnTo>
                  <a:lnTo>
                    <a:pt x="51327" y="21941"/>
                  </a:lnTo>
                  <a:lnTo>
                    <a:pt x="51788" y="21873"/>
                  </a:lnTo>
                  <a:lnTo>
                    <a:pt x="52194" y="21821"/>
                  </a:lnTo>
                  <a:lnTo>
                    <a:pt x="52600" y="21780"/>
                  </a:lnTo>
                  <a:lnTo>
                    <a:pt x="52952" y="21749"/>
                  </a:lnTo>
                  <a:lnTo>
                    <a:pt x="53142" y="21738"/>
                  </a:lnTo>
                  <a:lnTo>
                    <a:pt x="53304" y="21733"/>
                  </a:lnTo>
                  <a:lnTo>
                    <a:pt x="53602" y="21733"/>
                  </a:lnTo>
                  <a:lnTo>
                    <a:pt x="53765" y="21738"/>
                  </a:lnTo>
                  <a:lnTo>
                    <a:pt x="53900" y="21749"/>
                  </a:lnTo>
                  <a:lnTo>
                    <a:pt x="54415" y="21795"/>
                  </a:lnTo>
                  <a:lnTo>
                    <a:pt x="54875" y="21847"/>
                  </a:lnTo>
                  <a:lnTo>
                    <a:pt x="55309" y="21910"/>
                  </a:lnTo>
                  <a:lnTo>
                    <a:pt x="55715" y="21972"/>
                  </a:lnTo>
                  <a:lnTo>
                    <a:pt x="56067" y="22050"/>
                  </a:lnTo>
                  <a:lnTo>
                    <a:pt x="56392" y="22134"/>
                  </a:lnTo>
                  <a:lnTo>
                    <a:pt x="56663" y="22222"/>
                  </a:lnTo>
                  <a:lnTo>
                    <a:pt x="56880" y="22326"/>
                  </a:lnTo>
                  <a:lnTo>
                    <a:pt x="57069" y="22436"/>
                  </a:lnTo>
                  <a:lnTo>
                    <a:pt x="57205" y="22560"/>
                  </a:lnTo>
                  <a:lnTo>
                    <a:pt x="57286" y="22696"/>
                  </a:lnTo>
                  <a:lnTo>
                    <a:pt x="57313" y="22841"/>
                  </a:lnTo>
                  <a:lnTo>
                    <a:pt x="57313" y="23003"/>
                  </a:lnTo>
                  <a:lnTo>
                    <a:pt x="57232" y="23180"/>
                  </a:lnTo>
                  <a:lnTo>
                    <a:pt x="57096" y="23367"/>
                  </a:lnTo>
                  <a:lnTo>
                    <a:pt x="56934" y="23570"/>
                  </a:lnTo>
                  <a:lnTo>
                    <a:pt x="56094" y="24387"/>
                  </a:lnTo>
                  <a:lnTo>
                    <a:pt x="55471" y="25058"/>
                  </a:lnTo>
                  <a:lnTo>
                    <a:pt x="55119" y="25443"/>
                  </a:lnTo>
                  <a:lnTo>
                    <a:pt x="54767" y="25865"/>
                  </a:lnTo>
                  <a:lnTo>
                    <a:pt x="54388" y="26318"/>
                  </a:lnTo>
                  <a:lnTo>
                    <a:pt x="54036" y="26797"/>
                  </a:lnTo>
                  <a:lnTo>
                    <a:pt x="53684" y="27296"/>
                  </a:lnTo>
                  <a:lnTo>
                    <a:pt x="53332" y="27811"/>
                  </a:lnTo>
                  <a:lnTo>
                    <a:pt x="53007" y="28347"/>
                  </a:lnTo>
                  <a:lnTo>
                    <a:pt x="52736" y="28899"/>
                  </a:lnTo>
                  <a:lnTo>
                    <a:pt x="52465" y="29461"/>
                  </a:lnTo>
                  <a:lnTo>
                    <a:pt x="52275" y="30028"/>
                  </a:lnTo>
                  <a:lnTo>
                    <a:pt x="52113" y="30601"/>
                  </a:lnTo>
                  <a:lnTo>
                    <a:pt x="52004" y="31178"/>
                  </a:lnTo>
                  <a:lnTo>
                    <a:pt x="51977" y="31465"/>
                  </a:lnTo>
                  <a:lnTo>
                    <a:pt x="51977" y="31751"/>
                  </a:lnTo>
                  <a:lnTo>
                    <a:pt x="51977" y="32037"/>
                  </a:lnTo>
                  <a:lnTo>
                    <a:pt x="52004" y="32318"/>
                  </a:lnTo>
                  <a:lnTo>
                    <a:pt x="52031" y="32604"/>
                  </a:lnTo>
                  <a:lnTo>
                    <a:pt x="52113" y="32880"/>
                  </a:lnTo>
                  <a:lnTo>
                    <a:pt x="52194" y="33156"/>
                  </a:lnTo>
                  <a:lnTo>
                    <a:pt x="52302" y="33432"/>
                  </a:lnTo>
                  <a:lnTo>
                    <a:pt x="52438" y="33702"/>
                  </a:lnTo>
                  <a:lnTo>
                    <a:pt x="52573" y="33968"/>
                  </a:lnTo>
                  <a:lnTo>
                    <a:pt x="52763" y="34233"/>
                  </a:lnTo>
                  <a:lnTo>
                    <a:pt x="52952" y="34488"/>
                  </a:lnTo>
                  <a:lnTo>
                    <a:pt x="53196" y="34743"/>
                  </a:lnTo>
                  <a:lnTo>
                    <a:pt x="53440" y="34988"/>
                  </a:lnTo>
                  <a:lnTo>
                    <a:pt x="53738" y="35232"/>
                  </a:lnTo>
                  <a:lnTo>
                    <a:pt x="54063" y="35467"/>
                  </a:lnTo>
                  <a:lnTo>
                    <a:pt x="54388" y="35695"/>
                  </a:lnTo>
                  <a:lnTo>
                    <a:pt x="54767" y="35919"/>
                  </a:lnTo>
                  <a:lnTo>
                    <a:pt x="55173" y="36133"/>
                  </a:lnTo>
                  <a:lnTo>
                    <a:pt x="55607" y="36341"/>
                  </a:lnTo>
                  <a:lnTo>
                    <a:pt x="56094" y="36544"/>
                  </a:lnTo>
                  <a:lnTo>
                    <a:pt x="56582" y="36731"/>
                  </a:lnTo>
                  <a:lnTo>
                    <a:pt x="57124" y="36913"/>
                  </a:lnTo>
                  <a:lnTo>
                    <a:pt x="57692" y="37090"/>
                  </a:lnTo>
                  <a:lnTo>
                    <a:pt x="58315" y="37252"/>
                  </a:lnTo>
                  <a:lnTo>
                    <a:pt x="58965" y="37408"/>
                  </a:lnTo>
                  <a:lnTo>
                    <a:pt x="59290" y="37480"/>
                  </a:lnTo>
                  <a:lnTo>
                    <a:pt x="59642" y="37548"/>
                  </a:lnTo>
                  <a:lnTo>
                    <a:pt x="59995" y="37616"/>
                  </a:lnTo>
                  <a:lnTo>
                    <a:pt x="60374" y="37683"/>
                  </a:lnTo>
                  <a:lnTo>
                    <a:pt x="60753" y="37746"/>
                  </a:lnTo>
                  <a:lnTo>
                    <a:pt x="61132" y="37803"/>
                  </a:lnTo>
                  <a:lnTo>
                    <a:pt x="61511" y="37855"/>
                  </a:lnTo>
                  <a:lnTo>
                    <a:pt x="61891" y="37907"/>
                  </a:lnTo>
                  <a:lnTo>
                    <a:pt x="62297" y="37959"/>
                  </a:lnTo>
                  <a:lnTo>
                    <a:pt x="62703" y="38001"/>
                  </a:lnTo>
                  <a:lnTo>
                    <a:pt x="63082" y="38043"/>
                  </a:lnTo>
                  <a:lnTo>
                    <a:pt x="63489" y="38084"/>
                  </a:lnTo>
                  <a:lnTo>
                    <a:pt x="64301" y="38152"/>
                  </a:lnTo>
                  <a:lnTo>
                    <a:pt x="65141" y="38209"/>
                  </a:lnTo>
                  <a:lnTo>
                    <a:pt x="65980" y="38251"/>
                  </a:lnTo>
                  <a:lnTo>
                    <a:pt x="66847" y="38282"/>
                  </a:lnTo>
                  <a:lnTo>
                    <a:pt x="67714" y="38303"/>
                  </a:lnTo>
                  <a:lnTo>
                    <a:pt x="68581" y="38318"/>
                  </a:lnTo>
                  <a:lnTo>
                    <a:pt x="69474" y="38318"/>
                  </a:lnTo>
                  <a:lnTo>
                    <a:pt x="70368" y="38308"/>
                  </a:lnTo>
                  <a:lnTo>
                    <a:pt x="71262" y="38287"/>
                  </a:lnTo>
                  <a:lnTo>
                    <a:pt x="72156" y="38261"/>
                  </a:lnTo>
                  <a:lnTo>
                    <a:pt x="73077" y="38219"/>
                  </a:lnTo>
                  <a:lnTo>
                    <a:pt x="73998" y="38173"/>
                  </a:lnTo>
                  <a:lnTo>
                    <a:pt x="74919" y="38121"/>
                  </a:lnTo>
                  <a:lnTo>
                    <a:pt x="75867" y="38058"/>
                  </a:lnTo>
                  <a:lnTo>
                    <a:pt x="76787" y="37990"/>
                  </a:lnTo>
                  <a:lnTo>
                    <a:pt x="77708" y="37912"/>
                  </a:lnTo>
                  <a:lnTo>
                    <a:pt x="78656" y="37829"/>
                  </a:lnTo>
                  <a:lnTo>
                    <a:pt x="79604" y="37735"/>
                  </a:lnTo>
                  <a:lnTo>
                    <a:pt x="80525" y="37642"/>
                  </a:lnTo>
                  <a:lnTo>
                    <a:pt x="81473" y="37538"/>
                  </a:lnTo>
                  <a:lnTo>
                    <a:pt x="82394" y="37428"/>
                  </a:lnTo>
                  <a:lnTo>
                    <a:pt x="83315" y="37319"/>
                  </a:lnTo>
                  <a:lnTo>
                    <a:pt x="84263" y="37199"/>
                  </a:lnTo>
                  <a:lnTo>
                    <a:pt x="85184" y="37080"/>
                  </a:lnTo>
                  <a:lnTo>
                    <a:pt x="86105" y="36955"/>
                  </a:lnTo>
                  <a:lnTo>
                    <a:pt x="86999" y="36825"/>
                  </a:lnTo>
                  <a:lnTo>
                    <a:pt x="87920" y="36689"/>
                  </a:lnTo>
                  <a:lnTo>
                    <a:pt x="88813" y="36554"/>
                  </a:lnTo>
                  <a:lnTo>
                    <a:pt x="90601" y="36278"/>
                  </a:lnTo>
                  <a:lnTo>
                    <a:pt x="92334" y="35992"/>
                  </a:lnTo>
                  <a:lnTo>
                    <a:pt x="94014" y="35701"/>
                  </a:lnTo>
                  <a:lnTo>
                    <a:pt x="95666" y="35409"/>
                  </a:lnTo>
                  <a:lnTo>
                    <a:pt x="97237" y="35123"/>
                  </a:lnTo>
                  <a:lnTo>
                    <a:pt x="98754" y="34837"/>
                  </a:lnTo>
                  <a:lnTo>
                    <a:pt x="100189" y="34556"/>
                  </a:lnTo>
                  <a:lnTo>
                    <a:pt x="101571" y="34285"/>
                  </a:lnTo>
                  <a:lnTo>
                    <a:pt x="104062" y="33791"/>
                  </a:lnTo>
                  <a:lnTo>
                    <a:pt x="106148" y="33364"/>
                  </a:lnTo>
                  <a:lnTo>
                    <a:pt x="107042" y="33187"/>
                  </a:lnTo>
                  <a:lnTo>
                    <a:pt x="107827" y="33036"/>
                  </a:lnTo>
                  <a:lnTo>
                    <a:pt x="108477" y="32917"/>
                  </a:lnTo>
                  <a:lnTo>
                    <a:pt x="109019" y="32828"/>
                  </a:lnTo>
                  <a:lnTo>
                    <a:pt x="109479" y="32760"/>
                  </a:lnTo>
                  <a:lnTo>
                    <a:pt x="109913" y="32708"/>
                  </a:lnTo>
                  <a:lnTo>
                    <a:pt x="110346" y="32662"/>
                  </a:lnTo>
                  <a:lnTo>
                    <a:pt x="110752" y="32625"/>
                  </a:lnTo>
                  <a:lnTo>
                    <a:pt x="111159" y="32594"/>
                  </a:lnTo>
                  <a:lnTo>
                    <a:pt x="111538" y="32578"/>
                  </a:lnTo>
                  <a:lnTo>
                    <a:pt x="111917" y="32568"/>
                  </a:lnTo>
                  <a:lnTo>
                    <a:pt x="112269" y="32563"/>
                  </a:lnTo>
                  <a:lnTo>
                    <a:pt x="112594" y="32568"/>
                  </a:lnTo>
                  <a:lnTo>
                    <a:pt x="112946" y="32578"/>
                  </a:lnTo>
                  <a:lnTo>
                    <a:pt x="113244" y="32594"/>
                  </a:lnTo>
                  <a:lnTo>
                    <a:pt x="113542" y="32620"/>
                  </a:lnTo>
                  <a:lnTo>
                    <a:pt x="113840" y="32651"/>
                  </a:lnTo>
                  <a:lnTo>
                    <a:pt x="114111" y="32688"/>
                  </a:lnTo>
                  <a:lnTo>
                    <a:pt x="114382" y="32724"/>
                  </a:lnTo>
                  <a:lnTo>
                    <a:pt x="114599" y="32771"/>
                  </a:lnTo>
                  <a:lnTo>
                    <a:pt x="114842" y="32823"/>
                  </a:lnTo>
                  <a:lnTo>
                    <a:pt x="115059" y="32875"/>
                  </a:lnTo>
                  <a:lnTo>
                    <a:pt x="115249" y="32932"/>
                  </a:lnTo>
                  <a:lnTo>
                    <a:pt x="115438" y="32989"/>
                  </a:lnTo>
                  <a:lnTo>
                    <a:pt x="115601" y="33057"/>
                  </a:lnTo>
                  <a:lnTo>
                    <a:pt x="115763" y="33119"/>
                  </a:lnTo>
                  <a:lnTo>
                    <a:pt x="115899" y="33187"/>
                  </a:lnTo>
                  <a:lnTo>
                    <a:pt x="116034" y="33260"/>
                  </a:lnTo>
                  <a:lnTo>
                    <a:pt x="116224" y="33400"/>
                  </a:lnTo>
                  <a:lnTo>
                    <a:pt x="116386" y="33546"/>
                  </a:lnTo>
                  <a:lnTo>
                    <a:pt x="116467" y="33687"/>
                  </a:lnTo>
                  <a:lnTo>
                    <a:pt x="116495" y="33827"/>
                  </a:lnTo>
                  <a:lnTo>
                    <a:pt x="116386" y="35581"/>
                  </a:lnTo>
                  <a:lnTo>
                    <a:pt x="116305" y="37153"/>
                  </a:lnTo>
                  <a:lnTo>
                    <a:pt x="116169" y="39005"/>
                  </a:lnTo>
                  <a:lnTo>
                    <a:pt x="115980" y="40998"/>
                  </a:lnTo>
                  <a:lnTo>
                    <a:pt x="115763" y="42986"/>
                  </a:lnTo>
                  <a:lnTo>
                    <a:pt x="115628" y="43939"/>
                  </a:lnTo>
                  <a:lnTo>
                    <a:pt x="115492" y="44839"/>
                  </a:lnTo>
                  <a:lnTo>
                    <a:pt x="115330" y="45666"/>
                  </a:lnTo>
                  <a:lnTo>
                    <a:pt x="115167" y="46411"/>
                  </a:lnTo>
                  <a:lnTo>
                    <a:pt x="115113" y="46754"/>
                  </a:lnTo>
                  <a:lnTo>
                    <a:pt x="115086" y="47087"/>
                  </a:lnTo>
                  <a:lnTo>
                    <a:pt x="115086" y="47415"/>
                  </a:lnTo>
                  <a:lnTo>
                    <a:pt x="115113" y="47738"/>
                  </a:lnTo>
                  <a:lnTo>
                    <a:pt x="115167" y="48050"/>
                  </a:lnTo>
                  <a:lnTo>
                    <a:pt x="115276" y="48357"/>
                  </a:lnTo>
                  <a:lnTo>
                    <a:pt x="115411" y="48654"/>
                  </a:lnTo>
                  <a:lnTo>
                    <a:pt x="115601" y="48940"/>
                  </a:lnTo>
                  <a:lnTo>
                    <a:pt x="115790" y="49221"/>
                  </a:lnTo>
                  <a:lnTo>
                    <a:pt x="116034" y="49497"/>
                  </a:lnTo>
                  <a:lnTo>
                    <a:pt x="116332" y="49757"/>
                  </a:lnTo>
                  <a:lnTo>
                    <a:pt x="116630" y="50012"/>
                  </a:lnTo>
                  <a:lnTo>
                    <a:pt x="116982" y="50262"/>
                  </a:lnTo>
                  <a:lnTo>
                    <a:pt x="117388" y="50496"/>
                  </a:lnTo>
                  <a:lnTo>
                    <a:pt x="117795" y="50725"/>
                  </a:lnTo>
                  <a:lnTo>
                    <a:pt x="118255" y="50943"/>
                  </a:lnTo>
                  <a:lnTo>
                    <a:pt x="118770" y="51152"/>
                  </a:lnTo>
                  <a:lnTo>
                    <a:pt x="119311" y="51355"/>
                  </a:lnTo>
                  <a:lnTo>
                    <a:pt x="119880" y="51542"/>
                  </a:lnTo>
                  <a:lnTo>
                    <a:pt x="120503" y="51724"/>
                  </a:lnTo>
                  <a:lnTo>
                    <a:pt x="121153" y="51896"/>
                  </a:lnTo>
                  <a:lnTo>
                    <a:pt x="121830" y="52057"/>
                  </a:lnTo>
                  <a:lnTo>
                    <a:pt x="122210" y="52130"/>
                  </a:lnTo>
                  <a:lnTo>
                    <a:pt x="122562" y="52203"/>
                  </a:lnTo>
                  <a:lnTo>
                    <a:pt x="122941" y="52276"/>
                  </a:lnTo>
                  <a:lnTo>
                    <a:pt x="123347" y="52343"/>
                  </a:lnTo>
                  <a:lnTo>
                    <a:pt x="123753" y="52411"/>
                  </a:lnTo>
                  <a:lnTo>
                    <a:pt x="124160" y="52473"/>
                  </a:lnTo>
                  <a:lnTo>
                    <a:pt x="124566" y="52536"/>
                  </a:lnTo>
                  <a:lnTo>
                    <a:pt x="124999" y="52593"/>
                  </a:lnTo>
                  <a:lnTo>
                    <a:pt x="125433" y="52650"/>
                  </a:lnTo>
                  <a:lnTo>
                    <a:pt x="125893" y="52702"/>
                  </a:lnTo>
                  <a:lnTo>
                    <a:pt x="126354" y="52749"/>
                  </a:lnTo>
                  <a:lnTo>
                    <a:pt x="126841" y="52796"/>
                  </a:lnTo>
                  <a:lnTo>
                    <a:pt x="127302" y="52843"/>
                  </a:lnTo>
                  <a:lnTo>
                    <a:pt x="127789" y="52885"/>
                  </a:lnTo>
                  <a:lnTo>
                    <a:pt x="128304" y="52921"/>
                  </a:lnTo>
                  <a:lnTo>
                    <a:pt x="128818" y="52957"/>
                  </a:lnTo>
                  <a:lnTo>
                    <a:pt x="129333" y="52989"/>
                  </a:lnTo>
                  <a:lnTo>
                    <a:pt x="129875" y="53020"/>
                  </a:lnTo>
                  <a:lnTo>
                    <a:pt x="130416" y="53051"/>
                  </a:lnTo>
                  <a:lnTo>
                    <a:pt x="130958" y="53072"/>
                  </a:lnTo>
                  <a:lnTo>
                    <a:pt x="131527" y="53093"/>
                  </a:lnTo>
                  <a:lnTo>
                    <a:pt x="132069" y="53108"/>
                  </a:lnTo>
                  <a:lnTo>
                    <a:pt x="132610" y="53113"/>
                  </a:lnTo>
                  <a:lnTo>
                    <a:pt x="133152" y="53119"/>
                  </a:lnTo>
                  <a:lnTo>
                    <a:pt x="133694" y="53119"/>
                  </a:lnTo>
                  <a:lnTo>
                    <a:pt x="134208" y="53108"/>
                  </a:lnTo>
                  <a:lnTo>
                    <a:pt x="134723" y="53098"/>
                  </a:lnTo>
                  <a:lnTo>
                    <a:pt x="135238" y="53077"/>
                  </a:lnTo>
                  <a:lnTo>
                    <a:pt x="135752" y="53056"/>
                  </a:lnTo>
                  <a:lnTo>
                    <a:pt x="136240" y="53030"/>
                  </a:lnTo>
                  <a:lnTo>
                    <a:pt x="136727" y="52999"/>
                  </a:lnTo>
                  <a:lnTo>
                    <a:pt x="137215" y="52963"/>
                  </a:lnTo>
                  <a:lnTo>
                    <a:pt x="137702" y="52921"/>
                  </a:lnTo>
                  <a:lnTo>
                    <a:pt x="138190" y="52874"/>
                  </a:lnTo>
                  <a:lnTo>
                    <a:pt x="138650" y="52827"/>
                  </a:lnTo>
                  <a:lnTo>
                    <a:pt x="139111" y="52775"/>
                  </a:lnTo>
                  <a:lnTo>
                    <a:pt x="139571" y="52718"/>
                  </a:lnTo>
                  <a:lnTo>
                    <a:pt x="140032" y="52661"/>
                  </a:lnTo>
                  <a:lnTo>
                    <a:pt x="140492" y="52598"/>
                  </a:lnTo>
                  <a:lnTo>
                    <a:pt x="140925" y="52531"/>
                  </a:lnTo>
                  <a:lnTo>
                    <a:pt x="141792" y="52390"/>
                  </a:lnTo>
                  <a:lnTo>
                    <a:pt x="142659" y="52239"/>
                  </a:lnTo>
                  <a:lnTo>
                    <a:pt x="143499" y="52078"/>
                  </a:lnTo>
                  <a:lnTo>
                    <a:pt x="144311" y="51911"/>
                  </a:lnTo>
                  <a:lnTo>
                    <a:pt x="145097" y="51729"/>
                  </a:lnTo>
                  <a:lnTo>
                    <a:pt x="145882" y="51547"/>
                  </a:lnTo>
                  <a:lnTo>
                    <a:pt x="146640" y="51360"/>
                  </a:lnTo>
                  <a:lnTo>
                    <a:pt x="147399" y="51162"/>
                  </a:lnTo>
                  <a:lnTo>
                    <a:pt x="148130" y="50969"/>
                  </a:lnTo>
                  <a:lnTo>
                    <a:pt x="148834" y="50772"/>
                  </a:lnTo>
                  <a:lnTo>
                    <a:pt x="150243" y="50371"/>
                  </a:lnTo>
                  <a:lnTo>
                    <a:pt x="151570" y="49981"/>
                  </a:lnTo>
                  <a:lnTo>
                    <a:pt x="152870" y="49606"/>
                  </a:lnTo>
                  <a:lnTo>
                    <a:pt x="154116" y="49257"/>
                  </a:lnTo>
                  <a:lnTo>
                    <a:pt x="154739" y="49096"/>
                  </a:lnTo>
                  <a:lnTo>
                    <a:pt x="155335" y="48945"/>
                  </a:lnTo>
                  <a:lnTo>
                    <a:pt x="155931" y="48805"/>
                  </a:lnTo>
                  <a:lnTo>
                    <a:pt x="156500" y="48674"/>
                  </a:lnTo>
                  <a:lnTo>
                    <a:pt x="156797" y="48617"/>
                  </a:lnTo>
                  <a:lnTo>
                    <a:pt x="157095" y="48560"/>
                  </a:lnTo>
                  <a:lnTo>
                    <a:pt x="157393" y="48513"/>
                  </a:lnTo>
                  <a:lnTo>
                    <a:pt x="157691" y="48466"/>
                  </a:lnTo>
                  <a:lnTo>
                    <a:pt x="157962" y="48425"/>
                  </a:lnTo>
                  <a:lnTo>
                    <a:pt x="158260" y="48388"/>
                  </a:lnTo>
                  <a:lnTo>
                    <a:pt x="158558" y="48352"/>
                  </a:lnTo>
                  <a:lnTo>
                    <a:pt x="158856" y="48321"/>
                  </a:lnTo>
                  <a:lnTo>
                    <a:pt x="159154" y="48295"/>
                  </a:lnTo>
                  <a:lnTo>
                    <a:pt x="159425" y="48269"/>
                  </a:lnTo>
                  <a:lnTo>
                    <a:pt x="160021" y="48232"/>
                  </a:lnTo>
                  <a:lnTo>
                    <a:pt x="160589" y="48211"/>
                  </a:lnTo>
                  <a:lnTo>
                    <a:pt x="161158" y="48201"/>
                  </a:lnTo>
                  <a:lnTo>
                    <a:pt x="161727" y="48196"/>
                  </a:lnTo>
                  <a:lnTo>
                    <a:pt x="162296" y="48206"/>
                  </a:lnTo>
                  <a:lnTo>
                    <a:pt x="162837" y="48227"/>
                  </a:lnTo>
                  <a:lnTo>
                    <a:pt x="163379" y="48253"/>
                  </a:lnTo>
                  <a:lnTo>
                    <a:pt x="163894" y="48284"/>
                  </a:lnTo>
                  <a:lnTo>
                    <a:pt x="164408" y="48326"/>
                  </a:lnTo>
                  <a:lnTo>
                    <a:pt x="164896" y="48373"/>
                  </a:lnTo>
                  <a:lnTo>
                    <a:pt x="165356" y="48419"/>
                  </a:lnTo>
                  <a:lnTo>
                    <a:pt x="165817" y="48477"/>
                  </a:lnTo>
                  <a:lnTo>
                    <a:pt x="166250" y="48534"/>
                  </a:lnTo>
                  <a:lnTo>
                    <a:pt x="166684" y="48591"/>
                  </a:lnTo>
                  <a:lnTo>
                    <a:pt x="167063" y="48654"/>
                  </a:lnTo>
                  <a:lnTo>
                    <a:pt x="167794" y="48773"/>
                  </a:lnTo>
                  <a:lnTo>
                    <a:pt x="168417" y="48888"/>
                  </a:lnTo>
                  <a:lnTo>
                    <a:pt x="168905" y="48992"/>
                  </a:lnTo>
                  <a:lnTo>
                    <a:pt x="169257" y="49070"/>
                  </a:lnTo>
                  <a:lnTo>
                    <a:pt x="169582" y="49148"/>
                  </a:lnTo>
                  <a:lnTo>
                    <a:pt x="170096" y="49377"/>
                  </a:lnTo>
                  <a:lnTo>
                    <a:pt x="170746" y="49663"/>
                  </a:lnTo>
                  <a:lnTo>
                    <a:pt x="171667" y="50059"/>
                  </a:lnTo>
                  <a:lnTo>
                    <a:pt x="172886" y="50563"/>
                  </a:lnTo>
                  <a:lnTo>
                    <a:pt x="174376" y="51178"/>
                  </a:lnTo>
                  <a:lnTo>
                    <a:pt x="176191" y="51891"/>
                  </a:lnTo>
                  <a:lnTo>
                    <a:pt x="178276" y="52713"/>
                  </a:lnTo>
                  <a:lnTo>
                    <a:pt x="180714" y="53629"/>
                  </a:lnTo>
                  <a:lnTo>
                    <a:pt x="183449" y="54643"/>
                  </a:lnTo>
                  <a:lnTo>
                    <a:pt x="186510" y="55757"/>
                  </a:lnTo>
                  <a:lnTo>
                    <a:pt x="188162" y="56350"/>
                  </a:lnTo>
                  <a:lnTo>
                    <a:pt x="189923" y="56964"/>
                  </a:lnTo>
                  <a:lnTo>
                    <a:pt x="191737" y="57599"/>
                  </a:lnTo>
                  <a:lnTo>
                    <a:pt x="193661" y="58260"/>
                  </a:lnTo>
                  <a:lnTo>
                    <a:pt x="195665" y="58942"/>
                  </a:lnTo>
                  <a:lnTo>
                    <a:pt x="197750" y="59650"/>
                  </a:lnTo>
                  <a:lnTo>
                    <a:pt x="199944" y="60373"/>
                  </a:lnTo>
                  <a:lnTo>
                    <a:pt x="202220" y="61123"/>
                  </a:lnTo>
                  <a:lnTo>
                    <a:pt x="204576" y="61893"/>
                  </a:lnTo>
                  <a:lnTo>
                    <a:pt x="207041" y="62684"/>
                  </a:lnTo>
                  <a:lnTo>
                    <a:pt x="208287" y="63074"/>
                  </a:lnTo>
                  <a:lnTo>
                    <a:pt x="209533" y="63449"/>
                  </a:lnTo>
                  <a:lnTo>
                    <a:pt x="210751" y="63813"/>
                  </a:lnTo>
                  <a:lnTo>
                    <a:pt x="211943" y="64157"/>
                  </a:lnTo>
                  <a:lnTo>
                    <a:pt x="213162" y="64484"/>
                  </a:lnTo>
                  <a:lnTo>
                    <a:pt x="214327" y="64797"/>
                  </a:lnTo>
                  <a:lnTo>
                    <a:pt x="215518" y="65098"/>
                  </a:lnTo>
                  <a:lnTo>
                    <a:pt x="216656" y="65385"/>
                  </a:lnTo>
                  <a:lnTo>
                    <a:pt x="217821" y="65655"/>
                  </a:lnTo>
                  <a:lnTo>
                    <a:pt x="218931" y="65910"/>
                  </a:lnTo>
                  <a:lnTo>
                    <a:pt x="220069" y="66155"/>
                  </a:lnTo>
                  <a:lnTo>
                    <a:pt x="221152" y="66384"/>
                  </a:lnTo>
                  <a:lnTo>
                    <a:pt x="222236" y="66602"/>
                  </a:lnTo>
                  <a:lnTo>
                    <a:pt x="223319" y="66811"/>
                  </a:lnTo>
                  <a:lnTo>
                    <a:pt x="224375" y="67003"/>
                  </a:lnTo>
                  <a:lnTo>
                    <a:pt x="225432" y="67185"/>
                  </a:lnTo>
                  <a:lnTo>
                    <a:pt x="226434" y="67357"/>
                  </a:lnTo>
                  <a:lnTo>
                    <a:pt x="227463" y="67513"/>
                  </a:lnTo>
                  <a:lnTo>
                    <a:pt x="228438" y="67664"/>
                  </a:lnTo>
                  <a:lnTo>
                    <a:pt x="229440" y="67799"/>
                  </a:lnTo>
                  <a:lnTo>
                    <a:pt x="230388" y="67929"/>
                  </a:lnTo>
                  <a:lnTo>
                    <a:pt x="231336" y="68049"/>
                  </a:lnTo>
                  <a:lnTo>
                    <a:pt x="232257" y="68158"/>
                  </a:lnTo>
                  <a:lnTo>
                    <a:pt x="233178" y="68257"/>
                  </a:lnTo>
                  <a:lnTo>
                    <a:pt x="234072" y="68346"/>
                  </a:lnTo>
                  <a:lnTo>
                    <a:pt x="234939" y="68429"/>
                  </a:lnTo>
                  <a:lnTo>
                    <a:pt x="235805" y="68502"/>
                  </a:lnTo>
                  <a:lnTo>
                    <a:pt x="236645" y="68570"/>
                  </a:lnTo>
                  <a:lnTo>
                    <a:pt x="237457" y="68627"/>
                  </a:lnTo>
                  <a:lnTo>
                    <a:pt x="238270" y="68679"/>
                  </a:lnTo>
                  <a:lnTo>
                    <a:pt x="239056" y="68720"/>
                  </a:lnTo>
                  <a:lnTo>
                    <a:pt x="239814" y="68762"/>
                  </a:lnTo>
                  <a:lnTo>
                    <a:pt x="240545" y="68793"/>
                  </a:lnTo>
                  <a:lnTo>
                    <a:pt x="241277" y="68819"/>
                  </a:lnTo>
                  <a:lnTo>
                    <a:pt x="241981" y="68835"/>
                  </a:lnTo>
                  <a:lnTo>
                    <a:pt x="242658" y="68851"/>
                  </a:lnTo>
                  <a:lnTo>
                    <a:pt x="243335" y="68861"/>
                  </a:lnTo>
                  <a:lnTo>
                    <a:pt x="243958" y="68866"/>
                  </a:lnTo>
                  <a:lnTo>
                    <a:pt x="245177" y="68866"/>
                  </a:lnTo>
                  <a:lnTo>
                    <a:pt x="245773" y="68856"/>
                  </a:lnTo>
                  <a:lnTo>
                    <a:pt x="246314" y="68845"/>
                  </a:lnTo>
                  <a:lnTo>
                    <a:pt x="246856" y="68835"/>
                  </a:lnTo>
                  <a:lnTo>
                    <a:pt x="247371" y="68819"/>
                  </a:lnTo>
                  <a:lnTo>
                    <a:pt x="248319" y="68778"/>
                  </a:lnTo>
                  <a:lnTo>
                    <a:pt x="249185" y="68736"/>
                  </a:lnTo>
                  <a:lnTo>
                    <a:pt x="249944" y="68684"/>
                  </a:lnTo>
                  <a:lnTo>
                    <a:pt x="250621" y="68632"/>
                  </a:lnTo>
                  <a:lnTo>
                    <a:pt x="251217" y="68580"/>
                  </a:lnTo>
                  <a:lnTo>
                    <a:pt x="251677" y="68533"/>
                  </a:lnTo>
                  <a:lnTo>
                    <a:pt x="252056" y="68491"/>
                  </a:lnTo>
                  <a:lnTo>
                    <a:pt x="252327" y="68460"/>
                  </a:lnTo>
                  <a:lnTo>
                    <a:pt x="252544" y="68429"/>
                  </a:lnTo>
                  <a:lnTo>
                    <a:pt x="252300" y="68497"/>
                  </a:lnTo>
                  <a:lnTo>
                    <a:pt x="252517" y="68476"/>
                  </a:lnTo>
                  <a:lnTo>
                    <a:pt x="252788" y="68445"/>
                  </a:lnTo>
                  <a:lnTo>
                    <a:pt x="253167" y="68403"/>
                  </a:lnTo>
                  <a:lnTo>
                    <a:pt x="253600" y="68346"/>
                  </a:lnTo>
                  <a:lnTo>
                    <a:pt x="254088" y="68278"/>
                  </a:lnTo>
                  <a:lnTo>
                    <a:pt x="254630" y="68190"/>
                  </a:lnTo>
                  <a:lnTo>
                    <a:pt x="255198" y="68086"/>
                  </a:lnTo>
                  <a:lnTo>
                    <a:pt x="255821" y="67961"/>
                  </a:lnTo>
                  <a:lnTo>
                    <a:pt x="256444" y="67820"/>
                  </a:lnTo>
                  <a:lnTo>
                    <a:pt x="256742" y="67742"/>
                  </a:lnTo>
                  <a:lnTo>
                    <a:pt x="257040" y="67659"/>
                  </a:lnTo>
                  <a:lnTo>
                    <a:pt x="257338" y="67576"/>
                  </a:lnTo>
                  <a:lnTo>
                    <a:pt x="257663" y="67482"/>
                  </a:lnTo>
                  <a:lnTo>
                    <a:pt x="257934" y="67383"/>
                  </a:lnTo>
                  <a:lnTo>
                    <a:pt x="258232" y="67279"/>
                  </a:lnTo>
                  <a:lnTo>
                    <a:pt x="258503" y="67170"/>
                  </a:lnTo>
                  <a:lnTo>
                    <a:pt x="258774" y="67050"/>
                  </a:lnTo>
                  <a:lnTo>
                    <a:pt x="259017" y="66930"/>
                  </a:lnTo>
                  <a:lnTo>
                    <a:pt x="259261" y="66805"/>
                  </a:lnTo>
                  <a:lnTo>
                    <a:pt x="259478" y="66670"/>
                  </a:lnTo>
                  <a:lnTo>
                    <a:pt x="259667" y="66530"/>
                  </a:lnTo>
                  <a:lnTo>
                    <a:pt x="259857" y="66384"/>
                  </a:lnTo>
                  <a:lnTo>
                    <a:pt x="260020" y="66233"/>
                  </a:lnTo>
                  <a:lnTo>
                    <a:pt x="260155" y="66072"/>
                  </a:lnTo>
                  <a:lnTo>
                    <a:pt x="260290" y="65905"/>
                  </a:lnTo>
                  <a:lnTo>
                    <a:pt x="260372" y="65733"/>
                  </a:lnTo>
                  <a:lnTo>
                    <a:pt x="260453" y="65556"/>
                  </a:lnTo>
                  <a:lnTo>
                    <a:pt x="260480" y="65369"/>
                  </a:lnTo>
                  <a:lnTo>
                    <a:pt x="260480" y="65176"/>
                  </a:lnTo>
                  <a:lnTo>
                    <a:pt x="260480" y="64974"/>
                  </a:lnTo>
                  <a:lnTo>
                    <a:pt x="260399" y="64765"/>
                  </a:lnTo>
                  <a:lnTo>
                    <a:pt x="260317" y="64552"/>
                  </a:lnTo>
                  <a:lnTo>
                    <a:pt x="260182" y="64328"/>
                  </a:lnTo>
                  <a:lnTo>
                    <a:pt x="260020" y="64099"/>
                  </a:lnTo>
                  <a:lnTo>
                    <a:pt x="259830" y="63860"/>
                  </a:lnTo>
                  <a:lnTo>
                    <a:pt x="259586" y="63610"/>
                  </a:lnTo>
                  <a:lnTo>
                    <a:pt x="259288" y="63355"/>
                  </a:lnTo>
                  <a:lnTo>
                    <a:pt x="258963" y="63095"/>
                  </a:lnTo>
                  <a:lnTo>
                    <a:pt x="258584" y="62824"/>
                  </a:lnTo>
                  <a:lnTo>
                    <a:pt x="258151" y="62543"/>
                  </a:lnTo>
                  <a:lnTo>
                    <a:pt x="257690" y="62252"/>
                  </a:lnTo>
                  <a:lnTo>
                    <a:pt x="257176" y="61955"/>
                  </a:lnTo>
                  <a:lnTo>
                    <a:pt x="256580" y="61653"/>
                  </a:lnTo>
                  <a:lnTo>
                    <a:pt x="255957" y="61336"/>
                  </a:lnTo>
                  <a:lnTo>
                    <a:pt x="255280" y="61013"/>
                  </a:lnTo>
                  <a:lnTo>
                    <a:pt x="254548" y="60680"/>
                  </a:lnTo>
                  <a:lnTo>
                    <a:pt x="253736" y="60337"/>
                  </a:lnTo>
                  <a:lnTo>
                    <a:pt x="252869" y="59988"/>
                  </a:lnTo>
                  <a:lnTo>
                    <a:pt x="251975" y="59624"/>
                  </a:lnTo>
                  <a:lnTo>
                    <a:pt x="250973" y="59254"/>
                  </a:lnTo>
                  <a:lnTo>
                    <a:pt x="249944" y="58874"/>
                  </a:lnTo>
                  <a:lnTo>
                    <a:pt x="248833" y="58484"/>
                  </a:lnTo>
                  <a:lnTo>
                    <a:pt x="247642" y="58089"/>
                  </a:lnTo>
                  <a:lnTo>
                    <a:pt x="245231" y="57287"/>
                  </a:lnTo>
                  <a:lnTo>
                    <a:pt x="242902" y="56517"/>
                  </a:lnTo>
                  <a:lnTo>
                    <a:pt x="240599" y="55773"/>
                  </a:lnTo>
                  <a:lnTo>
                    <a:pt x="238351" y="55055"/>
                  </a:lnTo>
                  <a:lnTo>
                    <a:pt x="236157" y="54362"/>
                  </a:lnTo>
                  <a:lnTo>
                    <a:pt x="234018" y="53691"/>
                  </a:lnTo>
                  <a:lnTo>
                    <a:pt x="231959" y="53051"/>
                  </a:lnTo>
                  <a:lnTo>
                    <a:pt x="229955" y="52432"/>
                  </a:lnTo>
                  <a:lnTo>
                    <a:pt x="228005" y="51838"/>
                  </a:lnTo>
                  <a:lnTo>
                    <a:pt x="226109" y="51276"/>
                  </a:lnTo>
                  <a:lnTo>
                    <a:pt x="222561" y="50220"/>
                  </a:lnTo>
                  <a:lnTo>
                    <a:pt x="219256" y="49268"/>
                  </a:lnTo>
                  <a:lnTo>
                    <a:pt x="216250" y="48414"/>
                  </a:lnTo>
                  <a:lnTo>
                    <a:pt x="213568" y="47665"/>
                  </a:lnTo>
                  <a:lnTo>
                    <a:pt x="211185" y="47014"/>
                  </a:lnTo>
                  <a:lnTo>
                    <a:pt x="209126" y="46463"/>
                  </a:lnTo>
                  <a:lnTo>
                    <a:pt x="207420" y="46015"/>
                  </a:lnTo>
                  <a:lnTo>
                    <a:pt x="206066" y="45666"/>
                  </a:lnTo>
                  <a:lnTo>
                    <a:pt x="205091" y="45417"/>
                  </a:lnTo>
                  <a:lnTo>
                    <a:pt x="204278" y="45219"/>
                  </a:lnTo>
                  <a:lnTo>
                    <a:pt x="204088" y="45130"/>
                  </a:lnTo>
                  <a:lnTo>
                    <a:pt x="203899" y="45032"/>
                  </a:lnTo>
                  <a:lnTo>
                    <a:pt x="203682" y="44901"/>
                  </a:lnTo>
                  <a:lnTo>
                    <a:pt x="203465" y="44745"/>
                  </a:lnTo>
                  <a:lnTo>
                    <a:pt x="203249" y="44568"/>
                  </a:lnTo>
                  <a:lnTo>
                    <a:pt x="203167" y="44470"/>
                  </a:lnTo>
                  <a:lnTo>
                    <a:pt x="203113" y="44376"/>
                  </a:lnTo>
                  <a:lnTo>
                    <a:pt x="203059" y="44272"/>
                  </a:lnTo>
                  <a:lnTo>
                    <a:pt x="203032" y="44173"/>
                  </a:lnTo>
                  <a:lnTo>
                    <a:pt x="203032" y="44069"/>
                  </a:lnTo>
                  <a:lnTo>
                    <a:pt x="203059" y="43960"/>
                  </a:lnTo>
                  <a:lnTo>
                    <a:pt x="203140" y="43855"/>
                  </a:lnTo>
                  <a:lnTo>
                    <a:pt x="203222" y="43751"/>
                  </a:lnTo>
                  <a:lnTo>
                    <a:pt x="203384" y="43652"/>
                  </a:lnTo>
                  <a:lnTo>
                    <a:pt x="203547" y="43548"/>
                  </a:lnTo>
                  <a:lnTo>
                    <a:pt x="203790" y="43455"/>
                  </a:lnTo>
                  <a:lnTo>
                    <a:pt x="204061" y="43356"/>
                  </a:lnTo>
                  <a:lnTo>
                    <a:pt x="204386" y="43267"/>
                  </a:lnTo>
                  <a:lnTo>
                    <a:pt x="204793" y="43179"/>
                  </a:lnTo>
                  <a:lnTo>
                    <a:pt x="205226" y="43101"/>
                  </a:lnTo>
                  <a:lnTo>
                    <a:pt x="205470" y="43059"/>
                  </a:lnTo>
                  <a:lnTo>
                    <a:pt x="205741" y="43023"/>
                  </a:lnTo>
                  <a:lnTo>
                    <a:pt x="206011" y="42986"/>
                  </a:lnTo>
                  <a:lnTo>
                    <a:pt x="206309" y="42955"/>
                  </a:lnTo>
                  <a:lnTo>
                    <a:pt x="206634" y="42924"/>
                  </a:lnTo>
                  <a:lnTo>
                    <a:pt x="206959" y="42893"/>
                  </a:lnTo>
                  <a:lnTo>
                    <a:pt x="207312" y="42867"/>
                  </a:lnTo>
                  <a:lnTo>
                    <a:pt x="207691" y="42841"/>
                  </a:lnTo>
                  <a:lnTo>
                    <a:pt x="208070" y="42815"/>
                  </a:lnTo>
                  <a:lnTo>
                    <a:pt x="208476" y="42794"/>
                  </a:lnTo>
                  <a:lnTo>
                    <a:pt x="209343" y="42757"/>
                  </a:lnTo>
                  <a:lnTo>
                    <a:pt x="210291" y="42721"/>
                  </a:lnTo>
                  <a:lnTo>
                    <a:pt x="211266" y="42690"/>
                  </a:lnTo>
                  <a:lnTo>
                    <a:pt x="212295" y="42664"/>
                  </a:lnTo>
                  <a:lnTo>
                    <a:pt x="214489" y="42617"/>
                  </a:lnTo>
                  <a:lnTo>
                    <a:pt x="216818" y="42575"/>
                  </a:lnTo>
                  <a:lnTo>
                    <a:pt x="219256" y="42534"/>
                  </a:lnTo>
                  <a:lnTo>
                    <a:pt x="221748" y="42487"/>
                  </a:lnTo>
                  <a:lnTo>
                    <a:pt x="222994" y="42461"/>
                  </a:lnTo>
                  <a:lnTo>
                    <a:pt x="224267" y="42435"/>
                  </a:lnTo>
                  <a:lnTo>
                    <a:pt x="225513" y="42398"/>
                  </a:lnTo>
                  <a:lnTo>
                    <a:pt x="226732" y="42362"/>
                  </a:lnTo>
                  <a:lnTo>
                    <a:pt x="227951" y="42320"/>
                  </a:lnTo>
                  <a:lnTo>
                    <a:pt x="229169" y="42268"/>
                  </a:lnTo>
                  <a:lnTo>
                    <a:pt x="230334" y="42216"/>
                  </a:lnTo>
                  <a:lnTo>
                    <a:pt x="231472" y="42154"/>
                  </a:lnTo>
                  <a:lnTo>
                    <a:pt x="232582" y="42086"/>
                  </a:lnTo>
                  <a:lnTo>
                    <a:pt x="233638" y="42008"/>
                  </a:lnTo>
                  <a:lnTo>
                    <a:pt x="234668" y="41920"/>
                  </a:lnTo>
                  <a:lnTo>
                    <a:pt x="235155" y="41873"/>
                  </a:lnTo>
                  <a:lnTo>
                    <a:pt x="235616" y="41826"/>
                  </a:lnTo>
                  <a:lnTo>
                    <a:pt x="236076" y="41774"/>
                  </a:lnTo>
                  <a:lnTo>
                    <a:pt x="236537" y="41717"/>
                  </a:lnTo>
                  <a:lnTo>
                    <a:pt x="236970" y="41665"/>
                  </a:lnTo>
                  <a:lnTo>
                    <a:pt x="237376" y="41602"/>
                  </a:lnTo>
                  <a:lnTo>
                    <a:pt x="237783" y="41540"/>
                  </a:lnTo>
                  <a:lnTo>
                    <a:pt x="238162" y="41477"/>
                  </a:lnTo>
                  <a:lnTo>
                    <a:pt x="238541" y="41404"/>
                  </a:lnTo>
                  <a:lnTo>
                    <a:pt x="238866" y="41337"/>
                  </a:lnTo>
                  <a:lnTo>
                    <a:pt x="239191" y="41259"/>
                  </a:lnTo>
                  <a:lnTo>
                    <a:pt x="239516" y="41181"/>
                  </a:lnTo>
                  <a:lnTo>
                    <a:pt x="239787" y="41103"/>
                  </a:lnTo>
                  <a:lnTo>
                    <a:pt x="240058" y="41014"/>
                  </a:lnTo>
                  <a:lnTo>
                    <a:pt x="240301" y="40926"/>
                  </a:lnTo>
                  <a:lnTo>
                    <a:pt x="240518" y="40837"/>
                  </a:lnTo>
                  <a:lnTo>
                    <a:pt x="240708" y="40743"/>
                  </a:lnTo>
                  <a:lnTo>
                    <a:pt x="240897" y="40645"/>
                  </a:lnTo>
                  <a:lnTo>
                    <a:pt x="241033" y="40540"/>
                  </a:lnTo>
                  <a:lnTo>
                    <a:pt x="241168" y="40442"/>
                  </a:lnTo>
                  <a:lnTo>
                    <a:pt x="241304" y="40338"/>
                  </a:lnTo>
                  <a:lnTo>
                    <a:pt x="241385" y="40239"/>
                  </a:lnTo>
                  <a:lnTo>
                    <a:pt x="241466" y="40140"/>
                  </a:lnTo>
                  <a:lnTo>
                    <a:pt x="241547" y="40041"/>
                  </a:lnTo>
                  <a:lnTo>
                    <a:pt x="241574" y="39937"/>
                  </a:lnTo>
                  <a:lnTo>
                    <a:pt x="241629" y="39838"/>
                  </a:lnTo>
                  <a:lnTo>
                    <a:pt x="241629" y="39739"/>
                  </a:lnTo>
                  <a:lnTo>
                    <a:pt x="241629" y="39640"/>
                  </a:lnTo>
                  <a:lnTo>
                    <a:pt x="241602" y="39541"/>
                  </a:lnTo>
                  <a:lnTo>
                    <a:pt x="241574" y="39442"/>
                  </a:lnTo>
                  <a:lnTo>
                    <a:pt x="241520" y="39344"/>
                  </a:lnTo>
                  <a:lnTo>
                    <a:pt x="241439" y="39245"/>
                  </a:lnTo>
                  <a:lnTo>
                    <a:pt x="241358" y="39146"/>
                  </a:lnTo>
                  <a:lnTo>
                    <a:pt x="241249" y="39047"/>
                  </a:lnTo>
                  <a:lnTo>
                    <a:pt x="241114" y="38948"/>
                  </a:lnTo>
                  <a:lnTo>
                    <a:pt x="240979" y="38849"/>
                  </a:lnTo>
                  <a:lnTo>
                    <a:pt x="240654" y="38657"/>
                  </a:lnTo>
                  <a:lnTo>
                    <a:pt x="240274" y="38464"/>
                  </a:lnTo>
                  <a:lnTo>
                    <a:pt x="239814" y="38271"/>
                  </a:lnTo>
                  <a:lnTo>
                    <a:pt x="239299" y="38079"/>
                  </a:lnTo>
                  <a:lnTo>
                    <a:pt x="238731" y="37886"/>
                  </a:lnTo>
                  <a:lnTo>
                    <a:pt x="238080" y="37699"/>
                  </a:lnTo>
                  <a:lnTo>
                    <a:pt x="237376" y="37512"/>
                  </a:lnTo>
                  <a:lnTo>
                    <a:pt x="236618" y="37324"/>
                  </a:lnTo>
                  <a:lnTo>
                    <a:pt x="235778" y="37142"/>
                  </a:lnTo>
                  <a:lnTo>
                    <a:pt x="234911" y="36960"/>
                  </a:lnTo>
                  <a:lnTo>
                    <a:pt x="233963" y="36778"/>
                  </a:lnTo>
                  <a:lnTo>
                    <a:pt x="232961" y="36596"/>
                  </a:lnTo>
                  <a:lnTo>
                    <a:pt x="231905" y="36419"/>
                  </a:lnTo>
                  <a:lnTo>
                    <a:pt x="230795" y="36242"/>
                  </a:lnTo>
                  <a:lnTo>
                    <a:pt x="229603" y="36070"/>
                  </a:lnTo>
                  <a:lnTo>
                    <a:pt x="228384" y="35898"/>
                  </a:lnTo>
                  <a:lnTo>
                    <a:pt x="227084" y="35727"/>
                  </a:lnTo>
                  <a:lnTo>
                    <a:pt x="225757" y="35560"/>
                  </a:lnTo>
                  <a:lnTo>
                    <a:pt x="224375" y="35394"/>
                  </a:lnTo>
                  <a:lnTo>
                    <a:pt x="222913" y="35232"/>
                  </a:lnTo>
                  <a:lnTo>
                    <a:pt x="221423" y="35071"/>
                  </a:lnTo>
                  <a:lnTo>
                    <a:pt x="219879" y="34910"/>
                  </a:lnTo>
                  <a:lnTo>
                    <a:pt x="218281" y="34754"/>
                  </a:lnTo>
                  <a:lnTo>
                    <a:pt x="214814" y="34420"/>
                  </a:lnTo>
                  <a:lnTo>
                    <a:pt x="210941" y="34041"/>
                  </a:lnTo>
                  <a:lnTo>
                    <a:pt x="206770" y="33624"/>
                  </a:lnTo>
                  <a:lnTo>
                    <a:pt x="202382" y="33182"/>
                  </a:lnTo>
                  <a:lnTo>
                    <a:pt x="193200" y="32250"/>
                  </a:lnTo>
                  <a:lnTo>
                    <a:pt x="184045" y="31314"/>
                  </a:lnTo>
                  <a:lnTo>
                    <a:pt x="175540" y="30439"/>
                  </a:lnTo>
                  <a:lnTo>
                    <a:pt x="168309" y="29690"/>
                  </a:lnTo>
                  <a:lnTo>
                    <a:pt x="160264" y="28847"/>
                  </a:lnTo>
                  <a:lnTo>
                    <a:pt x="159641" y="28774"/>
                  </a:lnTo>
                  <a:lnTo>
                    <a:pt x="159018" y="28691"/>
                  </a:lnTo>
                  <a:lnTo>
                    <a:pt x="158423" y="28592"/>
                  </a:lnTo>
                  <a:lnTo>
                    <a:pt x="157854" y="28488"/>
                  </a:lnTo>
                  <a:lnTo>
                    <a:pt x="157610" y="28436"/>
                  </a:lnTo>
                  <a:lnTo>
                    <a:pt x="157366" y="28379"/>
                  </a:lnTo>
                  <a:lnTo>
                    <a:pt x="157122" y="28321"/>
                  </a:lnTo>
                  <a:lnTo>
                    <a:pt x="156906" y="28264"/>
                  </a:lnTo>
                  <a:lnTo>
                    <a:pt x="156716" y="28202"/>
                  </a:lnTo>
                  <a:lnTo>
                    <a:pt x="156554" y="28144"/>
                  </a:lnTo>
                  <a:lnTo>
                    <a:pt x="156418" y="28082"/>
                  </a:lnTo>
                  <a:lnTo>
                    <a:pt x="156310" y="28019"/>
                  </a:lnTo>
                  <a:lnTo>
                    <a:pt x="156202" y="27957"/>
                  </a:lnTo>
                  <a:lnTo>
                    <a:pt x="156147" y="27895"/>
                  </a:lnTo>
                  <a:lnTo>
                    <a:pt x="156120" y="27832"/>
                  </a:lnTo>
                  <a:lnTo>
                    <a:pt x="156120" y="27770"/>
                  </a:lnTo>
                  <a:lnTo>
                    <a:pt x="156174" y="27707"/>
                  </a:lnTo>
                  <a:lnTo>
                    <a:pt x="156229" y="27650"/>
                  </a:lnTo>
                  <a:lnTo>
                    <a:pt x="156364" y="27588"/>
                  </a:lnTo>
                  <a:lnTo>
                    <a:pt x="156500" y="27530"/>
                  </a:lnTo>
                  <a:lnTo>
                    <a:pt x="156689" y="27468"/>
                  </a:lnTo>
                  <a:lnTo>
                    <a:pt x="156933" y="27416"/>
                  </a:lnTo>
                  <a:lnTo>
                    <a:pt x="157231" y="27359"/>
                  </a:lnTo>
                  <a:lnTo>
                    <a:pt x="157556" y="27307"/>
                  </a:lnTo>
                  <a:lnTo>
                    <a:pt x="157935" y="27254"/>
                  </a:lnTo>
                  <a:lnTo>
                    <a:pt x="158341" y="27202"/>
                  </a:lnTo>
                  <a:lnTo>
                    <a:pt x="158829" y="27156"/>
                  </a:lnTo>
                  <a:lnTo>
                    <a:pt x="159371" y="27114"/>
                  </a:lnTo>
                  <a:lnTo>
                    <a:pt x="160048" y="27067"/>
                  </a:lnTo>
                  <a:lnTo>
                    <a:pt x="160914" y="27015"/>
                  </a:lnTo>
                  <a:lnTo>
                    <a:pt x="161998" y="26958"/>
                  </a:lnTo>
                  <a:lnTo>
                    <a:pt x="163244" y="26895"/>
                  </a:lnTo>
                  <a:lnTo>
                    <a:pt x="166196" y="26750"/>
                  </a:lnTo>
                  <a:lnTo>
                    <a:pt x="169690" y="26573"/>
                  </a:lnTo>
                  <a:lnTo>
                    <a:pt x="171586" y="26474"/>
                  </a:lnTo>
                  <a:lnTo>
                    <a:pt x="173563" y="26365"/>
                  </a:lnTo>
                  <a:lnTo>
                    <a:pt x="175595" y="26250"/>
                  </a:lnTo>
                  <a:lnTo>
                    <a:pt x="177680" y="26125"/>
                  </a:lnTo>
                  <a:lnTo>
                    <a:pt x="179793" y="25995"/>
                  </a:lnTo>
                  <a:lnTo>
                    <a:pt x="181933" y="25849"/>
                  </a:lnTo>
                  <a:lnTo>
                    <a:pt x="184072" y="25698"/>
                  </a:lnTo>
                  <a:lnTo>
                    <a:pt x="186185" y="25537"/>
                  </a:lnTo>
                  <a:lnTo>
                    <a:pt x="187241" y="25449"/>
                  </a:lnTo>
                  <a:lnTo>
                    <a:pt x="188298" y="25365"/>
                  </a:lnTo>
                  <a:lnTo>
                    <a:pt x="189327" y="25272"/>
                  </a:lnTo>
                  <a:lnTo>
                    <a:pt x="190329" y="25178"/>
                  </a:lnTo>
                  <a:lnTo>
                    <a:pt x="191331" y="25084"/>
                  </a:lnTo>
                  <a:lnTo>
                    <a:pt x="192306" y="24986"/>
                  </a:lnTo>
                  <a:lnTo>
                    <a:pt x="193281" y="24881"/>
                  </a:lnTo>
                  <a:lnTo>
                    <a:pt x="194229" y="24777"/>
                  </a:lnTo>
                  <a:lnTo>
                    <a:pt x="195123" y="24673"/>
                  </a:lnTo>
                  <a:lnTo>
                    <a:pt x="196017" y="24559"/>
                  </a:lnTo>
                  <a:lnTo>
                    <a:pt x="196884" y="24450"/>
                  </a:lnTo>
                  <a:lnTo>
                    <a:pt x="197723" y="24330"/>
                  </a:lnTo>
                  <a:lnTo>
                    <a:pt x="198536" y="24210"/>
                  </a:lnTo>
                  <a:lnTo>
                    <a:pt x="199294" y="24090"/>
                  </a:lnTo>
                  <a:lnTo>
                    <a:pt x="200026" y="23960"/>
                  </a:lnTo>
                  <a:lnTo>
                    <a:pt x="200730" y="23835"/>
                  </a:lnTo>
                  <a:lnTo>
                    <a:pt x="201380" y="23700"/>
                  </a:lnTo>
                  <a:lnTo>
                    <a:pt x="202003" y="23565"/>
                  </a:lnTo>
                  <a:lnTo>
                    <a:pt x="202572" y="23424"/>
                  </a:lnTo>
                  <a:lnTo>
                    <a:pt x="203086" y="23284"/>
                  </a:lnTo>
                  <a:lnTo>
                    <a:pt x="203574" y="23138"/>
                  </a:lnTo>
                  <a:lnTo>
                    <a:pt x="204007" y="22987"/>
                  </a:lnTo>
                  <a:lnTo>
                    <a:pt x="204386" y="22836"/>
                  </a:lnTo>
                  <a:lnTo>
                    <a:pt x="204684" y="22680"/>
                  </a:lnTo>
                  <a:lnTo>
                    <a:pt x="204955" y="22519"/>
                  </a:lnTo>
                  <a:lnTo>
                    <a:pt x="205172" y="22357"/>
                  </a:lnTo>
                  <a:lnTo>
                    <a:pt x="205334" y="22191"/>
                  </a:lnTo>
                  <a:lnTo>
                    <a:pt x="205416" y="22019"/>
                  </a:lnTo>
                  <a:lnTo>
                    <a:pt x="205443" y="21931"/>
                  </a:lnTo>
                  <a:lnTo>
                    <a:pt x="205443" y="21842"/>
                  </a:lnTo>
                  <a:lnTo>
                    <a:pt x="205416" y="21754"/>
                  </a:lnTo>
                  <a:lnTo>
                    <a:pt x="205388" y="21665"/>
                  </a:lnTo>
                  <a:lnTo>
                    <a:pt x="205361" y="21577"/>
                  </a:lnTo>
                  <a:lnTo>
                    <a:pt x="205280" y="21483"/>
                  </a:lnTo>
                  <a:lnTo>
                    <a:pt x="205199" y="21390"/>
                  </a:lnTo>
                  <a:lnTo>
                    <a:pt x="205118" y="21296"/>
                  </a:lnTo>
                  <a:lnTo>
                    <a:pt x="204982" y="21202"/>
                  </a:lnTo>
                  <a:lnTo>
                    <a:pt x="204874" y="21109"/>
                  </a:lnTo>
                  <a:lnTo>
                    <a:pt x="204711" y="21015"/>
                  </a:lnTo>
                  <a:lnTo>
                    <a:pt x="204549" y="20926"/>
                  </a:lnTo>
                  <a:lnTo>
                    <a:pt x="204170" y="20739"/>
                  </a:lnTo>
                  <a:lnTo>
                    <a:pt x="203709" y="20557"/>
                  </a:lnTo>
                  <a:lnTo>
                    <a:pt x="203222" y="20375"/>
                  </a:lnTo>
                  <a:lnTo>
                    <a:pt x="202653" y="20193"/>
                  </a:lnTo>
                  <a:lnTo>
                    <a:pt x="202030" y="20016"/>
                  </a:lnTo>
                  <a:lnTo>
                    <a:pt x="201353" y="19839"/>
                  </a:lnTo>
                  <a:lnTo>
                    <a:pt x="200621" y="19667"/>
                  </a:lnTo>
                  <a:lnTo>
                    <a:pt x="199836" y="19490"/>
                  </a:lnTo>
                  <a:lnTo>
                    <a:pt x="199023" y="19318"/>
                  </a:lnTo>
                  <a:lnTo>
                    <a:pt x="198130" y="19152"/>
                  </a:lnTo>
                  <a:lnTo>
                    <a:pt x="197236" y="18980"/>
                  </a:lnTo>
                  <a:lnTo>
                    <a:pt x="196261" y="18819"/>
                  </a:lnTo>
                  <a:lnTo>
                    <a:pt x="195259" y="18652"/>
                  </a:lnTo>
                  <a:lnTo>
                    <a:pt x="194229" y="18491"/>
                  </a:lnTo>
                  <a:lnTo>
                    <a:pt x="193146" y="18330"/>
                  </a:lnTo>
                  <a:lnTo>
                    <a:pt x="192035" y="18173"/>
                  </a:lnTo>
                  <a:lnTo>
                    <a:pt x="190898" y="18017"/>
                  </a:lnTo>
                  <a:lnTo>
                    <a:pt x="189733" y="17861"/>
                  </a:lnTo>
                  <a:lnTo>
                    <a:pt x="188541" y="17710"/>
                  </a:lnTo>
                  <a:lnTo>
                    <a:pt x="187323" y="17565"/>
                  </a:lnTo>
                  <a:lnTo>
                    <a:pt x="186104" y="17414"/>
                  </a:lnTo>
                  <a:lnTo>
                    <a:pt x="184831" y="17268"/>
                  </a:lnTo>
                  <a:lnTo>
                    <a:pt x="183558" y="17127"/>
                  </a:lnTo>
                  <a:lnTo>
                    <a:pt x="182258" y="16987"/>
                  </a:lnTo>
                  <a:lnTo>
                    <a:pt x="180958" y="16852"/>
                  </a:lnTo>
                  <a:lnTo>
                    <a:pt x="179630" y="16716"/>
                  </a:lnTo>
                  <a:lnTo>
                    <a:pt x="176976" y="16451"/>
                  </a:lnTo>
                  <a:lnTo>
                    <a:pt x="174295" y="16201"/>
                  </a:lnTo>
                  <a:lnTo>
                    <a:pt x="171613" y="15956"/>
                  </a:lnTo>
                  <a:lnTo>
                    <a:pt x="168932" y="15728"/>
                  </a:lnTo>
                  <a:lnTo>
                    <a:pt x="166277" y="15509"/>
                  </a:lnTo>
                  <a:lnTo>
                    <a:pt x="163677" y="15301"/>
                  </a:lnTo>
                  <a:lnTo>
                    <a:pt x="161158" y="15108"/>
                  </a:lnTo>
                  <a:lnTo>
                    <a:pt x="158721" y="14921"/>
                  </a:lnTo>
                  <a:lnTo>
                    <a:pt x="156364" y="14754"/>
                  </a:lnTo>
                  <a:lnTo>
                    <a:pt x="154143" y="14593"/>
                  </a:lnTo>
                  <a:lnTo>
                    <a:pt x="152058" y="14453"/>
                  </a:lnTo>
                  <a:lnTo>
                    <a:pt x="150107" y="14317"/>
                  </a:lnTo>
                  <a:lnTo>
                    <a:pt x="146749" y="14099"/>
                  </a:lnTo>
                  <a:lnTo>
                    <a:pt x="142605" y="13838"/>
                  </a:lnTo>
                  <a:lnTo>
                    <a:pt x="141603" y="13771"/>
                  </a:lnTo>
                  <a:lnTo>
                    <a:pt x="140682" y="13698"/>
                  </a:lnTo>
                  <a:lnTo>
                    <a:pt x="139842" y="13630"/>
                  </a:lnTo>
                  <a:lnTo>
                    <a:pt x="139111" y="13552"/>
                  </a:lnTo>
                  <a:lnTo>
                    <a:pt x="138461" y="13474"/>
                  </a:lnTo>
                  <a:lnTo>
                    <a:pt x="137865" y="13396"/>
                  </a:lnTo>
                  <a:lnTo>
                    <a:pt x="137377" y="13318"/>
                  </a:lnTo>
                  <a:lnTo>
                    <a:pt x="136944" y="13235"/>
                  </a:lnTo>
                  <a:lnTo>
                    <a:pt x="136592" y="13146"/>
                  </a:lnTo>
                  <a:lnTo>
                    <a:pt x="136294" y="13058"/>
                  </a:lnTo>
                  <a:lnTo>
                    <a:pt x="136077" y="12964"/>
                  </a:lnTo>
                  <a:lnTo>
                    <a:pt x="135888" y="12870"/>
                  </a:lnTo>
                  <a:lnTo>
                    <a:pt x="135779" y="12772"/>
                  </a:lnTo>
                  <a:lnTo>
                    <a:pt x="135725" y="12668"/>
                  </a:lnTo>
                  <a:lnTo>
                    <a:pt x="135698" y="12563"/>
                  </a:lnTo>
                  <a:lnTo>
                    <a:pt x="135725" y="12454"/>
                  </a:lnTo>
                  <a:lnTo>
                    <a:pt x="135752" y="12428"/>
                  </a:lnTo>
                  <a:lnTo>
                    <a:pt x="135779" y="12402"/>
                  </a:lnTo>
                  <a:lnTo>
                    <a:pt x="135861" y="12376"/>
                  </a:lnTo>
                  <a:lnTo>
                    <a:pt x="135942" y="12350"/>
                  </a:lnTo>
                  <a:lnTo>
                    <a:pt x="136050" y="12324"/>
                  </a:lnTo>
                  <a:lnTo>
                    <a:pt x="136158" y="12298"/>
                  </a:lnTo>
                  <a:lnTo>
                    <a:pt x="136483" y="12251"/>
                  </a:lnTo>
                  <a:lnTo>
                    <a:pt x="136863" y="12204"/>
                  </a:lnTo>
                  <a:lnTo>
                    <a:pt x="137323" y="12163"/>
                  </a:lnTo>
                  <a:lnTo>
                    <a:pt x="137838" y="12121"/>
                  </a:lnTo>
                  <a:lnTo>
                    <a:pt x="138434" y="12079"/>
                  </a:lnTo>
                  <a:lnTo>
                    <a:pt x="139084" y="12038"/>
                  </a:lnTo>
                  <a:lnTo>
                    <a:pt x="139788" y="12001"/>
                  </a:lnTo>
                  <a:lnTo>
                    <a:pt x="140573" y="11965"/>
                  </a:lnTo>
                  <a:lnTo>
                    <a:pt x="141386" y="11929"/>
                  </a:lnTo>
                  <a:lnTo>
                    <a:pt x="143146" y="11856"/>
                  </a:lnTo>
                  <a:lnTo>
                    <a:pt x="145097" y="11788"/>
                  </a:lnTo>
                  <a:lnTo>
                    <a:pt x="147209" y="11720"/>
                  </a:lnTo>
                  <a:lnTo>
                    <a:pt x="149403" y="11653"/>
                  </a:lnTo>
                  <a:lnTo>
                    <a:pt x="154089" y="11517"/>
                  </a:lnTo>
                  <a:lnTo>
                    <a:pt x="156500" y="11445"/>
                  </a:lnTo>
                  <a:lnTo>
                    <a:pt x="158910" y="11372"/>
                  </a:lnTo>
                  <a:lnTo>
                    <a:pt x="161321" y="11288"/>
                  </a:lnTo>
                  <a:lnTo>
                    <a:pt x="163704" y="11205"/>
                  </a:lnTo>
                  <a:lnTo>
                    <a:pt x="166088" y="11106"/>
                  </a:lnTo>
                  <a:lnTo>
                    <a:pt x="167279" y="11054"/>
                  </a:lnTo>
                  <a:lnTo>
                    <a:pt x="168444" y="11002"/>
                  </a:lnTo>
                  <a:lnTo>
                    <a:pt x="169636" y="10940"/>
                  </a:lnTo>
                  <a:lnTo>
                    <a:pt x="170801" y="10877"/>
                  </a:lnTo>
                  <a:lnTo>
                    <a:pt x="171965" y="10810"/>
                  </a:lnTo>
                  <a:lnTo>
                    <a:pt x="173130" y="10742"/>
                  </a:lnTo>
                  <a:lnTo>
                    <a:pt x="174240" y="10664"/>
                  </a:lnTo>
                  <a:lnTo>
                    <a:pt x="175351" y="10586"/>
                  </a:lnTo>
                  <a:lnTo>
                    <a:pt x="176434" y="10503"/>
                  </a:lnTo>
                  <a:lnTo>
                    <a:pt x="177464" y="10414"/>
                  </a:lnTo>
                  <a:lnTo>
                    <a:pt x="178493" y="10320"/>
                  </a:lnTo>
                  <a:lnTo>
                    <a:pt x="179468" y="10222"/>
                  </a:lnTo>
                  <a:lnTo>
                    <a:pt x="180416" y="10123"/>
                  </a:lnTo>
                  <a:lnTo>
                    <a:pt x="181310" y="10013"/>
                  </a:lnTo>
                  <a:lnTo>
                    <a:pt x="182149" y="9899"/>
                  </a:lnTo>
                  <a:lnTo>
                    <a:pt x="182962" y="9779"/>
                  </a:lnTo>
                  <a:lnTo>
                    <a:pt x="183693" y="9660"/>
                  </a:lnTo>
                  <a:lnTo>
                    <a:pt x="184370" y="9529"/>
                  </a:lnTo>
                  <a:lnTo>
                    <a:pt x="184695" y="9462"/>
                  </a:lnTo>
                  <a:lnTo>
                    <a:pt x="184993" y="9394"/>
                  </a:lnTo>
                  <a:lnTo>
                    <a:pt x="185291" y="9321"/>
                  </a:lnTo>
                  <a:lnTo>
                    <a:pt x="185562" y="9254"/>
                  </a:lnTo>
                  <a:lnTo>
                    <a:pt x="185806" y="9176"/>
                  </a:lnTo>
                  <a:lnTo>
                    <a:pt x="186050" y="9103"/>
                  </a:lnTo>
                  <a:lnTo>
                    <a:pt x="186266" y="9030"/>
                  </a:lnTo>
                  <a:lnTo>
                    <a:pt x="186456" y="8952"/>
                  </a:lnTo>
                  <a:lnTo>
                    <a:pt x="186645" y="8869"/>
                  </a:lnTo>
                  <a:lnTo>
                    <a:pt x="186808" y="8790"/>
                  </a:lnTo>
                  <a:lnTo>
                    <a:pt x="186943" y="8707"/>
                  </a:lnTo>
                  <a:lnTo>
                    <a:pt x="187052" y="8624"/>
                  </a:lnTo>
                  <a:lnTo>
                    <a:pt x="187160" y="8535"/>
                  </a:lnTo>
                  <a:lnTo>
                    <a:pt x="187241" y="8447"/>
                  </a:lnTo>
                  <a:lnTo>
                    <a:pt x="187296" y="8359"/>
                  </a:lnTo>
                  <a:lnTo>
                    <a:pt x="187323" y="8270"/>
                  </a:lnTo>
                  <a:lnTo>
                    <a:pt x="187350" y="8176"/>
                  </a:lnTo>
                  <a:lnTo>
                    <a:pt x="187350" y="8083"/>
                  </a:lnTo>
                  <a:lnTo>
                    <a:pt x="187296" y="7984"/>
                  </a:lnTo>
                  <a:lnTo>
                    <a:pt x="187241" y="7885"/>
                  </a:lnTo>
                  <a:lnTo>
                    <a:pt x="187160" y="7786"/>
                  </a:lnTo>
                  <a:lnTo>
                    <a:pt x="187052" y="7687"/>
                  </a:lnTo>
                  <a:lnTo>
                    <a:pt x="186916" y="7583"/>
                  </a:lnTo>
                  <a:lnTo>
                    <a:pt x="186781" y="7474"/>
                  </a:lnTo>
                  <a:lnTo>
                    <a:pt x="186591" y="7370"/>
                  </a:lnTo>
                  <a:lnTo>
                    <a:pt x="186348" y="7255"/>
                  </a:lnTo>
                  <a:lnTo>
                    <a:pt x="186077" y="7141"/>
                  </a:lnTo>
                  <a:lnTo>
                    <a:pt x="185752" y="7026"/>
                  </a:lnTo>
                  <a:lnTo>
                    <a:pt x="185400" y="6907"/>
                  </a:lnTo>
                  <a:lnTo>
                    <a:pt x="184993" y="6782"/>
                  </a:lnTo>
                  <a:lnTo>
                    <a:pt x="184560" y="6657"/>
                  </a:lnTo>
                  <a:lnTo>
                    <a:pt x="184072" y="6532"/>
                  </a:lnTo>
                  <a:lnTo>
                    <a:pt x="183531" y="6402"/>
                  </a:lnTo>
                  <a:lnTo>
                    <a:pt x="182962" y="6267"/>
                  </a:lnTo>
                  <a:lnTo>
                    <a:pt x="182339" y="6136"/>
                  </a:lnTo>
                  <a:lnTo>
                    <a:pt x="181689" y="6001"/>
                  </a:lnTo>
                  <a:lnTo>
                    <a:pt x="180985" y="5861"/>
                  </a:lnTo>
                  <a:lnTo>
                    <a:pt x="180226" y="5725"/>
                  </a:lnTo>
                  <a:lnTo>
                    <a:pt x="179414" y="5585"/>
                  </a:lnTo>
                  <a:lnTo>
                    <a:pt x="178574" y="5444"/>
                  </a:lnTo>
                  <a:lnTo>
                    <a:pt x="177680" y="5299"/>
                  </a:lnTo>
                  <a:lnTo>
                    <a:pt x="176732" y="5158"/>
                  </a:lnTo>
                  <a:lnTo>
                    <a:pt x="175757" y="5012"/>
                  </a:lnTo>
                  <a:lnTo>
                    <a:pt x="174728" y="4867"/>
                  </a:lnTo>
                  <a:lnTo>
                    <a:pt x="173645" y="4721"/>
                  </a:lnTo>
                  <a:lnTo>
                    <a:pt x="172507" y="4580"/>
                  </a:lnTo>
                  <a:lnTo>
                    <a:pt x="171342" y="4435"/>
                  </a:lnTo>
                  <a:lnTo>
                    <a:pt x="170096" y="4289"/>
                  </a:lnTo>
                  <a:lnTo>
                    <a:pt x="168823" y="4138"/>
                  </a:lnTo>
                  <a:lnTo>
                    <a:pt x="167496" y="3998"/>
                  </a:lnTo>
                  <a:lnTo>
                    <a:pt x="166142" y="3852"/>
                  </a:lnTo>
                  <a:lnTo>
                    <a:pt x="164706" y="3706"/>
                  </a:lnTo>
                  <a:lnTo>
                    <a:pt x="163217" y="3560"/>
                  </a:lnTo>
                  <a:lnTo>
                    <a:pt x="161700" y="3420"/>
                  </a:lnTo>
                  <a:lnTo>
                    <a:pt x="160129" y="3274"/>
                  </a:lnTo>
                  <a:lnTo>
                    <a:pt x="158504" y="3134"/>
                  </a:lnTo>
                  <a:lnTo>
                    <a:pt x="156825" y="2993"/>
                  </a:lnTo>
                  <a:lnTo>
                    <a:pt x="155091" y="2853"/>
                  </a:lnTo>
                  <a:lnTo>
                    <a:pt x="153303" y="2717"/>
                  </a:lnTo>
                  <a:lnTo>
                    <a:pt x="151462" y="2582"/>
                  </a:lnTo>
                  <a:lnTo>
                    <a:pt x="149566" y="2447"/>
                  </a:lnTo>
                  <a:lnTo>
                    <a:pt x="147643" y="2317"/>
                  </a:lnTo>
                  <a:lnTo>
                    <a:pt x="145638" y="2187"/>
                  </a:lnTo>
                  <a:lnTo>
                    <a:pt x="143580" y="2056"/>
                  </a:lnTo>
                  <a:lnTo>
                    <a:pt x="141494" y="1932"/>
                  </a:lnTo>
                  <a:lnTo>
                    <a:pt x="139327" y="1807"/>
                  </a:lnTo>
                  <a:lnTo>
                    <a:pt x="137106" y="1687"/>
                  </a:lnTo>
                  <a:lnTo>
                    <a:pt x="134831" y="1567"/>
                  </a:lnTo>
                  <a:lnTo>
                    <a:pt x="132529" y="1453"/>
                  </a:lnTo>
                  <a:lnTo>
                    <a:pt x="130146" y="1343"/>
                  </a:lnTo>
                  <a:lnTo>
                    <a:pt x="127708" y="1234"/>
                  </a:lnTo>
                  <a:lnTo>
                    <a:pt x="125216" y="1125"/>
                  </a:lnTo>
                  <a:lnTo>
                    <a:pt x="122643" y="1026"/>
                  </a:lnTo>
                  <a:lnTo>
                    <a:pt x="120043" y="927"/>
                  </a:lnTo>
                  <a:lnTo>
                    <a:pt x="117388" y="833"/>
                  </a:lnTo>
                  <a:lnTo>
                    <a:pt x="114653" y="740"/>
                  </a:lnTo>
                  <a:lnTo>
                    <a:pt x="111863" y="651"/>
                  </a:lnTo>
                  <a:lnTo>
                    <a:pt x="109046" y="568"/>
                  </a:lnTo>
                  <a:lnTo>
                    <a:pt x="106121" y="490"/>
                  </a:lnTo>
                  <a:lnTo>
                    <a:pt x="103169" y="417"/>
                  </a:lnTo>
                  <a:lnTo>
                    <a:pt x="100162" y="350"/>
                  </a:lnTo>
                  <a:lnTo>
                    <a:pt x="97074" y="282"/>
                  </a:lnTo>
                  <a:lnTo>
                    <a:pt x="93932" y="225"/>
                  </a:lnTo>
                  <a:lnTo>
                    <a:pt x="90736" y="167"/>
                  </a:lnTo>
                  <a:lnTo>
                    <a:pt x="87486" y="115"/>
                  </a:lnTo>
                  <a:lnTo>
                    <a:pt x="84155" y="74"/>
                  </a:lnTo>
                  <a:lnTo>
                    <a:pt x="80769" y="32"/>
                  </a:lnTo>
                  <a:lnTo>
                    <a:pt x="77329" y="1"/>
                  </a:lnTo>
                  <a:close/>
                </a:path>
              </a:pathLst>
            </a:cu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43;p6"/>
            <p:cNvSpPr/>
            <p:nvPr/>
          </p:nvSpPr>
          <p:spPr>
            <a:xfrm rot="-9843276">
              <a:off x="8594932" y="3685525"/>
              <a:ext cx="874111" cy="1342743"/>
            </a:xfrm>
            <a:custGeom>
              <a:avLst/>
              <a:gdLst/>
              <a:ahLst/>
              <a:cxnLst/>
              <a:rect l="l" t="t" r="r" b="b"/>
              <a:pathLst>
                <a:path w="189084" h="62179" extrusionOk="0">
                  <a:moveTo>
                    <a:pt x="651" y="0"/>
                  </a:moveTo>
                  <a:lnTo>
                    <a:pt x="1" y="104"/>
                  </a:lnTo>
                  <a:lnTo>
                    <a:pt x="3766" y="1343"/>
                  </a:lnTo>
                  <a:lnTo>
                    <a:pt x="7883" y="2691"/>
                  </a:lnTo>
                  <a:lnTo>
                    <a:pt x="16875" y="5668"/>
                  </a:lnTo>
                  <a:lnTo>
                    <a:pt x="26761" y="8962"/>
                  </a:lnTo>
                  <a:lnTo>
                    <a:pt x="37324" y="12485"/>
                  </a:lnTo>
                  <a:lnTo>
                    <a:pt x="59643" y="19932"/>
                  </a:lnTo>
                  <a:lnTo>
                    <a:pt x="70937" y="23694"/>
                  </a:lnTo>
                  <a:lnTo>
                    <a:pt x="82015" y="27379"/>
                  </a:lnTo>
                  <a:lnTo>
                    <a:pt x="92822" y="30954"/>
                  </a:lnTo>
                  <a:lnTo>
                    <a:pt x="103304" y="34425"/>
                  </a:lnTo>
                  <a:lnTo>
                    <a:pt x="113461" y="37777"/>
                  </a:lnTo>
                  <a:lnTo>
                    <a:pt x="123212" y="40982"/>
                  </a:lnTo>
                  <a:lnTo>
                    <a:pt x="132502" y="44037"/>
                  </a:lnTo>
                  <a:lnTo>
                    <a:pt x="141305" y="46910"/>
                  </a:lnTo>
                  <a:lnTo>
                    <a:pt x="149539" y="49595"/>
                  </a:lnTo>
                  <a:lnTo>
                    <a:pt x="157177" y="52062"/>
                  </a:lnTo>
                  <a:lnTo>
                    <a:pt x="164138" y="54305"/>
                  </a:lnTo>
                  <a:lnTo>
                    <a:pt x="170367" y="56303"/>
                  </a:lnTo>
                  <a:lnTo>
                    <a:pt x="175785" y="58036"/>
                  </a:lnTo>
                  <a:lnTo>
                    <a:pt x="180389" y="59493"/>
                  </a:lnTo>
                  <a:lnTo>
                    <a:pt x="186781" y="61481"/>
                  </a:lnTo>
                  <a:lnTo>
                    <a:pt x="187756" y="61783"/>
                  </a:lnTo>
                  <a:lnTo>
                    <a:pt x="188460" y="62007"/>
                  </a:lnTo>
                  <a:lnTo>
                    <a:pt x="188921" y="62132"/>
                  </a:lnTo>
                  <a:lnTo>
                    <a:pt x="189083" y="62178"/>
                  </a:lnTo>
                  <a:lnTo>
                    <a:pt x="188569" y="61991"/>
                  </a:lnTo>
                  <a:lnTo>
                    <a:pt x="186971" y="61460"/>
                  </a:lnTo>
                  <a:lnTo>
                    <a:pt x="180741" y="59425"/>
                  </a:lnTo>
                  <a:lnTo>
                    <a:pt x="170882" y="56215"/>
                  </a:lnTo>
                  <a:lnTo>
                    <a:pt x="157827" y="51963"/>
                  </a:lnTo>
                  <a:lnTo>
                    <a:pt x="150270" y="49486"/>
                  </a:lnTo>
                  <a:lnTo>
                    <a:pt x="142090" y="46800"/>
                  </a:lnTo>
                  <a:lnTo>
                    <a:pt x="124079" y="40863"/>
                  </a:lnTo>
                  <a:lnTo>
                    <a:pt x="104252" y="34300"/>
                  </a:lnTo>
                  <a:lnTo>
                    <a:pt x="82963" y="27249"/>
                  </a:lnTo>
                  <a:lnTo>
                    <a:pt x="71858" y="23559"/>
                  </a:lnTo>
                  <a:lnTo>
                    <a:pt x="60537" y="19802"/>
                  </a:lnTo>
                  <a:lnTo>
                    <a:pt x="38191" y="12360"/>
                  </a:lnTo>
                  <a:lnTo>
                    <a:pt x="27574" y="8842"/>
                  </a:lnTo>
                  <a:lnTo>
                    <a:pt x="17633" y="5553"/>
                  </a:lnTo>
                  <a:lnTo>
                    <a:pt x="12975" y="4023"/>
                  </a:lnTo>
                  <a:lnTo>
                    <a:pt x="8587" y="2582"/>
                  </a:lnTo>
                  <a:lnTo>
                    <a:pt x="4470" y="1239"/>
                  </a:lnTo>
                  <a:lnTo>
                    <a:pt x="651" y="0"/>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 name="Google Shape;44;p6"/>
            <p:cNvSpPr/>
            <p:nvPr/>
          </p:nvSpPr>
          <p:spPr>
            <a:xfrm rot="-9843276">
              <a:off x="8594932" y="3685525"/>
              <a:ext cx="874111" cy="1342743"/>
            </a:xfrm>
            <a:custGeom>
              <a:avLst/>
              <a:gdLst/>
              <a:ahLst/>
              <a:cxnLst/>
              <a:rect l="l" t="t" r="r" b="b"/>
              <a:pathLst>
                <a:path w="189084" h="62179" fill="none" extrusionOk="0">
                  <a:moveTo>
                    <a:pt x="651" y="0"/>
                  </a:moveTo>
                  <a:lnTo>
                    <a:pt x="651" y="0"/>
                  </a:lnTo>
                  <a:lnTo>
                    <a:pt x="4470" y="1239"/>
                  </a:lnTo>
                  <a:lnTo>
                    <a:pt x="8587" y="2582"/>
                  </a:lnTo>
                  <a:lnTo>
                    <a:pt x="12975" y="4023"/>
                  </a:lnTo>
                  <a:lnTo>
                    <a:pt x="17633" y="5553"/>
                  </a:lnTo>
                  <a:lnTo>
                    <a:pt x="27574" y="8842"/>
                  </a:lnTo>
                  <a:lnTo>
                    <a:pt x="38191" y="12360"/>
                  </a:lnTo>
                  <a:lnTo>
                    <a:pt x="60537" y="19802"/>
                  </a:lnTo>
                  <a:lnTo>
                    <a:pt x="71858" y="23559"/>
                  </a:lnTo>
                  <a:lnTo>
                    <a:pt x="82963" y="27249"/>
                  </a:lnTo>
                  <a:lnTo>
                    <a:pt x="82963" y="27249"/>
                  </a:lnTo>
                  <a:lnTo>
                    <a:pt x="104252" y="34300"/>
                  </a:lnTo>
                  <a:lnTo>
                    <a:pt x="124079" y="40863"/>
                  </a:lnTo>
                  <a:lnTo>
                    <a:pt x="142090" y="46800"/>
                  </a:lnTo>
                  <a:lnTo>
                    <a:pt x="150270" y="49486"/>
                  </a:lnTo>
                  <a:lnTo>
                    <a:pt x="157827" y="51963"/>
                  </a:lnTo>
                  <a:lnTo>
                    <a:pt x="157827" y="51963"/>
                  </a:lnTo>
                  <a:lnTo>
                    <a:pt x="170882" y="56215"/>
                  </a:lnTo>
                  <a:lnTo>
                    <a:pt x="180741" y="59425"/>
                  </a:lnTo>
                  <a:lnTo>
                    <a:pt x="186971" y="61460"/>
                  </a:lnTo>
                  <a:lnTo>
                    <a:pt x="188569" y="61991"/>
                  </a:lnTo>
                  <a:lnTo>
                    <a:pt x="189083" y="62178"/>
                  </a:lnTo>
                  <a:lnTo>
                    <a:pt x="189083" y="62178"/>
                  </a:lnTo>
                  <a:lnTo>
                    <a:pt x="188921" y="62132"/>
                  </a:lnTo>
                  <a:lnTo>
                    <a:pt x="188460" y="62007"/>
                  </a:lnTo>
                  <a:lnTo>
                    <a:pt x="188460" y="62007"/>
                  </a:lnTo>
                  <a:lnTo>
                    <a:pt x="187756" y="61783"/>
                  </a:lnTo>
                  <a:lnTo>
                    <a:pt x="186781" y="61481"/>
                  </a:lnTo>
                  <a:lnTo>
                    <a:pt x="180389" y="59493"/>
                  </a:lnTo>
                  <a:lnTo>
                    <a:pt x="180389" y="59493"/>
                  </a:lnTo>
                  <a:lnTo>
                    <a:pt x="175785" y="58036"/>
                  </a:lnTo>
                  <a:lnTo>
                    <a:pt x="170367" y="56303"/>
                  </a:lnTo>
                  <a:lnTo>
                    <a:pt x="164138" y="54305"/>
                  </a:lnTo>
                  <a:lnTo>
                    <a:pt x="157177" y="52062"/>
                  </a:lnTo>
                  <a:lnTo>
                    <a:pt x="157177" y="52062"/>
                  </a:lnTo>
                  <a:lnTo>
                    <a:pt x="149539" y="49595"/>
                  </a:lnTo>
                  <a:lnTo>
                    <a:pt x="141305" y="46910"/>
                  </a:lnTo>
                  <a:lnTo>
                    <a:pt x="132502" y="44037"/>
                  </a:lnTo>
                  <a:lnTo>
                    <a:pt x="123212" y="40982"/>
                  </a:lnTo>
                  <a:lnTo>
                    <a:pt x="113461" y="37777"/>
                  </a:lnTo>
                  <a:lnTo>
                    <a:pt x="103304" y="34425"/>
                  </a:lnTo>
                  <a:lnTo>
                    <a:pt x="92822" y="30954"/>
                  </a:lnTo>
                  <a:lnTo>
                    <a:pt x="82015" y="27379"/>
                  </a:lnTo>
                  <a:lnTo>
                    <a:pt x="82015" y="27379"/>
                  </a:lnTo>
                  <a:lnTo>
                    <a:pt x="70937" y="23694"/>
                  </a:lnTo>
                  <a:lnTo>
                    <a:pt x="59643" y="19932"/>
                  </a:lnTo>
                  <a:lnTo>
                    <a:pt x="37324" y="12485"/>
                  </a:lnTo>
                  <a:lnTo>
                    <a:pt x="26761" y="8962"/>
                  </a:lnTo>
                  <a:lnTo>
                    <a:pt x="16875" y="5668"/>
                  </a:lnTo>
                  <a:lnTo>
                    <a:pt x="7883" y="2691"/>
                  </a:lnTo>
                  <a:lnTo>
                    <a:pt x="3766" y="1343"/>
                  </a:lnTo>
                  <a:lnTo>
                    <a:pt x="1" y="104"/>
                  </a:lnTo>
                </a:path>
              </a:pathLst>
            </a:custGeom>
            <a:no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6"/>
            <p:cNvSpPr/>
            <p:nvPr/>
          </p:nvSpPr>
          <p:spPr>
            <a:xfrm rot="-9843276">
              <a:off x="8726951" y="4082119"/>
              <a:ext cx="276596" cy="85537"/>
            </a:xfrm>
            <a:custGeom>
              <a:avLst/>
              <a:gdLst/>
              <a:ahLst/>
              <a:cxnLst/>
              <a:rect l="l" t="t" r="r" b="b"/>
              <a:pathLst>
                <a:path w="59832" h="3961" extrusionOk="0">
                  <a:moveTo>
                    <a:pt x="0" y="0"/>
                  </a:moveTo>
                  <a:lnTo>
                    <a:pt x="569" y="52"/>
                  </a:lnTo>
                  <a:lnTo>
                    <a:pt x="1138" y="99"/>
                  </a:lnTo>
                  <a:lnTo>
                    <a:pt x="1706" y="141"/>
                  </a:lnTo>
                  <a:lnTo>
                    <a:pt x="2302" y="177"/>
                  </a:lnTo>
                  <a:lnTo>
                    <a:pt x="8694" y="640"/>
                  </a:lnTo>
                  <a:lnTo>
                    <a:pt x="29713" y="2108"/>
                  </a:lnTo>
                  <a:lnTo>
                    <a:pt x="35726" y="2514"/>
                  </a:lnTo>
                  <a:lnTo>
                    <a:pt x="41332" y="2883"/>
                  </a:lnTo>
                  <a:lnTo>
                    <a:pt x="46451" y="3211"/>
                  </a:lnTo>
                  <a:lnTo>
                    <a:pt x="48754" y="3357"/>
                  </a:lnTo>
                  <a:lnTo>
                    <a:pt x="50920" y="3482"/>
                  </a:lnTo>
                  <a:lnTo>
                    <a:pt x="52843" y="3601"/>
                  </a:lnTo>
                  <a:lnTo>
                    <a:pt x="54604" y="3700"/>
                  </a:lnTo>
                  <a:lnTo>
                    <a:pt x="56121" y="3789"/>
                  </a:lnTo>
                  <a:lnTo>
                    <a:pt x="57421" y="3856"/>
                  </a:lnTo>
                  <a:lnTo>
                    <a:pt x="58017" y="3893"/>
                  </a:lnTo>
                  <a:lnTo>
                    <a:pt x="58613" y="3919"/>
                  </a:lnTo>
                  <a:lnTo>
                    <a:pt x="59208" y="3945"/>
                  </a:lnTo>
                  <a:lnTo>
                    <a:pt x="59831" y="3961"/>
                  </a:lnTo>
                  <a:lnTo>
                    <a:pt x="59290" y="3898"/>
                  </a:lnTo>
                  <a:lnTo>
                    <a:pt x="58721" y="3841"/>
                  </a:lnTo>
                  <a:lnTo>
                    <a:pt x="58125" y="3789"/>
                  </a:lnTo>
                  <a:lnTo>
                    <a:pt x="57529" y="3747"/>
                  </a:lnTo>
                  <a:lnTo>
                    <a:pt x="51137" y="3320"/>
                  </a:lnTo>
                  <a:lnTo>
                    <a:pt x="30092" y="1889"/>
                  </a:lnTo>
                  <a:lnTo>
                    <a:pt x="24079" y="1473"/>
                  </a:lnTo>
                  <a:lnTo>
                    <a:pt x="18472" y="1093"/>
                  </a:lnTo>
                  <a:lnTo>
                    <a:pt x="13380" y="760"/>
                  </a:lnTo>
                  <a:lnTo>
                    <a:pt x="11078" y="609"/>
                  </a:lnTo>
                  <a:lnTo>
                    <a:pt x="8938" y="479"/>
                  </a:lnTo>
                  <a:lnTo>
                    <a:pt x="5255" y="255"/>
                  </a:lnTo>
                  <a:lnTo>
                    <a:pt x="3738" y="167"/>
                  </a:lnTo>
                  <a:lnTo>
                    <a:pt x="2438" y="99"/>
                  </a:lnTo>
                  <a:lnTo>
                    <a:pt x="1842" y="63"/>
                  </a:lnTo>
                  <a:lnTo>
                    <a:pt x="1246" y="37"/>
                  </a:lnTo>
                  <a:lnTo>
                    <a:pt x="623" y="16"/>
                  </a:lnTo>
                  <a:lnTo>
                    <a:pt x="0" y="0"/>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6"/>
            <p:cNvSpPr/>
            <p:nvPr/>
          </p:nvSpPr>
          <p:spPr>
            <a:xfrm rot="-9843276">
              <a:off x="9037031" y="3926766"/>
              <a:ext cx="98800" cy="289521"/>
            </a:xfrm>
            <a:custGeom>
              <a:avLst/>
              <a:gdLst/>
              <a:ahLst/>
              <a:cxnLst/>
              <a:rect l="l" t="t" r="r" b="b"/>
              <a:pathLst>
                <a:path w="21372" h="13407" extrusionOk="0">
                  <a:moveTo>
                    <a:pt x="21344" y="1"/>
                  </a:moveTo>
                  <a:lnTo>
                    <a:pt x="21317" y="11"/>
                  </a:lnTo>
                  <a:lnTo>
                    <a:pt x="21236" y="37"/>
                  </a:lnTo>
                  <a:lnTo>
                    <a:pt x="21019" y="136"/>
                  </a:lnTo>
                  <a:lnTo>
                    <a:pt x="20721" y="297"/>
                  </a:lnTo>
                  <a:lnTo>
                    <a:pt x="20315" y="516"/>
                  </a:lnTo>
                  <a:lnTo>
                    <a:pt x="19258" y="1130"/>
                  </a:lnTo>
                  <a:lnTo>
                    <a:pt x="17877" y="1942"/>
                  </a:lnTo>
                  <a:lnTo>
                    <a:pt x="16225" y="2930"/>
                  </a:lnTo>
                  <a:lnTo>
                    <a:pt x="14383" y="4065"/>
                  </a:lnTo>
                  <a:lnTo>
                    <a:pt x="12352" y="5319"/>
                  </a:lnTo>
                  <a:lnTo>
                    <a:pt x="10185" y="6672"/>
                  </a:lnTo>
                  <a:lnTo>
                    <a:pt x="8045" y="8025"/>
                  </a:lnTo>
                  <a:lnTo>
                    <a:pt x="6068" y="9285"/>
                  </a:lnTo>
                  <a:lnTo>
                    <a:pt x="4307" y="10424"/>
                  </a:lnTo>
                  <a:lnTo>
                    <a:pt x="2790" y="11424"/>
                  </a:lnTo>
                  <a:lnTo>
                    <a:pt x="1545" y="12246"/>
                  </a:lnTo>
                  <a:lnTo>
                    <a:pt x="651" y="12870"/>
                  </a:lnTo>
                  <a:lnTo>
                    <a:pt x="353" y="13099"/>
                  </a:lnTo>
                  <a:lnTo>
                    <a:pt x="136" y="13266"/>
                  </a:lnTo>
                  <a:lnTo>
                    <a:pt x="28" y="13370"/>
                  </a:lnTo>
                  <a:lnTo>
                    <a:pt x="1" y="13396"/>
                  </a:lnTo>
                  <a:lnTo>
                    <a:pt x="1" y="13406"/>
                  </a:lnTo>
                  <a:lnTo>
                    <a:pt x="55" y="13401"/>
                  </a:lnTo>
                  <a:lnTo>
                    <a:pt x="109" y="13375"/>
                  </a:lnTo>
                  <a:lnTo>
                    <a:pt x="326" y="13276"/>
                  </a:lnTo>
                  <a:lnTo>
                    <a:pt x="651" y="13115"/>
                  </a:lnTo>
                  <a:lnTo>
                    <a:pt x="1057" y="12891"/>
                  </a:lnTo>
                  <a:lnTo>
                    <a:pt x="2113" y="12277"/>
                  </a:lnTo>
                  <a:lnTo>
                    <a:pt x="3495" y="11460"/>
                  </a:lnTo>
                  <a:lnTo>
                    <a:pt x="5120" y="10471"/>
                  </a:lnTo>
                  <a:lnTo>
                    <a:pt x="6989" y="9337"/>
                  </a:lnTo>
                  <a:lnTo>
                    <a:pt x="9020" y="8077"/>
                  </a:lnTo>
                  <a:lnTo>
                    <a:pt x="11187" y="6729"/>
                  </a:lnTo>
                  <a:lnTo>
                    <a:pt x="13327" y="5382"/>
                  </a:lnTo>
                  <a:lnTo>
                    <a:pt x="15304" y="4122"/>
                  </a:lnTo>
                  <a:lnTo>
                    <a:pt x="17064" y="2977"/>
                  </a:lnTo>
                  <a:lnTo>
                    <a:pt x="18581" y="1983"/>
                  </a:lnTo>
                  <a:lnTo>
                    <a:pt x="19800" y="1156"/>
                  </a:lnTo>
                  <a:lnTo>
                    <a:pt x="20694" y="537"/>
                  </a:lnTo>
                  <a:lnTo>
                    <a:pt x="21236" y="141"/>
                  </a:lnTo>
                  <a:lnTo>
                    <a:pt x="21344" y="37"/>
                  </a:lnTo>
                  <a:lnTo>
                    <a:pt x="21371" y="11"/>
                  </a:lnTo>
                  <a:lnTo>
                    <a:pt x="21344"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 name="Google Shape;47;p6"/>
            <p:cNvSpPr/>
            <p:nvPr/>
          </p:nvSpPr>
          <p:spPr>
            <a:xfrm rot="-9843276">
              <a:off x="9120861" y="4361644"/>
              <a:ext cx="153761" cy="229617"/>
            </a:xfrm>
            <a:custGeom>
              <a:avLst/>
              <a:gdLst/>
              <a:ahLst/>
              <a:cxnLst/>
              <a:rect l="l" t="t" r="r" b="b"/>
              <a:pathLst>
                <a:path w="33261" h="10633" extrusionOk="0">
                  <a:moveTo>
                    <a:pt x="33261" y="1"/>
                  </a:moveTo>
                  <a:lnTo>
                    <a:pt x="32773" y="84"/>
                  </a:lnTo>
                  <a:lnTo>
                    <a:pt x="32313" y="178"/>
                  </a:lnTo>
                  <a:lnTo>
                    <a:pt x="31880" y="277"/>
                  </a:lnTo>
                  <a:lnTo>
                    <a:pt x="31473" y="375"/>
                  </a:lnTo>
                  <a:lnTo>
                    <a:pt x="30634" y="584"/>
                  </a:lnTo>
                  <a:lnTo>
                    <a:pt x="29686" y="833"/>
                  </a:lnTo>
                  <a:lnTo>
                    <a:pt x="27411" y="1447"/>
                  </a:lnTo>
                  <a:lnTo>
                    <a:pt x="26083" y="1812"/>
                  </a:lnTo>
                  <a:lnTo>
                    <a:pt x="24675" y="2207"/>
                  </a:lnTo>
                  <a:lnTo>
                    <a:pt x="23185" y="2629"/>
                  </a:lnTo>
                  <a:lnTo>
                    <a:pt x="21641" y="3082"/>
                  </a:lnTo>
                  <a:lnTo>
                    <a:pt x="20016" y="3560"/>
                  </a:lnTo>
                  <a:lnTo>
                    <a:pt x="18364" y="4065"/>
                  </a:lnTo>
                  <a:lnTo>
                    <a:pt x="16658" y="4585"/>
                  </a:lnTo>
                  <a:lnTo>
                    <a:pt x="14951" y="5132"/>
                  </a:lnTo>
                  <a:lnTo>
                    <a:pt x="13272" y="5678"/>
                  </a:lnTo>
                  <a:lnTo>
                    <a:pt x="11674" y="6214"/>
                  </a:lnTo>
                  <a:lnTo>
                    <a:pt x="10130" y="6735"/>
                  </a:lnTo>
                  <a:lnTo>
                    <a:pt x="8695" y="7234"/>
                  </a:lnTo>
                  <a:lnTo>
                    <a:pt x="7367" y="7713"/>
                  </a:lnTo>
                  <a:lnTo>
                    <a:pt x="6122" y="8166"/>
                  </a:lnTo>
                  <a:lnTo>
                    <a:pt x="4957" y="8587"/>
                  </a:lnTo>
                  <a:lnTo>
                    <a:pt x="3928" y="8978"/>
                  </a:lnTo>
                  <a:lnTo>
                    <a:pt x="3007" y="9337"/>
                  </a:lnTo>
                  <a:lnTo>
                    <a:pt x="2194" y="9659"/>
                  </a:lnTo>
                  <a:lnTo>
                    <a:pt x="921" y="10180"/>
                  </a:lnTo>
                  <a:lnTo>
                    <a:pt x="650" y="10289"/>
                  </a:lnTo>
                  <a:lnTo>
                    <a:pt x="407" y="10404"/>
                  </a:lnTo>
                  <a:lnTo>
                    <a:pt x="190" y="10518"/>
                  </a:lnTo>
                  <a:lnTo>
                    <a:pt x="0" y="10633"/>
                  </a:lnTo>
                  <a:lnTo>
                    <a:pt x="352" y="10534"/>
                  </a:lnTo>
                  <a:lnTo>
                    <a:pt x="704" y="10435"/>
                  </a:lnTo>
                  <a:lnTo>
                    <a:pt x="1029" y="10326"/>
                  </a:lnTo>
                  <a:lnTo>
                    <a:pt x="1300" y="10216"/>
                  </a:lnTo>
                  <a:lnTo>
                    <a:pt x="4740" y="9045"/>
                  </a:lnTo>
                  <a:lnTo>
                    <a:pt x="7042" y="8244"/>
                  </a:lnTo>
                  <a:lnTo>
                    <a:pt x="9724" y="7323"/>
                  </a:lnTo>
                  <a:lnTo>
                    <a:pt x="12730" y="6313"/>
                  </a:lnTo>
                  <a:lnTo>
                    <a:pt x="14355" y="5782"/>
                  </a:lnTo>
                  <a:lnTo>
                    <a:pt x="16035" y="5236"/>
                  </a:lnTo>
                  <a:lnTo>
                    <a:pt x="17714" y="4695"/>
                  </a:lnTo>
                  <a:lnTo>
                    <a:pt x="19393" y="4169"/>
                  </a:lnTo>
                  <a:lnTo>
                    <a:pt x="21018" y="3664"/>
                  </a:lnTo>
                  <a:lnTo>
                    <a:pt x="22589" y="3186"/>
                  </a:lnTo>
                  <a:lnTo>
                    <a:pt x="25542" y="2296"/>
                  </a:lnTo>
                  <a:lnTo>
                    <a:pt x="28169" y="1531"/>
                  </a:lnTo>
                  <a:lnTo>
                    <a:pt x="31961" y="422"/>
                  </a:lnTo>
                  <a:lnTo>
                    <a:pt x="32313" y="323"/>
                  </a:lnTo>
                  <a:lnTo>
                    <a:pt x="32638" y="214"/>
                  </a:lnTo>
                  <a:lnTo>
                    <a:pt x="32963" y="110"/>
                  </a:lnTo>
                  <a:lnTo>
                    <a:pt x="33261"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 name="Google Shape;48;p6"/>
            <p:cNvSpPr/>
            <p:nvPr/>
          </p:nvSpPr>
          <p:spPr>
            <a:xfrm rot="-9843276">
              <a:off x="8824757" y="4511086"/>
              <a:ext cx="275343" cy="14620"/>
            </a:xfrm>
            <a:custGeom>
              <a:avLst/>
              <a:gdLst/>
              <a:ahLst/>
              <a:cxnLst/>
              <a:rect l="l" t="t" r="r" b="b"/>
              <a:pathLst>
                <a:path w="59561" h="677" extrusionOk="0">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 name="Google Shape;49;p6"/>
            <p:cNvSpPr/>
            <p:nvPr/>
          </p:nvSpPr>
          <p:spPr>
            <a:xfrm rot="-9843276">
              <a:off x="8860710" y="4854203"/>
              <a:ext cx="353099" cy="15311"/>
            </a:xfrm>
            <a:custGeom>
              <a:avLst/>
              <a:gdLst/>
              <a:ahLst/>
              <a:cxnLst/>
              <a:rect l="l" t="t" r="r" b="b"/>
              <a:pathLst>
                <a:path w="76381" h="709" extrusionOk="0">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 name="Google Shape;50;p6"/>
            <p:cNvSpPr/>
            <p:nvPr/>
          </p:nvSpPr>
          <p:spPr>
            <a:xfrm rot="-9843276">
              <a:off x="9234116" y="4647224"/>
              <a:ext cx="185067" cy="296475"/>
            </a:xfrm>
            <a:custGeom>
              <a:avLst/>
              <a:gdLst/>
              <a:ahLst/>
              <a:cxnLst/>
              <a:rect l="l" t="t" r="r" b="b"/>
              <a:pathLst>
                <a:path w="40033" h="13729" extrusionOk="0">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51" name="Google Shape;51;p6"/>
          <p:cNvSpPr/>
          <p:nvPr/>
        </p:nvSpPr>
        <p:spPr>
          <a:xfrm>
            <a:off x="-533398" y="5685354"/>
            <a:ext cx="1720103" cy="172002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 name="Google Shape;52;p6"/>
          <p:cNvSpPr/>
          <p:nvPr/>
        </p:nvSpPr>
        <p:spPr>
          <a:xfrm>
            <a:off x="10224068" y="6408013"/>
            <a:ext cx="1239337" cy="123933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53" name="Google Shape;53;p6"/>
          <p:cNvSpPr/>
          <p:nvPr/>
        </p:nvSpPr>
        <p:spPr>
          <a:xfrm>
            <a:off x="7751" y="4788440"/>
            <a:ext cx="637800" cy="63780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54" name="Google Shape;54;p6"/>
          <p:cNvSpPr txBox="1">
            <a:spLocks noGrp="1"/>
          </p:cNvSpPr>
          <p:nvPr>
            <p:ph type="title"/>
          </p:nvPr>
        </p:nvSpPr>
        <p:spPr>
          <a:xfrm>
            <a:off x="960000" y="465789"/>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4267">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66767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lt2"/>
        </a:solidFill>
        <a:effectLst/>
      </p:bgPr>
    </p:bg>
    <p:spTree>
      <p:nvGrpSpPr>
        <p:cNvPr id="1" name="Shape 88"/>
        <p:cNvGrpSpPr/>
        <p:nvPr/>
      </p:nvGrpSpPr>
      <p:grpSpPr>
        <a:xfrm>
          <a:off x="0" y="0"/>
          <a:ext cx="0" cy="0"/>
          <a:chOff x="0" y="0"/>
          <a:chExt cx="0" cy="0"/>
        </a:xfrm>
      </p:grpSpPr>
      <p:sp>
        <p:nvSpPr>
          <p:cNvPr id="89" name="Google Shape;89;p11"/>
          <p:cNvSpPr txBox="1">
            <a:spLocks noGrp="1"/>
          </p:cNvSpPr>
          <p:nvPr>
            <p:ph type="title" hasCustomPrompt="1"/>
          </p:nvPr>
        </p:nvSpPr>
        <p:spPr>
          <a:xfrm>
            <a:off x="960000" y="2077967"/>
            <a:ext cx="10246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90" name="Google Shape;90;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67">
                <a:solidFill>
                  <a:schemeClr val="accent1"/>
                </a:solidFill>
              </a:defRPr>
            </a:lvl1pPr>
            <a:lvl2pPr lvl="1" algn="ctr" rtl="0">
              <a:lnSpc>
                <a:spcPct val="100000"/>
              </a:lnSpc>
              <a:spcBef>
                <a:spcPts val="2133"/>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endParaRPr/>
          </a:p>
        </p:txBody>
      </p:sp>
      <p:sp>
        <p:nvSpPr>
          <p:cNvPr id="91" name="Google Shape;91;p11"/>
          <p:cNvSpPr/>
          <p:nvPr/>
        </p:nvSpPr>
        <p:spPr>
          <a:xfrm>
            <a:off x="-1877067" y="1720669"/>
            <a:ext cx="2918245" cy="2918081"/>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2" name="Google Shape;92;p11"/>
          <p:cNvSpPr/>
          <p:nvPr/>
        </p:nvSpPr>
        <p:spPr>
          <a:xfrm>
            <a:off x="403351" y="4872507"/>
            <a:ext cx="637800" cy="63780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93" name="Google Shape;93;p11"/>
          <p:cNvSpPr/>
          <p:nvPr/>
        </p:nvSpPr>
        <p:spPr>
          <a:xfrm>
            <a:off x="11232000" y="1720669"/>
            <a:ext cx="2918245" cy="2918081"/>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4" name="Google Shape;94;p11"/>
          <p:cNvSpPr/>
          <p:nvPr/>
        </p:nvSpPr>
        <p:spPr>
          <a:xfrm>
            <a:off x="11150817" y="1250240"/>
            <a:ext cx="637800" cy="63780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95" name="Google Shape;95;p11"/>
          <p:cNvSpPr/>
          <p:nvPr/>
        </p:nvSpPr>
        <p:spPr>
          <a:xfrm>
            <a:off x="4064267" y="5330467"/>
            <a:ext cx="4063735" cy="4063735"/>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Tree>
    <p:extLst>
      <p:ext uri="{BB962C8B-B14F-4D97-AF65-F5344CB8AC3E}">
        <p14:creationId xmlns:p14="http://schemas.microsoft.com/office/powerpoint/2010/main" val="1032623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Tree>
    <p:extLst>
      <p:ext uri="{BB962C8B-B14F-4D97-AF65-F5344CB8AC3E}">
        <p14:creationId xmlns:p14="http://schemas.microsoft.com/office/powerpoint/2010/main" val="1321763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1">
  <p:cSld name="Caption 1">
    <p:bg>
      <p:bgPr>
        <a:noFill/>
        <a:effectLst/>
      </p:bgPr>
    </p:bg>
    <p:spTree>
      <p:nvGrpSpPr>
        <p:cNvPr id="1" name="Shape 97"/>
        <p:cNvGrpSpPr/>
        <p:nvPr/>
      </p:nvGrpSpPr>
      <p:grpSpPr>
        <a:xfrm>
          <a:off x="0" y="0"/>
          <a:ext cx="0" cy="0"/>
          <a:chOff x="0" y="0"/>
          <a:chExt cx="0" cy="0"/>
        </a:xfrm>
      </p:grpSpPr>
      <p:sp>
        <p:nvSpPr>
          <p:cNvPr id="98" name="Google Shape;98;p13"/>
          <p:cNvSpPr/>
          <p:nvPr/>
        </p:nvSpPr>
        <p:spPr>
          <a:xfrm rot="4373519">
            <a:off x="-2404317" y="-91693"/>
            <a:ext cx="8287748" cy="805739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99" name="Google Shape;99;p13"/>
          <p:cNvSpPr txBox="1">
            <a:spLocks noGrp="1"/>
          </p:cNvSpPr>
          <p:nvPr>
            <p:ph type="title"/>
          </p:nvPr>
        </p:nvSpPr>
        <p:spPr>
          <a:xfrm>
            <a:off x="960000" y="4292600"/>
            <a:ext cx="5195200" cy="1778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3"/>
          <p:cNvSpPr/>
          <p:nvPr/>
        </p:nvSpPr>
        <p:spPr>
          <a:xfrm>
            <a:off x="11033129" y="5528402"/>
            <a:ext cx="2416769" cy="2416647"/>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noFill/>
          <a:ln w="28575" cap="flat" cmpd="sng">
            <a:solidFill>
              <a:srgbClr val="4861E7"/>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1" name="Google Shape;101;p13"/>
          <p:cNvSpPr/>
          <p:nvPr/>
        </p:nvSpPr>
        <p:spPr>
          <a:xfrm>
            <a:off x="624649" y="3093651"/>
            <a:ext cx="670704" cy="670704"/>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Tree>
    <p:extLst>
      <p:ext uri="{BB962C8B-B14F-4D97-AF65-F5344CB8AC3E}">
        <p14:creationId xmlns:p14="http://schemas.microsoft.com/office/powerpoint/2010/main" val="4000040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13"/>
        <p:cNvGrpSpPr/>
        <p:nvPr/>
      </p:nvGrpSpPr>
      <p:grpSpPr>
        <a:xfrm>
          <a:off x="0" y="0"/>
          <a:ext cx="0" cy="0"/>
          <a:chOff x="0" y="0"/>
          <a:chExt cx="0" cy="0"/>
        </a:xfrm>
      </p:grpSpPr>
      <p:sp>
        <p:nvSpPr>
          <p:cNvPr id="114" name="Google Shape;114;p15"/>
          <p:cNvSpPr/>
          <p:nvPr/>
        </p:nvSpPr>
        <p:spPr>
          <a:xfrm rot="-1979271">
            <a:off x="1336707" y="-3740308"/>
            <a:ext cx="12658877" cy="1316666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5" name="Google Shape;115;p15"/>
          <p:cNvSpPr txBox="1">
            <a:spLocks noGrp="1"/>
          </p:cNvSpPr>
          <p:nvPr>
            <p:ph type="subTitle" idx="1"/>
          </p:nvPr>
        </p:nvSpPr>
        <p:spPr>
          <a:xfrm>
            <a:off x="6096000" y="3137800"/>
            <a:ext cx="5136000" cy="2224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116" name="Google Shape;116;p15"/>
          <p:cNvSpPr txBox="1">
            <a:spLocks noGrp="1"/>
          </p:cNvSpPr>
          <p:nvPr>
            <p:ph type="title"/>
          </p:nvPr>
        </p:nvSpPr>
        <p:spPr>
          <a:xfrm>
            <a:off x="6096000" y="1852433"/>
            <a:ext cx="5136000" cy="128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6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5"/>
          <p:cNvSpPr/>
          <p:nvPr/>
        </p:nvSpPr>
        <p:spPr>
          <a:xfrm>
            <a:off x="10166336" y="5553378"/>
            <a:ext cx="1380701" cy="1380661"/>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687122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1"/>
        </a:solidFill>
        <a:effectLst/>
      </p:bgPr>
    </p:bg>
    <p:spTree>
      <p:nvGrpSpPr>
        <p:cNvPr id="1" name="Shape 125"/>
        <p:cNvGrpSpPr/>
        <p:nvPr/>
      </p:nvGrpSpPr>
      <p:grpSpPr>
        <a:xfrm>
          <a:off x="0" y="0"/>
          <a:ext cx="0" cy="0"/>
          <a:chOff x="0" y="0"/>
          <a:chExt cx="0" cy="0"/>
        </a:xfrm>
      </p:grpSpPr>
      <p:sp>
        <p:nvSpPr>
          <p:cNvPr id="126" name="Google Shape;126;p17"/>
          <p:cNvSpPr/>
          <p:nvPr/>
        </p:nvSpPr>
        <p:spPr>
          <a:xfrm rot="6084613">
            <a:off x="-4567957" y="-599771"/>
            <a:ext cx="8287887" cy="8057533"/>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127" name="Google Shape;127;p17"/>
          <p:cNvSpPr txBox="1">
            <a:spLocks noGrp="1"/>
          </p:cNvSpPr>
          <p:nvPr>
            <p:ph type="title"/>
          </p:nvPr>
        </p:nvSpPr>
        <p:spPr>
          <a:xfrm>
            <a:off x="2117967" y="906171"/>
            <a:ext cx="3480400" cy="1042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solidFill>
                  <a:srgbClr val="FFDA6C"/>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28" name="Google Shape;128;p17"/>
          <p:cNvSpPr txBox="1">
            <a:spLocks noGrp="1"/>
          </p:cNvSpPr>
          <p:nvPr>
            <p:ph type="title" idx="2" hasCustomPrompt="1"/>
          </p:nvPr>
        </p:nvSpPr>
        <p:spPr>
          <a:xfrm>
            <a:off x="1187533" y="880124"/>
            <a:ext cx="930400" cy="79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467">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9" name="Google Shape;129;p17"/>
          <p:cNvSpPr txBox="1">
            <a:spLocks noGrp="1"/>
          </p:cNvSpPr>
          <p:nvPr>
            <p:ph type="subTitle" idx="1"/>
          </p:nvPr>
        </p:nvSpPr>
        <p:spPr>
          <a:xfrm>
            <a:off x="2117967" y="1988133"/>
            <a:ext cx="2912000" cy="11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130" name="Google Shape;130;p17"/>
          <p:cNvSpPr txBox="1">
            <a:spLocks noGrp="1"/>
          </p:cNvSpPr>
          <p:nvPr>
            <p:ph type="title" idx="3"/>
          </p:nvPr>
        </p:nvSpPr>
        <p:spPr>
          <a:xfrm>
            <a:off x="6163600" y="906171"/>
            <a:ext cx="2476400" cy="1042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solidFill>
                  <a:srgbClr val="FFDA6C"/>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31" name="Google Shape;131;p17"/>
          <p:cNvSpPr txBox="1">
            <a:spLocks noGrp="1"/>
          </p:cNvSpPr>
          <p:nvPr>
            <p:ph type="title" idx="4" hasCustomPrompt="1"/>
          </p:nvPr>
        </p:nvSpPr>
        <p:spPr>
          <a:xfrm>
            <a:off x="5233167" y="880124"/>
            <a:ext cx="930400" cy="79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467">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32" name="Google Shape;132;p17"/>
          <p:cNvSpPr txBox="1">
            <a:spLocks noGrp="1"/>
          </p:cNvSpPr>
          <p:nvPr>
            <p:ph type="subTitle" idx="5"/>
          </p:nvPr>
        </p:nvSpPr>
        <p:spPr>
          <a:xfrm>
            <a:off x="6163600" y="1988133"/>
            <a:ext cx="2948800" cy="11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133" name="Google Shape;133;p17"/>
          <p:cNvSpPr txBox="1">
            <a:spLocks noGrp="1"/>
          </p:cNvSpPr>
          <p:nvPr>
            <p:ph type="title" idx="6"/>
          </p:nvPr>
        </p:nvSpPr>
        <p:spPr>
          <a:xfrm>
            <a:off x="4237400" y="3596839"/>
            <a:ext cx="2739600" cy="1042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solidFill>
                  <a:srgbClr val="FFDA6C"/>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34" name="Google Shape;134;p17"/>
          <p:cNvSpPr txBox="1">
            <a:spLocks noGrp="1"/>
          </p:cNvSpPr>
          <p:nvPr>
            <p:ph type="title" idx="7" hasCustomPrompt="1"/>
          </p:nvPr>
        </p:nvSpPr>
        <p:spPr>
          <a:xfrm>
            <a:off x="3306967" y="3570791"/>
            <a:ext cx="930400" cy="79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467">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35" name="Google Shape;135;p17"/>
          <p:cNvSpPr txBox="1">
            <a:spLocks noGrp="1"/>
          </p:cNvSpPr>
          <p:nvPr>
            <p:ph type="subTitle" idx="8"/>
          </p:nvPr>
        </p:nvSpPr>
        <p:spPr>
          <a:xfrm>
            <a:off x="4237400" y="4678800"/>
            <a:ext cx="2948800" cy="11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136" name="Google Shape;136;p17"/>
          <p:cNvSpPr txBox="1">
            <a:spLocks noGrp="1"/>
          </p:cNvSpPr>
          <p:nvPr>
            <p:ph type="title" idx="9"/>
          </p:nvPr>
        </p:nvSpPr>
        <p:spPr>
          <a:xfrm>
            <a:off x="8283033" y="3596839"/>
            <a:ext cx="2912000" cy="1042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solidFill>
                  <a:srgbClr val="FFDA6C"/>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37" name="Google Shape;137;p17"/>
          <p:cNvSpPr txBox="1">
            <a:spLocks noGrp="1"/>
          </p:cNvSpPr>
          <p:nvPr>
            <p:ph type="title" idx="13" hasCustomPrompt="1"/>
          </p:nvPr>
        </p:nvSpPr>
        <p:spPr>
          <a:xfrm>
            <a:off x="7352600" y="3570791"/>
            <a:ext cx="930400" cy="79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467">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38" name="Google Shape;138;p17"/>
          <p:cNvSpPr txBox="1">
            <a:spLocks noGrp="1"/>
          </p:cNvSpPr>
          <p:nvPr>
            <p:ph type="subTitle" idx="14"/>
          </p:nvPr>
        </p:nvSpPr>
        <p:spPr>
          <a:xfrm>
            <a:off x="8283033" y="4678800"/>
            <a:ext cx="2948800" cy="11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139" name="Google Shape;139;p17"/>
          <p:cNvSpPr/>
          <p:nvPr/>
        </p:nvSpPr>
        <p:spPr>
          <a:xfrm>
            <a:off x="342341" y="4725273"/>
            <a:ext cx="1833849" cy="1833767"/>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526D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140;p17"/>
          <p:cNvSpPr/>
          <p:nvPr/>
        </p:nvSpPr>
        <p:spPr>
          <a:xfrm>
            <a:off x="0" y="4054568"/>
            <a:ext cx="670704" cy="670704"/>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Tree>
    <p:extLst>
      <p:ext uri="{BB962C8B-B14F-4D97-AF65-F5344CB8AC3E}">
        <p14:creationId xmlns:p14="http://schemas.microsoft.com/office/powerpoint/2010/main" val="1502636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s 2">
  <p:cSld name="Title and three colums 2">
    <p:bg>
      <p:bgPr>
        <a:solidFill>
          <a:schemeClr val="lt2"/>
        </a:solidFill>
        <a:effectLst/>
      </p:bgPr>
    </p:bg>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9600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188" name="Google Shape;188;p22"/>
          <p:cNvSpPr txBox="1">
            <a:spLocks noGrp="1"/>
          </p:cNvSpPr>
          <p:nvPr>
            <p:ph type="subTitle" idx="1"/>
          </p:nvPr>
        </p:nvSpPr>
        <p:spPr>
          <a:xfrm>
            <a:off x="960000" y="4013117"/>
            <a:ext cx="31152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89" name="Google Shape;189;p22"/>
          <p:cNvSpPr txBox="1">
            <a:spLocks noGrp="1"/>
          </p:cNvSpPr>
          <p:nvPr>
            <p:ph type="title" idx="2"/>
          </p:nvPr>
        </p:nvSpPr>
        <p:spPr>
          <a:xfrm>
            <a:off x="45384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190" name="Google Shape;190;p22"/>
          <p:cNvSpPr txBox="1">
            <a:spLocks noGrp="1"/>
          </p:cNvSpPr>
          <p:nvPr>
            <p:ph type="subTitle" idx="3"/>
          </p:nvPr>
        </p:nvSpPr>
        <p:spPr>
          <a:xfrm>
            <a:off x="4538400" y="4013117"/>
            <a:ext cx="31152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91" name="Google Shape;191;p22"/>
          <p:cNvSpPr txBox="1">
            <a:spLocks noGrp="1"/>
          </p:cNvSpPr>
          <p:nvPr>
            <p:ph type="title" idx="4"/>
          </p:nvPr>
        </p:nvSpPr>
        <p:spPr>
          <a:xfrm>
            <a:off x="81168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192" name="Google Shape;192;p22"/>
          <p:cNvSpPr txBox="1">
            <a:spLocks noGrp="1"/>
          </p:cNvSpPr>
          <p:nvPr>
            <p:ph type="subTitle" idx="5"/>
          </p:nvPr>
        </p:nvSpPr>
        <p:spPr>
          <a:xfrm>
            <a:off x="8116800" y="4013117"/>
            <a:ext cx="31152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93" name="Google Shape;193;p22"/>
          <p:cNvSpPr txBox="1">
            <a:spLocks noGrp="1"/>
          </p:cNvSpPr>
          <p:nvPr>
            <p:ph type="title" idx="6"/>
          </p:nvPr>
        </p:nvSpPr>
        <p:spPr>
          <a:xfrm>
            <a:off x="960000" y="5410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914858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1"/>
        </a:solidFill>
        <a:effectLst/>
      </p:bgPr>
    </p:bg>
    <p:spTree>
      <p:nvGrpSpPr>
        <p:cNvPr id="1" name="Shape 286"/>
        <p:cNvGrpSpPr/>
        <p:nvPr/>
      </p:nvGrpSpPr>
      <p:grpSpPr>
        <a:xfrm>
          <a:off x="0" y="0"/>
          <a:ext cx="0" cy="0"/>
          <a:chOff x="0" y="0"/>
          <a:chExt cx="0" cy="0"/>
        </a:xfrm>
      </p:grpSpPr>
      <p:sp>
        <p:nvSpPr>
          <p:cNvPr id="287" name="Google Shape;287;p30"/>
          <p:cNvSpPr/>
          <p:nvPr/>
        </p:nvSpPr>
        <p:spPr>
          <a:xfrm rot="-6545385">
            <a:off x="7846273" y="-4147055"/>
            <a:ext cx="8287935" cy="8057580"/>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288" name="Google Shape;288;p30"/>
          <p:cNvSpPr/>
          <p:nvPr/>
        </p:nvSpPr>
        <p:spPr>
          <a:xfrm>
            <a:off x="10880685" y="5786701"/>
            <a:ext cx="702636" cy="70260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289" name="Google Shape;289;p30"/>
          <p:cNvSpPr/>
          <p:nvPr/>
        </p:nvSpPr>
        <p:spPr>
          <a:xfrm>
            <a:off x="-1016917" y="5365164"/>
            <a:ext cx="2779721" cy="2779609"/>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Tree>
    <p:extLst>
      <p:ext uri="{BB962C8B-B14F-4D97-AF65-F5344CB8AC3E}">
        <p14:creationId xmlns:p14="http://schemas.microsoft.com/office/powerpoint/2010/main" val="163991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2"/>
        </a:solidFill>
        <a:effectLst/>
      </p:bgPr>
    </p:bg>
    <p:spTree>
      <p:nvGrpSpPr>
        <p:cNvPr id="1" name="Shape 290"/>
        <p:cNvGrpSpPr/>
        <p:nvPr/>
      </p:nvGrpSpPr>
      <p:grpSpPr>
        <a:xfrm>
          <a:off x="0" y="0"/>
          <a:ext cx="0" cy="0"/>
          <a:chOff x="0" y="0"/>
          <a:chExt cx="0" cy="0"/>
        </a:xfrm>
      </p:grpSpPr>
      <p:sp>
        <p:nvSpPr>
          <p:cNvPr id="291" name="Google Shape;291;p31"/>
          <p:cNvSpPr/>
          <p:nvPr/>
        </p:nvSpPr>
        <p:spPr>
          <a:xfrm rot="-899980" flipH="1">
            <a:off x="-3620624" y="2888605"/>
            <a:ext cx="8287789" cy="805743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292" name="Google Shape;292;p31"/>
          <p:cNvSpPr/>
          <p:nvPr/>
        </p:nvSpPr>
        <p:spPr>
          <a:xfrm flipH="1">
            <a:off x="10353354" y="368701"/>
            <a:ext cx="702636" cy="70260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293" name="Google Shape;293;p31"/>
          <p:cNvSpPr/>
          <p:nvPr/>
        </p:nvSpPr>
        <p:spPr>
          <a:xfrm flipH="1">
            <a:off x="2138825" y="6137990"/>
            <a:ext cx="522763" cy="522735"/>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294" name="Google Shape;294;p31"/>
          <p:cNvSpPr/>
          <p:nvPr/>
        </p:nvSpPr>
        <p:spPr>
          <a:xfrm flipH="1">
            <a:off x="1133154" y="1072401"/>
            <a:ext cx="702636" cy="70260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295" name="Google Shape;295;p31"/>
          <p:cNvSpPr/>
          <p:nvPr/>
        </p:nvSpPr>
        <p:spPr>
          <a:xfrm flipH="1">
            <a:off x="10777034" y="5433234"/>
            <a:ext cx="1932365" cy="1932255"/>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Tree>
    <p:extLst>
      <p:ext uri="{BB962C8B-B14F-4D97-AF65-F5344CB8AC3E}">
        <p14:creationId xmlns:p14="http://schemas.microsoft.com/office/powerpoint/2010/main" val="1512095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8"/>
        <p:cNvGrpSpPr/>
        <p:nvPr/>
      </p:nvGrpSpPr>
      <p:grpSpPr>
        <a:xfrm>
          <a:off x="0" y="0"/>
          <a:ext cx="0" cy="0"/>
          <a:chOff x="0" y="0"/>
          <a:chExt cx="0" cy="0"/>
        </a:xfrm>
      </p:grpSpPr>
      <p:sp>
        <p:nvSpPr>
          <p:cNvPr id="119" name="Google Shape;119;p16"/>
          <p:cNvSpPr/>
          <p:nvPr/>
        </p:nvSpPr>
        <p:spPr>
          <a:xfrm rot="10800000" flipH="1">
            <a:off x="-69766" y="0"/>
            <a:ext cx="11231913" cy="6857917"/>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rgbClr val="526D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0" name="Google Shape;120;p16"/>
          <p:cNvSpPr/>
          <p:nvPr/>
        </p:nvSpPr>
        <p:spPr>
          <a:xfrm flipH="1">
            <a:off x="318780" y="5803765"/>
            <a:ext cx="1282451" cy="1282411"/>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1" name="Google Shape;121;p16"/>
          <p:cNvSpPr/>
          <p:nvPr/>
        </p:nvSpPr>
        <p:spPr>
          <a:xfrm flipH="1">
            <a:off x="11143543" y="587484"/>
            <a:ext cx="670704" cy="670704"/>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FFFFFF"/>
              </a:solidFill>
              <a:cs typeface="Arial"/>
              <a:sym typeface="Arial"/>
            </a:endParaRPr>
          </a:p>
        </p:txBody>
      </p:sp>
      <p:sp>
        <p:nvSpPr>
          <p:cNvPr id="122" name="Google Shape;122;p16"/>
          <p:cNvSpPr/>
          <p:nvPr/>
        </p:nvSpPr>
        <p:spPr>
          <a:xfrm flipH="1">
            <a:off x="478042" y="1469571"/>
            <a:ext cx="481863" cy="481863"/>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l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16"/>
          <p:cNvSpPr txBox="1">
            <a:spLocks noGrp="1"/>
          </p:cNvSpPr>
          <p:nvPr>
            <p:ph type="subTitle" idx="1"/>
          </p:nvPr>
        </p:nvSpPr>
        <p:spPr>
          <a:xfrm>
            <a:off x="960000" y="3137800"/>
            <a:ext cx="5136000" cy="222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24" name="Google Shape;124;p16"/>
          <p:cNvSpPr txBox="1">
            <a:spLocks noGrp="1"/>
          </p:cNvSpPr>
          <p:nvPr>
            <p:ph type="title"/>
          </p:nvPr>
        </p:nvSpPr>
        <p:spPr>
          <a:xfrm>
            <a:off x="960000" y="1852433"/>
            <a:ext cx="5136000" cy="12824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6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31651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t>25-Jul-21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25-Jul-21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25-Jul-21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25-Jul-21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25-Jul-21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Advent Pro"/>
              <a:buNone/>
              <a:defRPr sz="2800" b="1">
                <a:solidFill>
                  <a:schemeClr val="lt1"/>
                </a:solidFill>
                <a:latin typeface="Advent Pro"/>
                <a:ea typeface="Advent Pro"/>
                <a:cs typeface="Advent Pro"/>
                <a:sym typeface="Advent Pr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Comfortaa"/>
              <a:buChar char="●"/>
              <a:defRPr sz="1800">
                <a:solidFill>
                  <a:schemeClr val="lt1"/>
                </a:solidFill>
                <a:latin typeface="Comfortaa"/>
                <a:ea typeface="Comfortaa"/>
                <a:cs typeface="Comfortaa"/>
                <a:sym typeface="Comfortaa"/>
              </a:defRPr>
            </a:lvl1pPr>
            <a:lvl2pPr marL="914400" lvl="1"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2pPr>
            <a:lvl3pPr marL="1371600" lvl="2"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3pPr>
            <a:lvl4pPr marL="1828800" lvl="3"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4pPr>
            <a:lvl5pPr marL="2286000" lvl="4"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5pPr>
            <a:lvl6pPr marL="2743200" lvl="5"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6pPr>
            <a:lvl7pPr marL="3200400" lvl="6"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7pPr>
            <a:lvl8pPr marL="3657600" lvl="7"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8pPr>
            <a:lvl9pPr marL="4114800" lvl="8" indent="-317500">
              <a:lnSpc>
                <a:spcPct val="115000"/>
              </a:lnSpc>
              <a:spcBef>
                <a:spcPts val="1600"/>
              </a:spcBef>
              <a:spcAft>
                <a:spcPts val="1600"/>
              </a:spcAft>
              <a:buClr>
                <a:schemeClr val="lt1"/>
              </a:buClr>
              <a:buSzPts val="1400"/>
              <a:buFont typeface="Comfortaa"/>
              <a:buChar char="■"/>
              <a:defRPr>
                <a:solidFill>
                  <a:schemeClr val="lt1"/>
                </a:solidFill>
                <a:latin typeface="Comfortaa"/>
                <a:ea typeface="Comfortaa"/>
                <a:cs typeface="Comfortaa"/>
                <a:sym typeface="Comfortaa"/>
              </a:defRPr>
            </a:lvl9pPr>
          </a:lstStyle>
          <a:p>
            <a:endParaRPr/>
          </a:p>
        </p:txBody>
      </p:sp>
    </p:spTree>
    <p:extLst>
      <p:ext uri="{BB962C8B-B14F-4D97-AF65-F5344CB8AC3E}">
        <p14:creationId xmlns:p14="http://schemas.microsoft.com/office/powerpoint/2010/main" val="4014455947"/>
      </p:ext>
    </p:extLst>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122" y="255259"/>
            <a:ext cx="11774078" cy="2387600"/>
          </a:xfrm>
        </p:spPr>
        <p:txBody>
          <a:bodyPr>
            <a:normAutofit/>
          </a:bodyPr>
          <a:lstStyle/>
          <a:p>
            <a:r>
              <a:rPr lang="en-US" dirty="0" smtClean="0"/>
              <a:t>Chatbot </a:t>
            </a:r>
            <a:r>
              <a:rPr lang="en-US" dirty="0"/>
              <a:t>Project</a:t>
            </a:r>
            <a:br>
              <a:rPr lang="en-US" dirty="0"/>
            </a:br>
            <a:r>
              <a:rPr lang="en-US" sz="2200" dirty="0"/>
              <a:t>Bot created using NLTK and Keras in Python</a:t>
            </a:r>
          </a:p>
        </p:txBody>
      </p:sp>
      <p:sp>
        <p:nvSpPr>
          <p:cNvPr id="3" name="Subtitle 2"/>
          <p:cNvSpPr>
            <a:spLocks noGrp="1"/>
          </p:cNvSpPr>
          <p:nvPr>
            <p:ph type="subTitle" idx="1"/>
          </p:nvPr>
        </p:nvSpPr>
        <p:spPr>
          <a:xfrm>
            <a:off x="927741" y="2963917"/>
            <a:ext cx="6891956" cy="3452648"/>
          </a:xfrm>
        </p:spPr>
        <p:txBody>
          <a:bodyPr>
            <a:normAutofit fontScale="85000" lnSpcReduction="20000"/>
          </a:bodyPr>
          <a:lstStyle/>
          <a:p>
            <a:endParaRPr lang="en-US" b="1" dirty="0"/>
          </a:p>
          <a:p>
            <a:r>
              <a:rPr lang="en-US" b="1" dirty="0"/>
              <a:t>LEBANESE UNIVERSITY  </a:t>
            </a:r>
          </a:p>
          <a:p>
            <a:r>
              <a:rPr lang="en-US" b="1" dirty="0"/>
              <a:t>FACULTY OF ENGINEERING-BRANCH III</a:t>
            </a:r>
          </a:p>
          <a:p>
            <a:endParaRPr lang="en-US" b="1" dirty="0"/>
          </a:p>
          <a:p>
            <a:r>
              <a:rPr lang="en-US" b="1" dirty="0"/>
              <a:t>Presented to: </a:t>
            </a:r>
          </a:p>
          <a:p>
            <a:r>
              <a:rPr lang="en-US" b="1" dirty="0"/>
              <a:t>Dr. </a:t>
            </a:r>
            <a:r>
              <a:rPr lang="en-US" b="1" dirty="0" smtClean="0"/>
              <a:t>Mohammad </a:t>
            </a:r>
            <a:r>
              <a:rPr lang="en-US" b="1" dirty="0" err="1" smtClean="0"/>
              <a:t>Awde</a:t>
            </a:r>
            <a:endParaRPr lang="en-US" b="1" dirty="0"/>
          </a:p>
          <a:p>
            <a:endParaRPr lang="en-US" b="1" dirty="0"/>
          </a:p>
          <a:p>
            <a:r>
              <a:rPr lang="en-US" b="1" dirty="0"/>
              <a:t>Presented by:</a:t>
            </a:r>
          </a:p>
          <a:p>
            <a:r>
              <a:rPr lang="en-US" b="1" dirty="0" smtClean="0"/>
              <a:t>Fatima </a:t>
            </a:r>
            <a:r>
              <a:rPr lang="en-US" b="1" dirty="0"/>
              <a:t>Kassir 5587</a:t>
            </a:r>
          </a:p>
          <a:p>
            <a:r>
              <a:rPr lang="en-US" b="1" dirty="0"/>
              <a:t>Ali </a:t>
            </a:r>
            <a:r>
              <a:rPr lang="en-US" b="1" dirty="0" smtClean="0"/>
              <a:t>Al </a:t>
            </a:r>
            <a:r>
              <a:rPr lang="en-US" b="1" dirty="0"/>
              <a:t>Hakim 5470</a:t>
            </a:r>
          </a:p>
          <a:p>
            <a:endParaRPr lang="en-US" b="1" dirty="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3DBC1"/>
        </a:solidFill>
        <a:effectLst/>
      </p:bgPr>
    </p:bg>
    <p:spTree>
      <p:nvGrpSpPr>
        <p:cNvPr id="1" name=""/>
        <p:cNvGrpSpPr/>
        <p:nvPr/>
      </p:nvGrpSpPr>
      <p:grpSpPr>
        <a:xfrm>
          <a:off x="0" y="0"/>
          <a:ext cx="0" cy="0"/>
          <a:chOff x="0" y="0"/>
          <a:chExt cx="0" cy="0"/>
        </a:xfrm>
      </p:grpSpPr>
      <p:sp>
        <p:nvSpPr>
          <p:cNvPr id="3" name="TextBox 2"/>
          <p:cNvSpPr txBox="1"/>
          <p:nvPr/>
        </p:nvSpPr>
        <p:spPr>
          <a:xfrm>
            <a:off x="772511" y="1481957"/>
            <a:ext cx="3752193" cy="4093428"/>
          </a:xfrm>
          <a:prstGeom prst="rect">
            <a:avLst/>
          </a:prstGeom>
          <a:noFill/>
        </p:spPr>
        <p:txBody>
          <a:bodyPr wrap="square" rtlCol="0">
            <a:spAutoFit/>
          </a:bodyPr>
          <a:lstStyle/>
          <a:p>
            <a:r>
              <a:rPr lang="en-US" sz="2400" dirty="0">
                <a:solidFill>
                  <a:srgbClr val="FFFFFF"/>
                </a:solidFill>
              </a:rPr>
              <a:t>As for the model used to train our dataset, we chose </a:t>
            </a:r>
            <a:r>
              <a:rPr lang="en-US" sz="2400" dirty="0" smtClean="0">
                <a:solidFill>
                  <a:srgbClr val="FFFFFF"/>
                </a:solidFill>
              </a:rPr>
              <a:t> a special </a:t>
            </a:r>
            <a:r>
              <a:rPr lang="en-US" sz="2400" dirty="0">
                <a:solidFill>
                  <a:srgbClr val="FFFFFF"/>
                </a:solidFill>
              </a:rPr>
              <a:t>recurrent neural network (LSTM) to classify which category the user’s message belongs to and then we will give a </a:t>
            </a:r>
            <a:r>
              <a:rPr lang="en-US" sz="2400" dirty="0" smtClean="0">
                <a:solidFill>
                  <a:srgbClr val="FFFFFF"/>
                </a:solidFill>
              </a:rPr>
              <a:t>random response </a:t>
            </a:r>
            <a:r>
              <a:rPr lang="en-US" sz="2400" dirty="0">
                <a:solidFill>
                  <a:srgbClr val="FFFFFF"/>
                </a:solidFill>
              </a:rPr>
              <a:t>from the list of responses.</a:t>
            </a:r>
          </a:p>
          <a:p>
            <a:endParaRPr lang="en-US" sz="2000" dirty="0"/>
          </a:p>
        </p:txBody>
      </p:sp>
      <p:pic>
        <p:nvPicPr>
          <p:cNvPr id="4" name="Picture 3"/>
          <p:cNvPicPr>
            <a:picLocks noChangeAspect="1"/>
          </p:cNvPicPr>
          <p:nvPr/>
        </p:nvPicPr>
        <p:blipFill>
          <a:blip r:embed="rId3"/>
          <a:stretch>
            <a:fillRect/>
          </a:stretch>
        </p:blipFill>
        <p:spPr>
          <a:xfrm>
            <a:off x="4898872" y="1292774"/>
            <a:ext cx="7293128" cy="4051738"/>
          </a:xfrm>
          <a:prstGeom prst="rect">
            <a:avLst/>
          </a:prstGeom>
        </p:spPr>
      </p:pic>
      <p:sp>
        <p:nvSpPr>
          <p:cNvPr id="5" name="TextBox 4"/>
          <p:cNvSpPr txBox="1"/>
          <p:nvPr/>
        </p:nvSpPr>
        <p:spPr>
          <a:xfrm>
            <a:off x="472966" y="315310"/>
            <a:ext cx="2392683" cy="769441"/>
          </a:xfrm>
          <a:prstGeom prst="rect">
            <a:avLst/>
          </a:prstGeom>
          <a:noFill/>
        </p:spPr>
        <p:txBody>
          <a:bodyPr wrap="square" rtlCol="0">
            <a:spAutoFit/>
          </a:bodyPr>
          <a:lstStyle/>
          <a:p>
            <a:r>
              <a:rPr lang="en-US" sz="4400" b="1" dirty="0" smtClean="0">
                <a:solidFill>
                  <a:srgbClr val="FFFFFF"/>
                </a:solidFill>
              </a:rPr>
              <a:t>MODEL</a:t>
            </a:r>
            <a:endParaRPr lang="en-US" sz="4400" b="1" dirty="0">
              <a:solidFill>
                <a:srgbClr val="FFFFFF"/>
              </a:solidFill>
            </a:endParaRPr>
          </a:p>
        </p:txBody>
      </p:sp>
    </p:spTree>
    <p:extLst>
      <p:ext uri="{BB962C8B-B14F-4D97-AF65-F5344CB8AC3E}">
        <p14:creationId xmlns:p14="http://schemas.microsoft.com/office/powerpoint/2010/main" val="2415078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recurrent neural networks</a:t>
            </a:r>
            <a:r>
              <a:rPr lang="en-US" dirty="0" smtClean="0"/>
              <a:t>?</a:t>
            </a:r>
            <a:endParaRPr lang="en-US" dirty="0"/>
          </a:p>
        </p:txBody>
      </p:sp>
      <p:sp>
        <p:nvSpPr>
          <p:cNvPr id="3" name="Content Placeholder 2"/>
          <p:cNvSpPr>
            <a:spLocks noGrp="1"/>
          </p:cNvSpPr>
          <p:nvPr>
            <p:ph idx="1"/>
          </p:nvPr>
        </p:nvSpPr>
        <p:spPr>
          <a:xfrm>
            <a:off x="848710" y="1783398"/>
            <a:ext cx="5247290" cy="4064384"/>
          </a:xfrm>
        </p:spPr>
        <p:txBody>
          <a:bodyPr>
            <a:normAutofit/>
          </a:bodyPr>
          <a:lstStyle/>
          <a:p>
            <a:pPr marL="0" indent="0">
              <a:buNone/>
            </a:pPr>
            <a:r>
              <a:rPr lang="en-US" dirty="0" smtClean="0"/>
              <a:t>A </a:t>
            </a:r>
            <a:r>
              <a:rPr lang="en-US" dirty="0"/>
              <a:t>recurrent neural network is a type of artificial neural network commonly used in speech recognition and natural language processing. Recurrent neural networks recognize data's sequential characteristics and use patterns to predict the next likely scenario.</a:t>
            </a:r>
          </a:p>
          <a:p>
            <a:pPr marL="0" indent="0">
              <a:buNone/>
            </a:pPr>
            <a:endParaRPr lang="en-US" dirty="0"/>
          </a:p>
        </p:txBody>
      </p:sp>
      <p:pic>
        <p:nvPicPr>
          <p:cNvPr id="5" name="Picture 4"/>
          <p:cNvPicPr>
            <a:picLocks noChangeAspect="1"/>
          </p:cNvPicPr>
          <p:nvPr/>
        </p:nvPicPr>
        <p:blipFill rotWithShape="1">
          <a:blip r:embed="rId3"/>
          <a:srcRect l="4926" t="18417" r="7652"/>
          <a:stretch/>
        </p:blipFill>
        <p:spPr>
          <a:xfrm>
            <a:off x="6274676" y="2112579"/>
            <a:ext cx="5644056" cy="2706947"/>
          </a:xfrm>
          <a:prstGeom prst="rect">
            <a:avLst/>
          </a:prstGeom>
        </p:spPr>
      </p:pic>
    </p:spTree>
    <p:extLst>
      <p:ext uri="{BB962C8B-B14F-4D97-AF65-F5344CB8AC3E}">
        <p14:creationId xmlns:p14="http://schemas.microsoft.com/office/powerpoint/2010/main" val="2683316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EAF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050220" y="883832"/>
            <a:ext cx="6858000" cy="5013434"/>
          </a:xfrm>
          <a:prstGeom prst="rect">
            <a:avLst/>
          </a:prstGeom>
        </p:spPr>
      </p:pic>
      <p:sp>
        <p:nvSpPr>
          <p:cNvPr id="3" name="TextBox 2"/>
          <p:cNvSpPr txBox="1"/>
          <p:nvPr/>
        </p:nvSpPr>
        <p:spPr>
          <a:xfrm>
            <a:off x="425670" y="1497723"/>
            <a:ext cx="4966137" cy="3785652"/>
          </a:xfrm>
          <a:prstGeom prst="rect">
            <a:avLst/>
          </a:prstGeom>
          <a:noFill/>
        </p:spPr>
        <p:txBody>
          <a:bodyPr wrap="square" rtlCol="0">
            <a:spAutoFit/>
          </a:bodyPr>
          <a:lstStyle/>
          <a:p>
            <a:endParaRPr lang="en-US" sz="2400" dirty="0">
              <a:solidFill>
                <a:srgbClr val="040404"/>
              </a:solidFill>
            </a:endParaRPr>
          </a:p>
          <a:p>
            <a:r>
              <a:rPr lang="en-US" sz="2400" dirty="0" smtClean="0">
                <a:solidFill>
                  <a:srgbClr val="040404"/>
                </a:solidFill>
              </a:rPr>
              <a:t>RNNs </a:t>
            </a:r>
            <a:r>
              <a:rPr lang="en-US" sz="2400" dirty="0">
                <a:solidFill>
                  <a:srgbClr val="040404"/>
                </a:solidFill>
              </a:rPr>
              <a:t>built with LSTM units categorize data into short-term and long-term memory cells. Doing so enables RNNs to figure out which data is important and should be remembered and looped back into the network. It also enables RNNs to figure out what data can be forgotten.</a:t>
            </a:r>
          </a:p>
        </p:txBody>
      </p:sp>
      <p:sp>
        <p:nvSpPr>
          <p:cNvPr id="4" name="TextBox 3"/>
          <p:cNvSpPr txBox="1"/>
          <p:nvPr/>
        </p:nvSpPr>
        <p:spPr>
          <a:xfrm>
            <a:off x="268015" y="912948"/>
            <a:ext cx="6151043" cy="584775"/>
          </a:xfrm>
          <a:prstGeom prst="rect">
            <a:avLst/>
          </a:prstGeom>
          <a:noFill/>
        </p:spPr>
        <p:txBody>
          <a:bodyPr wrap="none" rtlCol="0">
            <a:spAutoFit/>
          </a:bodyPr>
          <a:lstStyle/>
          <a:p>
            <a:r>
              <a:rPr lang="en-US" sz="3200" b="1" dirty="0">
                <a:solidFill>
                  <a:srgbClr val="37EAFF"/>
                </a:solidFill>
              </a:rPr>
              <a:t>Long short-term memory units</a:t>
            </a:r>
          </a:p>
        </p:txBody>
      </p:sp>
    </p:spTree>
    <p:extLst>
      <p:ext uri="{BB962C8B-B14F-4D97-AF65-F5344CB8AC3E}">
        <p14:creationId xmlns:p14="http://schemas.microsoft.com/office/powerpoint/2010/main" val="435646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173" y="302063"/>
            <a:ext cx="10515600" cy="1325563"/>
          </a:xfrm>
        </p:spPr>
        <p:txBody>
          <a:bodyPr>
            <a:normAutofit/>
          </a:bodyPr>
          <a:lstStyle/>
          <a:p>
            <a:pPr algn="l"/>
            <a:r>
              <a:rPr lang="en-US" dirty="0" smtClean="0"/>
              <a:t>TRAINING </a:t>
            </a:r>
            <a:r>
              <a:rPr lang="en-US" dirty="0"/>
              <a:t>code</a:t>
            </a:r>
            <a:br>
              <a:rPr lang="en-US" dirty="0"/>
            </a:br>
            <a:r>
              <a:rPr lang="en-US" sz="2400" dirty="0"/>
              <a:t>1. Import and load the data file</a:t>
            </a:r>
          </a:p>
        </p:txBody>
      </p:sp>
      <p:sp>
        <p:nvSpPr>
          <p:cNvPr id="3" name="Content Placeholder 2"/>
          <p:cNvSpPr>
            <a:spLocks noGrp="1"/>
          </p:cNvSpPr>
          <p:nvPr>
            <p:ph idx="1"/>
          </p:nvPr>
        </p:nvSpPr>
        <p:spPr>
          <a:xfrm>
            <a:off x="302173" y="1828800"/>
            <a:ext cx="6902669" cy="4787070"/>
          </a:xfrm>
        </p:spPr>
        <p:txBody>
          <a:bodyPr>
            <a:normAutofit/>
          </a:bodyPr>
          <a:lstStyle/>
          <a:p>
            <a:r>
              <a:rPr lang="en-US" sz="1800" dirty="0" smtClean="0"/>
              <a:t>The </a:t>
            </a:r>
            <a:r>
              <a:rPr lang="en-US" sz="1800" dirty="0"/>
              <a:t>Natural Language Toolkit (NLTK) is a platform used for building Python programs that work with human language data for applying in statistical natural language processing (NLP).</a:t>
            </a:r>
          </a:p>
          <a:p>
            <a:endParaRPr lang="en-US" sz="1800" dirty="0" smtClean="0"/>
          </a:p>
          <a:p>
            <a:r>
              <a:rPr lang="en-US" sz="1800" dirty="0" smtClean="0"/>
              <a:t>It </a:t>
            </a:r>
            <a:r>
              <a:rPr lang="en-US" sz="1800" dirty="0"/>
              <a:t>contains text processing libraries for tokenization, parsing, classification, stemming, tagging and semantic </a:t>
            </a:r>
            <a:r>
              <a:rPr lang="en-US" sz="1800" dirty="0" smtClean="0"/>
              <a:t>reasoning.</a:t>
            </a:r>
          </a:p>
          <a:p>
            <a:r>
              <a:rPr lang="en-US" sz="1800" dirty="0"/>
              <a:t>Lemmatization is the process of grouping together the different inflected forms of a word so they can be </a:t>
            </a:r>
            <a:r>
              <a:rPr lang="en-US" sz="1800" dirty="0" smtClean="0"/>
              <a:t>analyzed </a:t>
            </a:r>
            <a:r>
              <a:rPr lang="en-US" sz="1800" dirty="0"/>
              <a:t>as a single item. Lemmatization is similar to stemming but it brings context to the words. So it links words with similar meaning to one word</a:t>
            </a:r>
            <a:r>
              <a:rPr lang="en-US" sz="1800" dirty="0" smtClean="0"/>
              <a:t>.</a:t>
            </a:r>
            <a:endParaRPr lang="en-US" sz="1800" dirty="0"/>
          </a:p>
          <a:p>
            <a:pPr marL="0" indent="0">
              <a:buNone/>
            </a:pPr>
            <a:endParaRPr lang="en-US" sz="1800" dirty="0"/>
          </a:p>
        </p:txBody>
      </p:sp>
      <p:pic>
        <p:nvPicPr>
          <p:cNvPr id="218" name="Picture 217"/>
          <p:cNvPicPr>
            <a:picLocks noChangeAspect="1"/>
          </p:cNvPicPr>
          <p:nvPr/>
        </p:nvPicPr>
        <p:blipFill rotWithShape="1">
          <a:blip r:embed="rId3"/>
          <a:srcRect t="187" r="50328" b="1930"/>
          <a:stretch/>
        </p:blipFill>
        <p:spPr>
          <a:xfrm>
            <a:off x="7989175" y="1296785"/>
            <a:ext cx="3974224" cy="3384397"/>
          </a:xfrm>
          <a:prstGeom prst="rect">
            <a:avLst/>
          </a:prstGeom>
        </p:spPr>
      </p:pic>
      <p:pic>
        <p:nvPicPr>
          <p:cNvPr id="219" name="Picture 218"/>
          <p:cNvPicPr>
            <a:picLocks noChangeAspect="1"/>
          </p:cNvPicPr>
          <p:nvPr/>
        </p:nvPicPr>
        <p:blipFill rotWithShape="1">
          <a:blip r:embed="rId4"/>
          <a:srcRect t="1" b="2800"/>
          <a:stretch/>
        </p:blipFill>
        <p:spPr>
          <a:xfrm>
            <a:off x="7341475" y="1298925"/>
            <a:ext cx="647700" cy="3382257"/>
          </a:xfrm>
          <a:prstGeom prst="rect">
            <a:avLst/>
          </a:prstGeom>
        </p:spPr>
      </p:pic>
    </p:spTree>
    <p:extLst>
      <p:ext uri="{BB962C8B-B14F-4D97-AF65-F5344CB8AC3E}">
        <p14:creationId xmlns:p14="http://schemas.microsoft.com/office/powerpoint/2010/main" val="1652816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1" y="324182"/>
            <a:ext cx="10515600" cy="1325563"/>
          </a:xfrm>
        </p:spPr>
        <p:txBody>
          <a:bodyPr>
            <a:normAutofit/>
          </a:bodyPr>
          <a:lstStyle/>
          <a:p>
            <a:pPr algn="l"/>
            <a:r>
              <a:rPr lang="en-US" sz="2800" dirty="0"/>
              <a:t>2. Preprocess data</a:t>
            </a:r>
          </a:p>
        </p:txBody>
      </p:sp>
      <p:pic>
        <p:nvPicPr>
          <p:cNvPr id="4" name="Content Placeholder 3"/>
          <p:cNvPicPr>
            <a:picLocks noGrp="1" noChangeAspect="1"/>
          </p:cNvPicPr>
          <p:nvPr>
            <p:ph idx="1"/>
          </p:nvPr>
        </p:nvPicPr>
        <p:blipFill>
          <a:blip r:embed="rId3"/>
          <a:stretch>
            <a:fillRect/>
          </a:stretch>
        </p:blipFill>
        <p:spPr>
          <a:xfrm>
            <a:off x="5837261" y="1649745"/>
            <a:ext cx="6256621" cy="4216418"/>
          </a:xfrm>
          <a:prstGeom prst="rect">
            <a:avLst/>
          </a:prstGeom>
        </p:spPr>
      </p:pic>
      <p:sp>
        <p:nvSpPr>
          <p:cNvPr id="6" name="Content Placeholder 2"/>
          <p:cNvSpPr txBox="1">
            <a:spLocks/>
          </p:cNvSpPr>
          <p:nvPr/>
        </p:nvSpPr>
        <p:spPr>
          <a:xfrm>
            <a:off x="838200" y="1789611"/>
            <a:ext cx="4279710" cy="4387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Content Placeholder 2"/>
          <p:cNvSpPr txBox="1">
            <a:spLocks/>
          </p:cNvSpPr>
          <p:nvPr/>
        </p:nvSpPr>
        <p:spPr>
          <a:xfrm>
            <a:off x="118849" y="1789611"/>
            <a:ext cx="5718412" cy="4723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400" dirty="0" smtClean="0"/>
              <a:t>Tokenizing </a:t>
            </a:r>
            <a:r>
              <a:rPr lang="en-US" sz="2400" dirty="0"/>
              <a:t>is the most basic and first thing you can do on text data. Tokenizing is the process of breaking the whole text into small parts like words.</a:t>
            </a:r>
          </a:p>
          <a:p>
            <a:pPr marL="0" indent="0" fontAlgn="base">
              <a:buNone/>
            </a:pPr>
            <a:r>
              <a:rPr lang="en-US" sz="2400" dirty="0"/>
              <a:t>Here we iterate through the patterns and tokenize the sentence using </a:t>
            </a:r>
            <a:r>
              <a:rPr lang="en-US" sz="2400" dirty="0" err="1"/>
              <a:t>nltk.word_tokenize</a:t>
            </a:r>
            <a:r>
              <a:rPr lang="en-US" sz="2400" dirty="0"/>
              <a:t>() function and append each word in the words list. We also create a list of classes for our tags</a:t>
            </a:r>
            <a:r>
              <a:rPr lang="en-US" sz="3200" dirty="0"/>
              <a:t>.</a:t>
            </a:r>
          </a:p>
          <a:p>
            <a:pPr marL="0" indent="0">
              <a:buNone/>
            </a:pPr>
            <a:endParaRPr lang="en-US" sz="3200" dirty="0"/>
          </a:p>
        </p:txBody>
      </p:sp>
    </p:spTree>
    <p:extLst>
      <p:ext uri="{BB962C8B-B14F-4D97-AF65-F5344CB8AC3E}">
        <p14:creationId xmlns:p14="http://schemas.microsoft.com/office/powerpoint/2010/main" val="528809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34771" y="1649745"/>
            <a:ext cx="7540564" cy="4364077"/>
          </a:xfrm>
          <a:prstGeom prst="rect">
            <a:avLst/>
          </a:prstGeom>
        </p:spPr>
      </p:pic>
      <p:sp>
        <p:nvSpPr>
          <p:cNvPr id="5" name="Title 1"/>
          <p:cNvSpPr>
            <a:spLocks noGrp="1"/>
          </p:cNvSpPr>
          <p:nvPr>
            <p:ph type="title"/>
          </p:nvPr>
        </p:nvSpPr>
        <p:spPr>
          <a:xfrm>
            <a:off x="401471" y="324182"/>
            <a:ext cx="10515600" cy="1325563"/>
          </a:xfrm>
        </p:spPr>
        <p:txBody>
          <a:bodyPr>
            <a:normAutofit/>
          </a:bodyPr>
          <a:lstStyle/>
          <a:p>
            <a:pPr algn="l"/>
            <a:r>
              <a:rPr lang="en-US" sz="2800" dirty="0"/>
              <a:t>2. Preprocess data</a:t>
            </a:r>
          </a:p>
        </p:txBody>
      </p:sp>
      <p:sp>
        <p:nvSpPr>
          <p:cNvPr id="7" name="Content Placeholder 2"/>
          <p:cNvSpPr txBox="1">
            <a:spLocks/>
          </p:cNvSpPr>
          <p:nvPr/>
        </p:nvSpPr>
        <p:spPr>
          <a:xfrm>
            <a:off x="200736" y="2376465"/>
            <a:ext cx="3334035" cy="4723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smtClean="0"/>
              <a:t>The </a:t>
            </a:r>
            <a:r>
              <a:rPr lang="en-US" sz="2000" dirty="0"/>
              <a:t>pickle module implements binary protocols for serializing and de-serializing a Python object structure. “Pickling” is the process whereby a Python object hierarchy is converted into a byte </a:t>
            </a:r>
            <a:r>
              <a:rPr lang="en-US" sz="2000" dirty="0" smtClean="0"/>
              <a:t>stream.</a:t>
            </a:r>
            <a:endParaRPr lang="en-US" sz="2000" dirty="0"/>
          </a:p>
          <a:p>
            <a:pPr marL="0" indent="0">
              <a:buNone/>
            </a:pPr>
            <a:endParaRPr lang="en-US" sz="3200" dirty="0"/>
          </a:p>
        </p:txBody>
      </p:sp>
    </p:spTree>
    <p:extLst>
      <p:ext uri="{BB962C8B-B14F-4D97-AF65-F5344CB8AC3E}">
        <p14:creationId xmlns:p14="http://schemas.microsoft.com/office/powerpoint/2010/main" val="1994973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07" y="0"/>
            <a:ext cx="10515600" cy="1325563"/>
          </a:xfrm>
        </p:spPr>
        <p:txBody>
          <a:bodyPr>
            <a:normAutofit/>
          </a:bodyPr>
          <a:lstStyle/>
          <a:p>
            <a:pPr algn="l"/>
            <a:r>
              <a:rPr lang="en-US" sz="3200" dirty="0"/>
              <a:t>3. Create training and testing data</a:t>
            </a:r>
          </a:p>
        </p:txBody>
      </p:sp>
      <p:pic>
        <p:nvPicPr>
          <p:cNvPr id="4" name="Content Placeholder 3"/>
          <p:cNvPicPr>
            <a:picLocks noGrp="1" noChangeAspect="1"/>
          </p:cNvPicPr>
          <p:nvPr>
            <p:ph idx="1"/>
          </p:nvPr>
        </p:nvPicPr>
        <p:blipFill>
          <a:blip r:embed="rId3"/>
          <a:stretch>
            <a:fillRect/>
          </a:stretch>
        </p:blipFill>
        <p:spPr>
          <a:xfrm>
            <a:off x="2210938" y="1109793"/>
            <a:ext cx="7214374" cy="5272829"/>
          </a:xfrm>
          <a:prstGeom prst="rect">
            <a:avLst/>
          </a:prstGeom>
        </p:spPr>
      </p:pic>
    </p:spTree>
    <p:extLst>
      <p:ext uri="{BB962C8B-B14F-4D97-AF65-F5344CB8AC3E}">
        <p14:creationId xmlns:p14="http://schemas.microsoft.com/office/powerpoint/2010/main" val="3959075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71" y="242295"/>
            <a:ext cx="10515600" cy="1325563"/>
          </a:xfrm>
        </p:spPr>
        <p:txBody>
          <a:bodyPr>
            <a:normAutofit/>
          </a:bodyPr>
          <a:lstStyle/>
          <a:p>
            <a:pPr algn="l"/>
            <a:r>
              <a:rPr lang="en-US" sz="2800" dirty="0"/>
              <a:t>4. Build the model</a:t>
            </a:r>
          </a:p>
        </p:txBody>
      </p:sp>
      <p:pic>
        <p:nvPicPr>
          <p:cNvPr id="4" name="Content Placeholder 3"/>
          <p:cNvPicPr>
            <a:picLocks noGrp="1" noChangeAspect="1"/>
          </p:cNvPicPr>
          <p:nvPr>
            <p:ph idx="1"/>
          </p:nvPr>
        </p:nvPicPr>
        <p:blipFill>
          <a:blip r:embed="rId3"/>
          <a:stretch>
            <a:fillRect/>
          </a:stretch>
        </p:blipFill>
        <p:spPr>
          <a:xfrm>
            <a:off x="293071" y="1690688"/>
            <a:ext cx="11203536" cy="3940554"/>
          </a:xfrm>
          <a:prstGeom prst="rect">
            <a:avLst/>
          </a:prstGeom>
        </p:spPr>
      </p:pic>
    </p:spTree>
    <p:extLst>
      <p:ext uri="{BB962C8B-B14F-4D97-AF65-F5344CB8AC3E}">
        <p14:creationId xmlns:p14="http://schemas.microsoft.com/office/powerpoint/2010/main" val="3625355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2252" y="269590"/>
            <a:ext cx="8591623" cy="155921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600" b="1" kern="0" dirty="0" smtClean="0">
                <a:solidFill>
                  <a:srgbClr val="FFFFFF"/>
                </a:solidFill>
                <a:latin typeface="+mn-lt"/>
              </a:rPr>
              <a:t>EXECUTING code</a:t>
            </a:r>
          </a:p>
          <a:p>
            <a:r>
              <a:rPr lang="en-US" sz="2400" b="1" kern="0" dirty="0" smtClean="0">
                <a:solidFill>
                  <a:srgbClr val="FFFFFF"/>
                </a:solidFill>
                <a:latin typeface="+mn-lt"/>
              </a:rPr>
              <a:t>          5</a:t>
            </a:r>
            <a:r>
              <a:rPr lang="en-US" sz="2400" b="1" kern="0" dirty="0">
                <a:solidFill>
                  <a:srgbClr val="FFFFFF"/>
                </a:solidFill>
                <a:latin typeface="+mn-lt"/>
              </a:rPr>
              <a:t>. Predict the response (Graphical User Interface)</a:t>
            </a:r>
          </a:p>
          <a:p>
            <a:endParaRPr lang="en-US" sz="2800" b="1" kern="0" dirty="0"/>
          </a:p>
        </p:txBody>
      </p:sp>
      <p:pic>
        <p:nvPicPr>
          <p:cNvPr id="3" name="Picture 2"/>
          <p:cNvPicPr>
            <a:picLocks noChangeAspect="1"/>
          </p:cNvPicPr>
          <p:nvPr/>
        </p:nvPicPr>
        <p:blipFill>
          <a:blip r:embed="rId3"/>
          <a:stretch>
            <a:fillRect/>
          </a:stretch>
        </p:blipFill>
        <p:spPr>
          <a:xfrm>
            <a:off x="249852" y="1697566"/>
            <a:ext cx="5850174" cy="3587750"/>
          </a:xfrm>
          <a:prstGeom prst="rect">
            <a:avLst/>
          </a:prstGeom>
        </p:spPr>
      </p:pic>
      <p:pic>
        <p:nvPicPr>
          <p:cNvPr id="4" name="Picture 3"/>
          <p:cNvPicPr>
            <a:picLocks noChangeAspect="1"/>
          </p:cNvPicPr>
          <p:nvPr/>
        </p:nvPicPr>
        <p:blipFill>
          <a:blip r:embed="rId4"/>
          <a:stretch>
            <a:fillRect/>
          </a:stretch>
        </p:blipFill>
        <p:spPr>
          <a:xfrm>
            <a:off x="6300135" y="1717886"/>
            <a:ext cx="5692279" cy="3583517"/>
          </a:xfrm>
          <a:prstGeom prst="rect">
            <a:avLst/>
          </a:prstGeom>
        </p:spPr>
      </p:pic>
    </p:spTree>
    <p:extLst>
      <p:ext uri="{BB962C8B-B14F-4D97-AF65-F5344CB8AC3E}">
        <p14:creationId xmlns:p14="http://schemas.microsoft.com/office/powerpoint/2010/main" val="2394208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8134" y="452103"/>
            <a:ext cx="4775200" cy="400110"/>
          </a:xfrm>
          <a:prstGeom prst="rect">
            <a:avLst/>
          </a:prstGeom>
        </p:spPr>
        <p:txBody>
          <a:bodyPr wrap="square">
            <a:spAutoFit/>
          </a:bodyPr>
          <a:lstStyle/>
          <a:p>
            <a:endParaRPr lang="en-US" sz="2000" dirty="0"/>
          </a:p>
        </p:txBody>
      </p:sp>
      <p:pic>
        <p:nvPicPr>
          <p:cNvPr id="3" name="Picture 2"/>
          <p:cNvPicPr>
            <a:picLocks noChangeAspect="1"/>
          </p:cNvPicPr>
          <p:nvPr/>
        </p:nvPicPr>
        <p:blipFill>
          <a:blip r:embed="rId3"/>
          <a:stretch>
            <a:fillRect/>
          </a:stretch>
        </p:blipFill>
        <p:spPr>
          <a:xfrm>
            <a:off x="195821" y="140082"/>
            <a:ext cx="7302259" cy="5319400"/>
          </a:xfrm>
          <a:prstGeom prst="rect">
            <a:avLst/>
          </a:prstGeom>
        </p:spPr>
      </p:pic>
      <p:pic>
        <p:nvPicPr>
          <p:cNvPr id="4" name="Picture 3"/>
          <p:cNvPicPr>
            <a:picLocks noChangeAspect="1"/>
          </p:cNvPicPr>
          <p:nvPr/>
        </p:nvPicPr>
        <p:blipFill rotWithShape="1">
          <a:blip r:embed="rId4"/>
          <a:srcRect l="-1" t="70405" r="177"/>
          <a:stretch/>
        </p:blipFill>
        <p:spPr>
          <a:xfrm>
            <a:off x="198687" y="5459482"/>
            <a:ext cx="7302259" cy="13925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8246" y="1028880"/>
            <a:ext cx="3903642" cy="4879552"/>
          </a:xfrm>
          <a:prstGeom prst="rect">
            <a:avLst/>
          </a:prstGeom>
        </p:spPr>
      </p:pic>
    </p:spTree>
    <p:extLst>
      <p:ext uri="{BB962C8B-B14F-4D97-AF65-F5344CB8AC3E}">
        <p14:creationId xmlns:p14="http://schemas.microsoft.com/office/powerpoint/2010/main" val="3458889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22;p37"/>
          <p:cNvSpPr txBox="1">
            <a:spLocks/>
          </p:cNvSpPr>
          <p:nvPr/>
        </p:nvSpPr>
        <p:spPr>
          <a:xfrm>
            <a:off x="1158663" y="975403"/>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FFFFFF"/>
              </a:buClr>
              <a:buSzPts val="3000"/>
              <a:buFont typeface="Advent Pro"/>
              <a:buNone/>
              <a:tabLst/>
              <a:defRPr/>
            </a:pPr>
            <a:r>
              <a:rPr kumimoji="0" lang="en" sz="3200" b="1" i="0" u="none" strike="noStrike" kern="0" cap="none" spc="0" normalizeH="0" baseline="0" noProof="0" dirty="0" smtClean="0">
                <a:ln>
                  <a:noFill/>
                </a:ln>
                <a:solidFill>
                  <a:srgbClr val="FFFFFF"/>
                </a:solidFill>
                <a:effectLst/>
                <a:uLnTx/>
                <a:uFillTx/>
                <a:latin typeface="Advent Pro"/>
                <a:sym typeface="Advent Pro"/>
              </a:rPr>
              <a:t>01</a:t>
            </a:r>
            <a:endParaRPr kumimoji="0" lang="en" sz="3200" b="1" i="0" u="none" strike="noStrike" kern="0" cap="none" spc="0" normalizeH="0" baseline="0" noProof="0" dirty="0">
              <a:ln>
                <a:noFill/>
              </a:ln>
              <a:solidFill>
                <a:srgbClr val="FFFFFF"/>
              </a:solidFill>
              <a:effectLst/>
              <a:uLnTx/>
              <a:uFillTx/>
              <a:latin typeface="Advent Pro"/>
              <a:sym typeface="Advent Pro"/>
            </a:endParaRPr>
          </a:p>
        </p:txBody>
      </p:sp>
      <p:sp>
        <p:nvSpPr>
          <p:cNvPr id="5" name="Google Shape;521;p37"/>
          <p:cNvSpPr txBox="1">
            <a:spLocks/>
          </p:cNvSpPr>
          <p:nvPr/>
        </p:nvSpPr>
        <p:spPr>
          <a:xfrm>
            <a:off x="1856463" y="1178053"/>
            <a:ext cx="2610300"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FFFFFF"/>
              </a:buClr>
              <a:buSzPts val="2400"/>
              <a:buFont typeface="Advent Pro"/>
              <a:buNone/>
              <a:tabLst/>
              <a:defRPr/>
            </a:pPr>
            <a:r>
              <a:rPr lang="en-US" sz="2800" kern="0" noProof="0" dirty="0" smtClean="0">
                <a:solidFill>
                  <a:schemeClr val="bg2"/>
                </a:solidFill>
              </a:rPr>
              <a:t>What is CHATBOT</a:t>
            </a:r>
            <a:endParaRPr kumimoji="0" lang="en-US" sz="2800" b="1" i="0" u="none" strike="noStrike" kern="0" cap="none" spc="0" normalizeH="0" baseline="0" noProof="0" dirty="0">
              <a:ln>
                <a:noFill/>
              </a:ln>
              <a:solidFill>
                <a:schemeClr val="bg2"/>
              </a:solidFill>
              <a:effectLst/>
              <a:uLnTx/>
              <a:uFillTx/>
              <a:sym typeface="Advent Pro"/>
            </a:endParaRPr>
          </a:p>
        </p:txBody>
      </p:sp>
      <p:sp>
        <p:nvSpPr>
          <p:cNvPr id="6" name="Google Shape;522;p37"/>
          <p:cNvSpPr txBox="1">
            <a:spLocks/>
          </p:cNvSpPr>
          <p:nvPr/>
        </p:nvSpPr>
        <p:spPr>
          <a:xfrm>
            <a:off x="5851532" y="1002573"/>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FFFFFF"/>
              </a:buClr>
              <a:buSzPts val="3000"/>
              <a:buFont typeface="Advent Pro"/>
              <a:buNone/>
              <a:tabLst/>
              <a:defRPr/>
            </a:pPr>
            <a:r>
              <a:rPr kumimoji="0" lang="en" sz="3200" b="1" i="0" u="none" strike="noStrike" kern="0" cap="none" spc="0" normalizeH="0" baseline="0" noProof="0" dirty="0" smtClean="0">
                <a:ln>
                  <a:noFill/>
                </a:ln>
                <a:solidFill>
                  <a:srgbClr val="FFFFFF"/>
                </a:solidFill>
                <a:effectLst/>
                <a:uLnTx/>
                <a:uFillTx/>
                <a:latin typeface="Advent Pro"/>
                <a:sym typeface="Advent Pro"/>
              </a:rPr>
              <a:t>02</a:t>
            </a:r>
            <a:endParaRPr kumimoji="0" lang="en" sz="3200" b="1" i="0" u="none" strike="noStrike" kern="0" cap="none" spc="0" normalizeH="0" baseline="0" noProof="0" dirty="0">
              <a:ln>
                <a:noFill/>
              </a:ln>
              <a:solidFill>
                <a:srgbClr val="FFFFFF"/>
              </a:solidFill>
              <a:effectLst/>
              <a:uLnTx/>
              <a:uFillTx/>
              <a:latin typeface="Advent Pro"/>
              <a:sym typeface="Advent Pro"/>
            </a:endParaRPr>
          </a:p>
        </p:txBody>
      </p:sp>
      <p:sp>
        <p:nvSpPr>
          <p:cNvPr id="7" name="Google Shape;521;p37"/>
          <p:cNvSpPr txBox="1">
            <a:spLocks/>
          </p:cNvSpPr>
          <p:nvPr/>
        </p:nvSpPr>
        <p:spPr>
          <a:xfrm>
            <a:off x="6628950" y="1178053"/>
            <a:ext cx="3303325"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FFFFFF"/>
              </a:buClr>
              <a:buSzPts val="2400"/>
              <a:buFont typeface="Advent Pro"/>
              <a:buNone/>
              <a:tabLst/>
              <a:defRPr/>
            </a:pPr>
            <a:r>
              <a:rPr kumimoji="0" lang="en-US" sz="2800" b="1" i="0" u="none" strike="noStrike" kern="0" cap="none" spc="0" normalizeH="0" baseline="0" noProof="0" dirty="0" smtClean="0">
                <a:ln>
                  <a:noFill/>
                </a:ln>
                <a:solidFill>
                  <a:schemeClr val="bg2"/>
                </a:solidFill>
                <a:effectLst/>
                <a:uLnTx/>
                <a:uFillTx/>
                <a:sym typeface="Advent Pro"/>
              </a:rPr>
              <a:t>APPLICATION </a:t>
            </a:r>
          </a:p>
          <a:p>
            <a:pPr marL="0" marR="0" lvl="0" indent="0" algn="l" defTabSz="914400" rtl="0" eaLnBrk="1" fontAlgn="auto" latinLnBrk="0" hangingPunct="1">
              <a:lnSpc>
                <a:spcPct val="100000"/>
              </a:lnSpc>
              <a:spcBef>
                <a:spcPts val="0"/>
              </a:spcBef>
              <a:spcAft>
                <a:spcPts val="0"/>
              </a:spcAft>
              <a:buClr>
                <a:srgbClr val="FFFFFF"/>
              </a:buClr>
              <a:buSzPts val="2400"/>
              <a:buFont typeface="Advent Pro"/>
              <a:buNone/>
              <a:tabLst/>
              <a:defRPr/>
            </a:pPr>
            <a:r>
              <a:rPr lang="en-US" sz="2800" kern="0" dirty="0">
                <a:solidFill>
                  <a:schemeClr val="bg2"/>
                </a:solidFill>
              </a:rPr>
              <a:t> </a:t>
            </a:r>
            <a:r>
              <a:rPr lang="en-US" sz="2800" kern="0" dirty="0" smtClean="0">
                <a:solidFill>
                  <a:schemeClr val="bg2"/>
                </a:solidFill>
              </a:rPr>
              <a:t>&amp;BENEFITS</a:t>
            </a:r>
          </a:p>
          <a:p>
            <a:pPr marL="0" marR="0" lvl="0" indent="0" algn="l" defTabSz="914400" rtl="0" eaLnBrk="1" fontAlgn="auto" latinLnBrk="0" hangingPunct="1">
              <a:lnSpc>
                <a:spcPct val="100000"/>
              </a:lnSpc>
              <a:spcBef>
                <a:spcPts val="0"/>
              </a:spcBef>
              <a:spcAft>
                <a:spcPts val="0"/>
              </a:spcAft>
              <a:buClr>
                <a:srgbClr val="FFFFFF"/>
              </a:buClr>
              <a:buSzPts val="2400"/>
              <a:buFont typeface="Advent Pro"/>
              <a:buNone/>
              <a:tabLst/>
              <a:defRPr/>
            </a:pPr>
            <a:r>
              <a:rPr kumimoji="0" lang="en-US" sz="2800" b="1" i="0" u="none" strike="noStrike" kern="0" cap="none" spc="0" normalizeH="0" baseline="0" noProof="0" dirty="0">
                <a:ln>
                  <a:noFill/>
                </a:ln>
                <a:solidFill>
                  <a:schemeClr val="bg2"/>
                </a:solidFill>
                <a:effectLst/>
                <a:uLnTx/>
                <a:uFillTx/>
                <a:sym typeface="Advent Pro"/>
              </a:rPr>
              <a:t> </a:t>
            </a:r>
            <a:r>
              <a:rPr lang="en-US" sz="2800" kern="0" dirty="0">
                <a:solidFill>
                  <a:schemeClr val="bg2"/>
                </a:solidFill>
              </a:rPr>
              <a:t> </a:t>
            </a:r>
            <a:r>
              <a:rPr lang="en-US" sz="2800" kern="0" dirty="0" smtClean="0">
                <a:solidFill>
                  <a:schemeClr val="bg2"/>
                </a:solidFill>
              </a:rPr>
              <a:t>  &amp; PROCESS</a:t>
            </a:r>
            <a:endParaRPr kumimoji="0" lang="en-US" sz="2800" b="1" i="0" u="none" strike="noStrike" kern="0" cap="none" spc="0" normalizeH="0" baseline="0" noProof="0" dirty="0">
              <a:ln>
                <a:noFill/>
              </a:ln>
              <a:solidFill>
                <a:schemeClr val="bg2"/>
              </a:solidFill>
              <a:effectLst/>
              <a:uLnTx/>
              <a:uFillTx/>
              <a:sym typeface="Advent Pro"/>
            </a:endParaRPr>
          </a:p>
        </p:txBody>
      </p:sp>
      <p:sp>
        <p:nvSpPr>
          <p:cNvPr id="8" name="Google Shape;522;p37"/>
          <p:cNvSpPr txBox="1">
            <a:spLocks/>
          </p:cNvSpPr>
          <p:nvPr/>
        </p:nvSpPr>
        <p:spPr>
          <a:xfrm>
            <a:off x="1158663" y="2910392"/>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FFFFFF"/>
              </a:buClr>
              <a:buSzPts val="3000"/>
              <a:buFont typeface="Advent Pro"/>
              <a:buNone/>
              <a:tabLst/>
              <a:defRPr/>
            </a:pPr>
            <a:r>
              <a:rPr kumimoji="0" lang="en" sz="3200" b="1" i="0" u="none" strike="noStrike" kern="0" cap="none" spc="0" normalizeH="0" baseline="0" noProof="0" dirty="0" smtClean="0">
                <a:ln>
                  <a:noFill/>
                </a:ln>
                <a:solidFill>
                  <a:srgbClr val="FFFFFF"/>
                </a:solidFill>
                <a:effectLst/>
                <a:uLnTx/>
                <a:uFillTx/>
                <a:latin typeface="Advent Pro"/>
                <a:sym typeface="Advent Pro"/>
              </a:rPr>
              <a:t>03</a:t>
            </a:r>
            <a:endParaRPr kumimoji="0" lang="en" sz="3200" b="1" i="0" u="none" strike="noStrike" kern="0" cap="none" spc="0" normalizeH="0" baseline="0" noProof="0" dirty="0">
              <a:ln>
                <a:noFill/>
              </a:ln>
              <a:solidFill>
                <a:srgbClr val="FFFFFF"/>
              </a:solidFill>
              <a:effectLst/>
              <a:uLnTx/>
              <a:uFillTx/>
              <a:latin typeface="Advent Pro"/>
              <a:sym typeface="Advent Pro"/>
            </a:endParaRPr>
          </a:p>
        </p:txBody>
      </p:sp>
      <p:sp>
        <p:nvSpPr>
          <p:cNvPr id="9" name="Google Shape;521;p37"/>
          <p:cNvSpPr txBox="1">
            <a:spLocks/>
          </p:cNvSpPr>
          <p:nvPr/>
        </p:nvSpPr>
        <p:spPr>
          <a:xfrm>
            <a:off x="1856463" y="3120406"/>
            <a:ext cx="2610300"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FFFFFF"/>
              </a:buClr>
              <a:buSzPts val="2400"/>
              <a:buFont typeface="Advent Pro"/>
              <a:buNone/>
              <a:tabLst/>
              <a:defRPr/>
            </a:pPr>
            <a:r>
              <a:rPr kumimoji="0" lang="en-US" sz="2800" b="1" i="0" u="none" strike="noStrike" kern="0" cap="none" spc="0" normalizeH="0" baseline="0" noProof="0" dirty="0" smtClean="0">
                <a:ln>
                  <a:noFill/>
                </a:ln>
                <a:solidFill>
                  <a:schemeClr val="bg2"/>
                </a:solidFill>
                <a:effectLst/>
                <a:uLnTx/>
                <a:uFillTx/>
                <a:sym typeface="Advent Pro"/>
              </a:rPr>
              <a:t>DATASET</a:t>
            </a:r>
            <a:endParaRPr kumimoji="0" lang="en-US" sz="2800" b="1" i="0" u="none" strike="noStrike" kern="0" cap="none" spc="0" normalizeH="0" baseline="0" noProof="0" dirty="0">
              <a:ln>
                <a:noFill/>
              </a:ln>
              <a:solidFill>
                <a:schemeClr val="bg2"/>
              </a:solidFill>
              <a:effectLst/>
              <a:uLnTx/>
              <a:uFillTx/>
              <a:sym typeface="Advent Pro"/>
            </a:endParaRPr>
          </a:p>
        </p:txBody>
      </p:sp>
      <p:sp>
        <p:nvSpPr>
          <p:cNvPr id="10" name="Google Shape;522;p37"/>
          <p:cNvSpPr txBox="1">
            <a:spLocks/>
          </p:cNvSpPr>
          <p:nvPr/>
        </p:nvSpPr>
        <p:spPr>
          <a:xfrm>
            <a:off x="5851532" y="2910392"/>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FFFFFF"/>
              </a:buClr>
              <a:buSzPts val="3000"/>
              <a:buFont typeface="Advent Pro"/>
              <a:buNone/>
              <a:tabLst/>
              <a:defRPr/>
            </a:pPr>
            <a:r>
              <a:rPr kumimoji="0" lang="en" sz="3200" b="1" i="0" u="none" strike="noStrike" kern="0" cap="none" spc="0" normalizeH="0" baseline="0" noProof="0" dirty="0" smtClean="0">
                <a:ln>
                  <a:noFill/>
                </a:ln>
                <a:solidFill>
                  <a:srgbClr val="FFFFFF"/>
                </a:solidFill>
                <a:effectLst/>
                <a:uLnTx/>
                <a:uFillTx/>
                <a:latin typeface="Advent Pro"/>
                <a:sym typeface="Advent Pro"/>
              </a:rPr>
              <a:t>04</a:t>
            </a:r>
            <a:endParaRPr kumimoji="0" lang="en" sz="3200" b="1" i="0" u="none" strike="noStrike" kern="0" cap="none" spc="0" normalizeH="0" baseline="0" noProof="0" dirty="0">
              <a:ln>
                <a:noFill/>
              </a:ln>
              <a:solidFill>
                <a:srgbClr val="FFFFFF"/>
              </a:solidFill>
              <a:effectLst/>
              <a:uLnTx/>
              <a:uFillTx/>
              <a:latin typeface="Advent Pro"/>
              <a:sym typeface="Advent Pro"/>
            </a:endParaRPr>
          </a:p>
        </p:txBody>
      </p:sp>
      <p:sp>
        <p:nvSpPr>
          <p:cNvPr id="11" name="Google Shape;522;p37"/>
          <p:cNvSpPr txBox="1">
            <a:spLocks/>
          </p:cNvSpPr>
          <p:nvPr/>
        </p:nvSpPr>
        <p:spPr>
          <a:xfrm>
            <a:off x="1158663" y="4534131"/>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FFFFFF"/>
              </a:buClr>
              <a:buSzPts val="3000"/>
              <a:buFont typeface="Advent Pro"/>
              <a:buNone/>
              <a:tabLst/>
              <a:defRPr/>
            </a:pPr>
            <a:r>
              <a:rPr kumimoji="0" lang="en" sz="3200" b="1" i="0" u="none" strike="noStrike" kern="0" cap="none" spc="0" normalizeH="0" baseline="0" noProof="0" dirty="0" smtClean="0">
                <a:ln>
                  <a:noFill/>
                </a:ln>
                <a:solidFill>
                  <a:srgbClr val="FFFFFF"/>
                </a:solidFill>
                <a:effectLst/>
                <a:uLnTx/>
                <a:uFillTx/>
                <a:latin typeface="Advent Pro"/>
                <a:sym typeface="Advent Pro"/>
              </a:rPr>
              <a:t>05</a:t>
            </a:r>
            <a:endParaRPr kumimoji="0" lang="en" sz="3200" b="1" i="0" u="none" strike="noStrike" kern="0" cap="none" spc="0" normalizeH="0" baseline="0" noProof="0" dirty="0">
              <a:ln>
                <a:noFill/>
              </a:ln>
              <a:solidFill>
                <a:srgbClr val="FFFFFF"/>
              </a:solidFill>
              <a:effectLst/>
              <a:uLnTx/>
              <a:uFillTx/>
              <a:latin typeface="Advent Pro"/>
              <a:sym typeface="Advent Pro"/>
            </a:endParaRPr>
          </a:p>
        </p:txBody>
      </p:sp>
      <p:sp>
        <p:nvSpPr>
          <p:cNvPr id="12" name="Google Shape;521;p37"/>
          <p:cNvSpPr txBox="1">
            <a:spLocks/>
          </p:cNvSpPr>
          <p:nvPr/>
        </p:nvSpPr>
        <p:spPr>
          <a:xfrm>
            <a:off x="6549332" y="3120406"/>
            <a:ext cx="2610300"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FFFFFF"/>
              </a:buClr>
              <a:buSzPts val="2400"/>
              <a:buFont typeface="Advent Pro"/>
              <a:buNone/>
              <a:tabLst/>
              <a:defRPr/>
            </a:pPr>
            <a:r>
              <a:rPr kumimoji="0" lang="en-US" sz="2800" b="1" i="0" u="none" strike="noStrike" kern="0" cap="none" spc="0" normalizeH="0" baseline="0" noProof="0" dirty="0" smtClean="0">
                <a:ln>
                  <a:noFill/>
                </a:ln>
                <a:solidFill>
                  <a:schemeClr val="bg2"/>
                </a:solidFill>
                <a:effectLst/>
                <a:uLnTx/>
                <a:uFillTx/>
                <a:sym typeface="Advent Pro"/>
              </a:rPr>
              <a:t>MODEL: RNN</a:t>
            </a:r>
          </a:p>
          <a:p>
            <a:pPr marL="0" marR="0" lvl="0" indent="0" algn="l" defTabSz="914400" rtl="0" eaLnBrk="1" fontAlgn="auto" latinLnBrk="0" hangingPunct="1">
              <a:lnSpc>
                <a:spcPct val="100000"/>
              </a:lnSpc>
              <a:spcBef>
                <a:spcPts val="0"/>
              </a:spcBef>
              <a:spcAft>
                <a:spcPts val="0"/>
              </a:spcAft>
              <a:buClr>
                <a:srgbClr val="FFFFFF"/>
              </a:buClr>
              <a:buSzPts val="2400"/>
              <a:buFont typeface="Advent Pro"/>
              <a:buNone/>
              <a:tabLst/>
              <a:defRPr/>
            </a:pPr>
            <a:r>
              <a:rPr lang="en-US" sz="2800" kern="0" dirty="0">
                <a:solidFill>
                  <a:schemeClr val="bg2"/>
                </a:solidFill>
              </a:rPr>
              <a:t> </a:t>
            </a:r>
            <a:r>
              <a:rPr lang="en-US" sz="2800" kern="0" dirty="0" smtClean="0">
                <a:solidFill>
                  <a:schemeClr val="bg2"/>
                </a:solidFill>
              </a:rPr>
              <a:t>  &amp; LSTM</a:t>
            </a:r>
            <a:endParaRPr kumimoji="0" lang="en-US" sz="2800" b="1" i="0" u="none" strike="noStrike" kern="0" cap="none" spc="0" normalizeH="0" baseline="0" noProof="0" dirty="0">
              <a:ln>
                <a:noFill/>
              </a:ln>
              <a:solidFill>
                <a:schemeClr val="bg2"/>
              </a:solidFill>
              <a:effectLst/>
              <a:uLnTx/>
              <a:uFillTx/>
              <a:sym typeface="Advent Pro"/>
            </a:endParaRPr>
          </a:p>
        </p:txBody>
      </p:sp>
      <p:sp>
        <p:nvSpPr>
          <p:cNvPr id="13" name="Google Shape;521;p37"/>
          <p:cNvSpPr txBox="1">
            <a:spLocks/>
          </p:cNvSpPr>
          <p:nvPr/>
        </p:nvSpPr>
        <p:spPr>
          <a:xfrm>
            <a:off x="1977332" y="4534131"/>
            <a:ext cx="2610300"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lvl="0">
              <a:buClr>
                <a:srgbClr val="FFFFFF"/>
              </a:buClr>
            </a:pPr>
            <a:r>
              <a:rPr lang="en-US" sz="2800" kern="0" dirty="0" smtClean="0">
                <a:solidFill>
                  <a:schemeClr val="bg2"/>
                </a:solidFill>
              </a:rPr>
              <a:t>TRAINING</a:t>
            </a:r>
            <a:endParaRPr lang="en-US" sz="2800" kern="0" dirty="0">
              <a:solidFill>
                <a:schemeClr val="bg2"/>
              </a:solidFill>
            </a:endParaRPr>
          </a:p>
          <a:p>
            <a:pPr marL="0" marR="0" lvl="0" indent="0" algn="l" defTabSz="914400" rtl="0" eaLnBrk="1" fontAlgn="auto" latinLnBrk="0" hangingPunct="1">
              <a:lnSpc>
                <a:spcPct val="100000"/>
              </a:lnSpc>
              <a:spcBef>
                <a:spcPts val="0"/>
              </a:spcBef>
              <a:spcAft>
                <a:spcPts val="0"/>
              </a:spcAft>
              <a:buClr>
                <a:srgbClr val="FFFFFF"/>
              </a:buClr>
              <a:buSzPts val="2400"/>
              <a:buFont typeface="Advent Pro"/>
              <a:buNone/>
              <a:tabLst/>
              <a:defRPr/>
            </a:pPr>
            <a:r>
              <a:rPr kumimoji="0" lang="en-US" sz="2800" b="1" i="0" u="none" strike="noStrike" kern="0" cap="none" spc="0" normalizeH="0" baseline="0" noProof="0" dirty="0" smtClean="0">
                <a:ln>
                  <a:noFill/>
                </a:ln>
                <a:solidFill>
                  <a:schemeClr val="bg2"/>
                </a:solidFill>
                <a:effectLst/>
                <a:uLnTx/>
                <a:uFillTx/>
                <a:sym typeface="Advent Pro"/>
              </a:rPr>
              <a:t>  code</a:t>
            </a:r>
            <a:endParaRPr kumimoji="0" lang="en-US" sz="2800" b="1" i="0" u="none" strike="noStrike" kern="0" cap="none" spc="0" normalizeH="0" baseline="0" noProof="0" dirty="0">
              <a:ln>
                <a:noFill/>
              </a:ln>
              <a:solidFill>
                <a:schemeClr val="bg2"/>
              </a:solidFill>
              <a:effectLst/>
              <a:uLnTx/>
              <a:uFillTx/>
              <a:sym typeface="Advent Pro"/>
            </a:endParaRPr>
          </a:p>
        </p:txBody>
      </p:sp>
      <p:sp>
        <p:nvSpPr>
          <p:cNvPr id="14" name="Google Shape;522;p37"/>
          <p:cNvSpPr txBox="1">
            <a:spLocks/>
          </p:cNvSpPr>
          <p:nvPr/>
        </p:nvSpPr>
        <p:spPr>
          <a:xfrm>
            <a:off x="5851532" y="4521511"/>
            <a:ext cx="697800" cy="59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Advent Pro"/>
              <a:buNone/>
              <a:defRPr sz="2600" b="1" i="0" u="none" strike="noStrike" cap="none">
                <a:solidFill>
                  <a:schemeClr val="lt1"/>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FFFFFF"/>
              </a:buClr>
              <a:buSzPts val="3000"/>
              <a:buFont typeface="Advent Pro"/>
              <a:buNone/>
              <a:tabLst/>
              <a:defRPr/>
            </a:pPr>
            <a:r>
              <a:rPr kumimoji="0" lang="en" sz="3200" b="1" i="0" u="none" strike="noStrike" kern="0" cap="none" spc="0" normalizeH="0" baseline="0" noProof="0" dirty="0" smtClean="0">
                <a:ln>
                  <a:noFill/>
                </a:ln>
                <a:solidFill>
                  <a:srgbClr val="FFFFFF"/>
                </a:solidFill>
                <a:effectLst/>
                <a:uLnTx/>
                <a:uFillTx/>
                <a:latin typeface="Advent Pro"/>
                <a:sym typeface="Advent Pro"/>
              </a:rPr>
              <a:t>06</a:t>
            </a:r>
            <a:endParaRPr kumimoji="0" lang="en" sz="3200" b="1" i="0" u="none" strike="noStrike" kern="0" cap="none" spc="0" normalizeH="0" baseline="0" noProof="0" dirty="0">
              <a:ln>
                <a:noFill/>
              </a:ln>
              <a:solidFill>
                <a:srgbClr val="FFFFFF"/>
              </a:solidFill>
              <a:effectLst/>
              <a:uLnTx/>
              <a:uFillTx/>
              <a:latin typeface="Advent Pro"/>
              <a:sym typeface="Advent Pro"/>
            </a:endParaRPr>
          </a:p>
        </p:txBody>
      </p:sp>
      <p:sp>
        <p:nvSpPr>
          <p:cNvPr id="16" name="Google Shape;521;p37"/>
          <p:cNvSpPr txBox="1">
            <a:spLocks/>
          </p:cNvSpPr>
          <p:nvPr/>
        </p:nvSpPr>
        <p:spPr>
          <a:xfrm>
            <a:off x="6508082" y="4637475"/>
            <a:ext cx="2610300" cy="7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rgbClr val="FFDA6C"/>
                </a:solidFill>
                <a:latin typeface="Advent Pro"/>
                <a:ea typeface="Advent Pro"/>
                <a:cs typeface="Advent Pro"/>
                <a:sym typeface="Advent Pro"/>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lvl="0">
              <a:buClr>
                <a:srgbClr val="FFFFFF"/>
              </a:buClr>
            </a:pPr>
            <a:r>
              <a:rPr lang="en-US" sz="2800" kern="0" dirty="0" smtClean="0">
                <a:solidFill>
                  <a:schemeClr val="bg2"/>
                </a:solidFill>
              </a:rPr>
              <a:t>EXECUTING</a:t>
            </a:r>
            <a:endParaRPr lang="en-US" sz="2800" kern="0" dirty="0">
              <a:solidFill>
                <a:schemeClr val="bg2"/>
              </a:solidFill>
            </a:endParaRPr>
          </a:p>
          <a:p>
            <a:pPr lvl="0">
              <a:buClr>
                <a:srgbClr val="FFFFFF"/>
              </a:buClr>
            </a:pPr>
            <a:r>
              <a:rPr kumimoji="0" lang="en-US" sz="2800" b="1" i="0" u="none" strike="noStrike" kern="0" cap="none" spc="0" normalizeH="0" baseline="0" noProof="0" dirty="0" smtClean="0">
                <a:ln>
                  <a:noFill/>
                </a:ln>
                <a:solidFill>
                  <a:schemeClr val="bg2"/>
                </a:solidFill>
                <a:effectLst/>
                <a:uLnTx/>
                <a:uFillTx/>
                <a:sym typeface="Advent Pro"/>
              </a:rPr>
              <a:t>code</a:t>
            </a:r>
            <a:endParaRPr kumimoji="0" lang="en-US" sz="2800" b="1" i="0" u="none" strike="noStrike" kern="0" cap="none" spc="0" normalizeH="0" baseline="0" noProof="0" dirty="0">
              <a:ln>
                <a:noFill/>
              </a:ln>
              <a:solidFill>
                <a:schemeClr val="bg2"/>
              </a:solidFill>
              <a:effectLst/>
              <a:uLnTx/>
              <a:uFillTx/>
              <a:sym typeface="Advent Pro"/>
            </a:endParaRPr>
          </a:p>
        </p:txBody>
      </p:sp>
    </p:spTree>
    <p:extLst>
      <p:ext uri="{BB962C8B-B14F-4D97-AF65-F5344CB8AC3E}">
        <p14:creationId xmlns:p14="http://schemas.microsoft.com/office/powerpoint/2010/main" val="169132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8960" y="132081"/>
            <a:ext cx="11125200" cy="802639"/>
          </a:xfrm>
        </p:spPr>
        <p:txBody>
          <a:bodyPr>
            <a:normAutofit fontScale="90000"/>
          </a:bodyPr>
          <a:lstStyle/>
          <a:p>
            <a:r>
              <a:rPr lang="en-US" dirty="0">
                <a:latin typeface="Times New Roman" panose="02020603050405020304" pitchFamily="18" charset="0"/>
                <a:cs typeface="Times New Roman" panose="02020603050405020304" pitchFamily="18" charset="0"/>
              </a:rPr>
              <a:t>Demonstration and results</a:t>
            </a:r>
            <a:endParaRPr lang="en-US" dirty="0"/>
          </a:p>
        </p:txBody>
      </p:sp>
      <p:sp>
        <p:nvSpPr>
          <p:cNvPr id="3" name="Subtitle 2"/>
          <p:cNvSpPr>
            <a:spLocks noGrp="1"/>
          </p:cNvSpPr>
          <p:nvPr>
            <p:ph type="subTitle" idx="1"/>
          </p:nvPr>
        </p:nvSpPr>
        <p:spPr>
          <a:xfrm>
            <a:off x="281354" y="2275840"/>
            <a:ext cx="7872046" cy="3992880"/>
          </a:xfrm>
        </p:spPr>
        <p:txBody>
          <a:bodyPr/>
          <a:lstStyle/>
          <a:p>
            <a:r>
              <a:rPr lang="en-US" dirty="0" smtClean="0"/>
              <a:t>Sorry for removing video, it’s too large</a:t>
            </a:r>
          </a:p>
          <a:p>
            <a:r>
              <a:rPr lang="en-US" dirty="0" smtClean="0"/>
              <a:t>It’s already shown in </a:t>
            </a:r>
            <a:r>
              <a:rPr lang="en-US" smtClean="0"/>
              <a:t>presrentation</a:t>
            </a:r>
            <a:endParaRPr lang="en-US" dirty="0"/>
          </a:p>
        </p:txBody>
      </p:sp>
    </p:spTree>
    <p:extLst>
      <p:ext uri="{BB962C8B-B14F-4D97-AF65-F5344CB8AC3E}">
        <p14:creationId xmlns:p14="http://schemas.microsoft.com/office/powerpoint/2010/main" val="3579730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r>
              <a:rPr lang="en-US" dirty="0">
                <a:cs typeface="Times New Roman" panose="02020603050405020304" pitchFamily="18" charset="0"/>
              </a:rPr>
              <a:t>for your </a:t>
            </a:r>
            <a:r>
              <a:rPr lang="en-US" dirty="0" smtClean="0">
                <a:cs typeface="Times New Roman" panose="02020603050405020304" pitchFamily="18" charset="0"/>
              </a:rPr>
              <a:t>attention</a:t>
            </a:r>
            <a:r>
              <a:rPr lang="en-US" dirty="0">
                <a:cs typeface="Times New Roman" panose="02020603050405020304" pitchFamily="18" charset="0"/>
              </a:rPr>
              <a:t>!</a:t>
            </a:r>
            <a:endParaRPr lang="en-US" dirty="0"/>
          </a:p>
        </p:txBody>
      </p:sp>
      <p:sp>
        <p:nvSpPr>
          <p:cNvPr id="3" name="Subtitle 2"/>
          <p:cNvSpPr>
            <a:spLocks noGrp="1"/>
          </p:cNvSpPr>
          <p:nvPr>
            <p:ph type="subTitle" idx="1"/>
          </p:nvPr>
        </p:nvSpPr>
        <p:spPr>
          <a:xfrm>
            <a:off x="281354" y="4136610"/>
            <a:ext cx="7872046" cy="950956"/>
          </a:xfrm>
        </p:spPr>
        <p:txBody>
          <a:bodyPr/>
          <a:lstStyle/>
          <a:p>
            <a:r>
              <a:rPr lang="en-US" sz="3200" dirty="0" smtClean="0">
                <a:latin typeface="+mj-lt"/>
                <a:cs typeface="Times New Roman" panose="02020603050405020304" pitchFamily="18" charset="0"/>
              </a:rPr>
              <a:t>We hope you don’t </a:t>
            </a:r>
            <a:r>
              <a:rPr lang="en-US" sz="3200" smtClean="0">
                <a:latin typeface="+mj-lt"/>
                <a:cs typeface="Times New Roman" panose="02020603050405020304" pitchFamily="18" charset="0"/>
              </a:rPr>
              <a:t>have questions </a:t>
            </a:r>
            <a:r>
              <a:rPr lang="en-US" sz="3200" smtClean="0">
                <a:latin typeface="+mj-lt"/>
                <a:cs typeface="Times New Roman" panose="02020603050405020304" pitchFamily="18" charset="0"/>
                <a:sym typeface="Wingdings" panose="05000000000000000000" pitchFamily="2" charset="2"/>
              </a:rPr>
              <a:t></a:t>
            </a:r>
            <a:endParaRPr lang="en-US" sz="3200" dirty="0">
              <a:latin typeface="+mj-lt"/>
              <a:cs typeface="Times New Roman" panose="02020603050405020304" pitchFamily="18" charset="0"/>
            </a:endParaRPr>
          </a:p>
          <a:p>
            <a:endParaRPr lang="en-US" dirty="0"/>
          </a:p>
        </p:txBody>
      </p:sp>
    </p:spTree>
    <p:extLst>
      <p:ext uri="{BB962C8B-B14F-4D97-AF65-F5344CB8AC3E}">
        <p14:creationId xmlns:p14="http://schemas.microsoft.com/office/powerpoint/2010/main" val="3330097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09460" y="205740"/>
            <a:ext cx="4206240" cy="1783080"/>
          </a:xfrm>
        </p:spPr>
        <p:txBody>
          <a:bodyPr>
            <a:normAutofit fontScale="90000"/>
          </a:bodyPr>
          <a:lstStyle/>
          <a:p>
            <a:r>
              <a:rPr lang="en-US" sz="6000" b="0" dirty="0">
                <a:solidFill>
                  <a:srgbClr val="28A0EE"/>
                </a:solidFill>
              </a:rPr>
              <a:t>What is Chatbot?</a:t>
            </a:r>
            <a:r>
              <a:rPr lang="en-US" b="0" dirty="0"/>
              <a:t/>
            </a:r>
            <a:br>
              <a:rPr lang="en-US" b="0" dirty="0"/>
            </a:br>
            <a:endParaRPr lang="en-US" dirty="0"/>
          </a:p>
        </p:txBody>
      </p:sp>
      <p:pic>
        <p:nvPicPr>
          <p:cNvPr id="4" name="Content Placeholder 3"/>
          <p:cNvPicPr>
            <a:picLocks noGrp="1" noChangeAspect="1"/>
          </p:cNvPicPr>
          <p:nvPr>
            <p:ph idx="1"/>
          </p:nvPr>
        </p:nvPicPr>
        <p:blipFill>
          <a:blip r:embed="rId2"/>
          <a:stretch>
            <a:fillRect/>
          </a:stretch>
        </p:blipFill>
        <p:spPr>
          <a:xfrm>
            <a:off x="0" y="0"/>
            <a:ext cx="6858000" cy="6858000"/>
          </a:xfrm>
          <a:prstGeom prst="flowChartDelay">
            <a:avLst/>
          </a:prstGeom>
        </p:spPr>
      </p:pic>
      <p:sp>
        <p:nvSpPr>
          <p:cNvPr id="5" name="Title 1"/>
          <p:cNvSpPr txBox="1">
            <a:spLocks/>
          </p:cNvSpPr>
          <p:nvPr/>
        </p:nvSpPr>
        <p:spPr>
          <a:xfrm>
            <a:off x="6858000" y="1988820"/>
            <a:ext cx="5143500" cy="371829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3300" b="0" dirty="0">
                <a:solidFill>
                  <a:schemeClr val="tx1"/>
                </a:solidFill>
              </a:rPr>
              <a:t>A </a:t>
            </a:r>
            <a:r>
              <a:rPr lang="en-US" sz="3300" b="0" dirty="0" err="1">
                <a:solidFill>
                  <a:schemeClr val="tx1"/>
                </a:solidFill>
              </a:rPr>
              <a:t>chatbot</a:t>
            </a:r>
            <a:r>
              <a:rPr lang="en-US" sz="3300" b="0" dirty="0">
                <a:solidFill>
                  <a:schemeClr val="tx1"/>
                </a:solidFill>
              </a:rPr>
              <a:t> is an intelligent piece of software that is capable of communicating and performing actions similar to a </a:t>
            </a:r>
            <a:r>
              <a:rPr lang="en-US" sz="3300" b="0" dirty="0" smtClean="0">
                <a:solidFill>
                  <a:schemeClr val="tx1"/>
                </a:solidFill>
              </a:rPr>
              <a:t>human.</a:t>
            </a:r>
            <a:r>
              <a:rPr lang="en-US" b="0" dirty="0" smtClean="0"/>
              <a:t/>
            </a:r>
            <a:br>
              <a:rPr lang="en-US" b="0" dirty="0" smtClean="0"/>
            </a:br>
            <a:endParaRPr lang="en-US" dirty="0"/>
          </a:p>
        </p:txBody>
      </p:sp>
      <p:pic>
        <p:nvPicPr>
          <p:cNvPr id="28" name="Picture 27"/>
          <p:cNvPicPr>
            <a:picLocks noChangeAspect="1"/>
          </p:cNvPicPr>
          <p:nvPr/>
        </p:nvPicPr>
        <p:blipFill>
          <a:blip r:embed="rId3">
            <a:duotone>
              <a:schemeClr val="accent4">
                <a:shade val="45000"/>
                <a:satMod val="135000"/>
              </a:schemeClr>
              <a:prstClr val="white"/>
            </a:duotone>
          </a:blip>
          <a:stretch>
            <a:fillRect/>
          </a:stretch>
        </p:blipFill>
        <p:spPr>
          <a:xfrm>
            <a:off x="10483464" y="4262341"/>
            <a:ext cx="1518036" cy="2615411"/>
          </a:xfrm>
          <a:prstGeom prst="rect">
            <a:avLst/>
          </a:prstGeom>
        </p:spPr>
      </p:pic>
    </p:spTree>
    <p:extLst>
      <p:ext uri="{BB962C8B-B14F-4D97-AF65-F5344CB8AC3E}">
        <p14:creationId xmlns:p14="http://schemas.microsoft.com/office/powerpoint/2010/main" val="814518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7226" r="11467"/>
          <a:stretch/>
        </p:blipFill>
        <p:spPr>
          <a:xfrm>
            <a:off x="3510455" y="0"/>
            <a:ext cx="8681545" cy="6858000"/>
          </a:xfrm>
          <a:prstGeom prst="rect">
            <a:avLst/>
          </a:prstGeom>
        </p:spPr>
      </p:pic>
      <p:sp>
        <p:nvSpPr>
          <p:cNvPr id="2" name="TextBox 1"/>
          <p:cNvSpPr txBox="1"/>
          <p:nvPr/>
        </p:nvSpPr>
        <p:spPr>
          <a:xfrm>
            <a:off x="0" y="299546"/>
            <a:ext cx="5076496" cy="5447645"/>
          </a:xfrm>
          <a:prstGeom prst="rect">
            <a:avLst/>
          </a:prstGeom>
          <a:noFill/>
        </p:spPr>
        <p:txBody>
          <a:bodyPr wrap="square" rtlCol="0">
            <a:spAutoFit/>
          </a:bodyPr>
          <a:lstStyle/>
          <a:p>
            <a:endParaRPr lang="en-US" sz="2400" dirty="0">
              <a:solidFill>
                <a:srgbClr val="28A0EE"/>
              </a:solidFill>
            </a:endParaRPr>
          </a:p>
          <a:p>
            <a:r>
              <a:rPr lang="en-US" sz="3600" dirty="0">
                <a:solidFill>
                  <a:srgbClr val="E06410"/>
                </a:solidFill>
              </a:rPr>
              <a:t>What </a:t>
            </a:r>
            <a:r>
              <a:rPr lang="en-US" sz="3600" dirty="0" smtClean="0">
                <a:solidFill>
                  <a:srgbClr val="E06410"/>
                </a:solidFill>
              </a:rPr>
              <a:t>is</a:t>
            </a:r>
          </a:p>
          <a:p>
            <a:r>
              <a:rPr lang="en-US" sz="3600" dirty="0" smtClean="0">
                <a:solidFill>
                  <a:srgbClr val="E06410"/>
                </a:solidFill>
              </a:rPr>
              <a:t> </a:t>
            </a:r>
            <a:r>
              <a:rPr lang="en-US" sz="3600" dirty="0" err="1">
                <a:solidFill>
                  <a:srgbClr val="E06410"/>
                </a:solidFill>
              </a:rPr>
              <a:t>Chatbots</a:t>
            </a:r>
            <a:r>
              <a:rPr lang="en-US" sz="3600" dirty="0">
                <a:solidFill>
                  <a:srgbClr val="E06410"/>
                </a:solidFill>
              </a:rPr>
              <a:t>?</a:t>
            </a:r>
          </a:p>
          <a:p>
            <a:endParaRPr lang="en-US" sz="2800" dirty="0">
              <a:solidFill>
                <a:srgbClr val="002060"/>
              </a:solidFill>
            </a:endParaRPr>
          </a:p>
          <a:p>
            <a:r>
              <a:rPr lang="en-US" sz="2800" dirty="0" err="1">
                <a:solidFill>
                  <a:srgbClr val="002060"/>
                </a:solidFill>
              </a:rPr>
              <a:t>Chatbots</a:t>
            </a:r>
            <a:r>
              <a:rPr lang="en-US" sz="2800" dirty="0">
                <a:solidFill>
                  <a:srgbClr val="002060"/>
                </a:solidFill>
              </a:rPr>
              <a:t> leverage chat mediums like SMS text, website chat windows and social messaging services across platforms like Facebook and Twitter to receive and respond to messages.</a:t>
            </a:r>
          </a:p>
        </p:txBody>
      </p:sp>
    </p:spTree>
    <p:extLst>
      <p:ext uri="{BB962C8B-B14F-4D97-AF65-F5344CB8AC3E}">
        <p14:creationId xmlns:p14="http://schemas.microsoft.com/office/powerpoint/2010/main" val="1035169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6" y="1355834"/>
            <a:ext cx="4977231" cy="4588864"/>
          </a:xfrm>
        </p:spPr>
        <p:txBody>
          <a:bodyPr>
            <a:normAutofit fontScale="90000"/>
          </a:bodyPr>
          <a:lstStyle/>
          <a:p>
            <a:pPr algn="l"/>
            <a:r>
              <a:rPr lang="en-US" sz="2800" b="0" dirty="0" err="1">
                <a:solidFill>
                  <a:srgbClr val="FCFBFB"/>
                </a:solidFill>
              </a:rPr>
              <a:t>Chatbots</a:t>
            </a:r>
            <a:r>
              <a:rPr lang="en-US" sz="2800" b="0" dirty="0">
                <a:solidFill>
                  <a:srgbClr val="FCFBFB"/>
                </a:solidFill>
              </a:rPr>
              <a:t> are used a lot in:</a:t>
            </a:r>
            <a:br>
              <a:rPr lang="en-US" sz="2800" b="0" dirty="0">
                <a:solidFill>
                  <a:srgbClr val="FCFBFB"/>
                </a:solidFill>
              </a:rPr>
            </a:br>
            <a:r>
              <a:rPr lang="en-US" sz="2800" b="0" dirty="0">
                <a:solidFill>
                  <a:srgbClr val="FCFBFB"/>
                </a:solidFill>
              </a:rPr>
              <a:t>-Messaging apps</a:t>
            </a:r>
            <a:br>
              <a:rPr lang="en-US" sz="2800" b="0" dirty="0">
                <a:solidFill>
                  <a:srgbClr val="FCFBFB"/>
                </a:solidFill>
              </a:rPr>
            </a:br>
            <a:r>
              <a:rPr lang="en-US" sz="2800" b="0" dirty="0">
                <a:solidFill>
                  <a:srgbClr val="FCFBFB"/>
                </a:solidFill>
              </a:rPr>
              <a:t>-customer interaction</a:t>
            </a:r>
            <a:br>
              <a:rPr lang="en-US" sz="2800" b="0" dirty="0">
                <a:solidFill>
                  <a:srgbClr val="FCFBFB"/>
                </a:solidFill>
              </a:rPr>
            </a:br>
            <a:r>
              <a:rPr lang="en-US" sz="2800" b="0" dirty="0">
                <a:solidFill>
                  <a:srgbClr val="FCFBFB"/>
                </a:solidFill>
              </a:rPr>
              <a:t>-marketing on social network sites </a:t>
            </a:r>
            <a:br>
              <a:rPr lang="en-US" sz="2800" b="0" dirty="0">
                <a:solidFill>
                  <a:srgbClr val="FCFBFB"/>
                </a:solidFill>
              </a:rPr>
            </a:br>
            <a:r>
              <a:rPr lang="en-US" sz="2800" b="0" dirty="0">
                <a:solidFill>
                  <a:srgbClr val="FCFBFB"/>
                </a:solidFill>
              </a:rPr>
              <a:t>-instantly messaging the client.</a:t>
            </a:r>
            <a:br>
              <a:rPr lang="en-US" sz="2800" b="0" dirty="0">
                <a:solidFill>
                  <a:srgbClr val="FCFBFB"/>
                </a:solidFill>
              </a:rPr>
            </a:br>
            <a:r>
              <a:rPr lang="en-US" sz="2800" b="0" dirty="0">
                <a:solidFill>
                  <a:srgbClr val="FCFBFB"/>
                </a:solidFill>
              </a:rPr>
              <a:t>-Healthcare :to performing the role of a nurse, in the absence of one. </a:t>
            </a:r>
            <a:br>
              <a:rPr lang="en-US" sz="2800" b="0" dirty="0">
                <a:solidFill>
                  <a:srgbClr val="FCFBFB"/>
                </a:solidFill>
              </a:rPr>
            </a:br>
            <a:r>
              <a:rPr lang="en-US" sz="2800" b="0" dirty="0">
                <a:solidFill>
                  <a:srgbClr val="FCFBFB"/>
                </a:solidFill>
              </a:rPr>
              <a:t>-Company internal platforms</a:t>
            </a:r>
            <a:br>
              <a:rPr lang="en-US" sz="2800" b="0" dirty="0">
                <a:solidFill>
                  <a:srgbClr val="FCFBFB"/>
                </a:solidFill>
              </a:rPr>
            </a:br>
            <a:r>
              <a:rPr lang="en-US" sz="2800" b="0" dirty="0" smtClean="0">
                <a:solidFill>
                  <a:srgbClr val="FCFBFB"/>
                </a:solidFill>
              </a:rPr>
              <a:t>-Politics</a:t>
            </a:r>
            <a:endParaRPr lang="en-US" sz="2800" dirty="0">
              <a:solidFill>
                <a:srgbClr val="FCFBFB"/>
              </a:solidFill>
            </a:endParaRPr>
          </a:p>
        </p:txBody>
      </p:sp>
      <p:pic>
        <p:nvPicPr>
          <p:cNvPr id="4" name="Content Placeholder 3"/>
          <p:cNvPicPr>
            <a:picLocks noGrp="1" noChangeAspect="1"/>
          </p:cNvPicPr>
          <p:nvPr>
            <p:ph idx="1"/>
          </p:nvPr>
        </p:nvPicPr>
        <p:blipFill rotWithShape="1">
          <a:blip r:embed="rId2"/>
          <a:srcRect l="73293" t="-420" r="433" b="1202"/>
          <a:stretch/>
        </p:blipFill>
        <p:spPr>
          <a:xfrm>
            <a:off x="9384052" y="431655"/>
            <a:ext cx="2807948" cy="5725963"/>
          </a:xfrm>
          <a:prstGeom prst="flowChartAlternateProcess">
            <a:avLst/>
          </a:prstGeom>
        </p:spPr>
      </p:pic>
      <p:pic>
        <p:nvPicPr>
          <p:cNvPr id="5" name="Picture 4"/>
          <p:cNvPicPr>
            <a:picLocks noChangeAspect="1"/>
          </p:cNvPicPr>
          <p:nvPr/>
        </p:nvPicPr>
        <p:blipFill rotWithShape="1">
          <a:blip r:embed="rId3"/>
          <a:srcRect l="55005" t="9447" r="7039" b="6861"/>
          <a:stretch/>
        </p:blipFill>
        <p:spPr>
          <a:xfrm>
            <a:off x="5777939" y="431655"/>
            <a:ext cx="3109077" cy="5747084"/>
          </a:xfrm>
          <a:prstGeom prst="flowChartAlternateProcess">
            <a:avLst/>
          </a:prstGeom>
        </p:spPr>
      </p:pic>
      <p:sp>
        <p:nvSpPr>
          <p:cNvPr id="6" name="Title 1"/>
          <p:cNvSpPr txBox="1">
            <a:spLocks/>
          </p:cNvSpPr>
          <p:nvPr/>
        </p:nvSpPr>
        <p:spPr>
          <a:xfrm>
            <a:off x="-252247" y="776986"/>
            <a:ext cx="4099033" cy="1157696"/>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6700" b="0" dirty="0">
                <a:solidFill>
                  <a:srgbClr val="8CC051"/>
                </a:solidFill>
              </a:rPr>
              <a:t>Application</a:t>
            </a:r>
          </a:p>
          <a:p>
            <a:r>
              <a:rPr lang="en-US" b="0" dirty="0" smtClean="0"/>
              <a:t/>
            </a:r>
            <a:br>
              <a:rPr lang="en-US" b="0" dirty="0" smtClean="0"/>
            </a:b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8E5"/>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03130" y="0"/>
            <a:ext cx="8728364" cy="6858000"/>
          </a:xfrm>
          <a:prstGeom prst="rect">
            <a:avLst/>
          </a:prstGeom>
        </p:spPr>
      </p:pic>
    </p:spTree>
    <p:extLst>
      <p:ext uri="{BB962C8B-B14F-4D97-AF65-F5344CB8AC3E}">
        <p14:creationId xmlns:p14="http://schemas.microsoft.com/office/powerpoint/2010/main" val="3857840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583" y="1944129"/>
            <a:ext cx="8435190" cy="4195102"/>
          </a:xfrm>
          <a:prstGeom prst="rect">
            <a:avLst/>
          </a:prstGeom>
        </p:spPr>
      </p:pic>
      <p:sp>
        <p:nvSpPr>
          <p:cNvPr id="4" name="Title 1"/>
          <p:cNvSpPr txBox="1">
            <a:spLocks/>
          </p:cNvSpPr>
          <p:nvPr/>
        </p:nvSpPr>
        <p:spPr>
          <a:xfrm>
            <a:off x="541165" y="0"/>
            <a:ext cx="5220812" cy="13370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4000" dirty="0">
                <a:solidFill>
                  <a:sysClr val="window" lastClr="FFFFFF"/>
                </a:solidFill>
                <a:latin typeface="Trebuchet MS" panose="020B0603020202020204"/>
              </a:rPr>
              <a:t>C</a:t>
            </a:r>
            <a:r>
              <a:rPr lang="en-US" sz="4000" dirty="0" smtClean="0">
                <a:solidFill>
                  <a:sysClr val="window" lastClr="FFFFFF"/>
                </a:solidFill>
                <a:latin typeface="Trebuchet MS" panose="020B0603020202020204"/>
              </a:rPr>
              <a:t>hatbot</a:t>
            </a:r>
            <a:r>
              <a:rPr kumimoji="0" lang="en-US" sz="4000" b="1" i="0" u="none" strike="noStrike" kern="1200" cap="none" spc="0" normalizeH="0" baseline="0" noProof="0" dirty="0" smtClean="0">
                <a:ln>
                  <a:noFill/>
                </a:ln>
                <a:solidFill>
                  <a:sysClr val="window" lastClr="FFFFFF"/>
                </a:solidFill>
                <a:effectLst/>
                <a:uLnTx/>
                <a:uFillTx/>
                <a:latin typeface="Trebuchet MS" panose="020B0603020202020204"/>
              </a:rPr>
              <a:t> process</a:t>
            </a:r>
            <a:endParaRPr kumimoji="0" lang="en-US" sz="4000" b="1" i="0" u="none" strike="noStrike" kern="1200" cap="none" spc="0" normalizeH="0" baseline="0" noProof="0" dirty="0">
              <a:ln>
                <a:noFill/>
              </a:ln>
              <a:solidFill>
                <a:sysClr val="window" lastClr="FFFFFF"/>
              </a:solidFill>
              <a:effectLst/>
              <a:uLnTx/>
              <a:uFillTx/>
              <a:latin typeface="Trebuchet MS" panose="020B0603020202020204"/>
            </a:endParaRPr>
          </a:p>
        </p:txBody>
      </p:sp>
    </p:spTree>
    <p:extLst>
      <p:ext uri="{BB962C8B-B14F-4D97-AF65-F5344CB8AC3E}">
        <p14:creationId xmlns:p14="http://schemas.microsoft.com/office/powerpoint/2010/main" val="2080781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7586"/>
          <a:stretch/>
        </p:blipFill>
        <p:spPr>
          <a:xfrm>
            <a:off x="0" y="1"/>
            <a:ext cx="8198069" cy="6858000"/>
          </a:xfrm>
          <a:prstGeom prst="flowChartDelay">
            <a:avLst/>
          </a:prstGeom>
        </p:spPr>
      </p:pic>
      <p:sp>
        <p:nvSpPr>
          <p:cNvPr id="2" name="TextBox 1"/>
          <p:cNvSpPr txBox="1"/>
          <p:nvPr/>
        </p:nvSpPr>
        <p:spPr>
          <a:xfrm>
            <a:off x="6858001" y="993227"/>
            <a:ext cx="4950372" cy="4401205"/>
          </a:xfrm>
          <a:prstGeom prst="rect">
            <a:avLst/>
          </a:prstGeom>
          <a:noFill/>
        </p:spPr>
        <p:txBody>
          <a:bodyPr wrap="square" rtlCol="0">
            <a:spAutoFit/>
          </a:bodyPr>
          <a:lstStyle/>
          <a:p>
            <a:r>
              <a:rPr lang="en-US" sz="2800" dirty="0" smtClean="0"/>
              <a:t>Here are the 5 steps to create a </a:t>
            </a:r>
            <a:r>
              <a:rPr lang="en-US" sz="2800" dirty="0" err="1" smtClean="0"/>
              <a:t>chatbot</a:t>
            </a:r>
            <a:r>
              <a:rPr lang="en-US" sz="2800" dirty="0"/>
              <a:t> in Python  </a:t>
            </a:r>
            <a:r>
              <a:rPr lang="en-US" sz="2800" dirty="0" smtClean="0"/>
              <a:t>from scratch:</a:t>
            </a:r>
          </a:p>
          <a:p>
            <a:endParaRPr lang="en-US" sz="2800" dirty="0" smtClean="0">
              <a:solidFill>
                <a:srgbClr val="040404"/>
              </a:solidFill>
            </a:endParaRPr>
          </a:p>
          <a:p>
            <a:pPr marL="342900" indent="-342900">
              <a:buFont typeface="+mj-lt"/>
              <a:buAutoNum type="arabicPeriod"/>
            </a:pPr>
            <a:r>
              <a:rPr lang="en-US" sz="2800" dirty="0" smtClean="0">
                <a:solidFill>
                  <a:srgbClr val="040404"/>
                </a:solidFill>
              </a:rPr>
              <a:t>Import and load the data file</a:t>
            </a:r>
          </a:p>
          <a:p>
            <a:pPr marL="342900" indent="-342900">
              <a:buFont typeface="+mj-lt"/>
              <a:buAutoNum type="arabicPeriod"/>
            </a:pPr>
            <a:r>
              <a:rPr lang="en-US" sz="2800" dirty="0" smtClean="0">
                <a:solidFill>
                  <a:srgbClr val="040404"/>
                </a:solidFill>
              </a:rPr>
              <a:t>Preprocess data</a:t>
            </a:r>
          </a:p>
          <a:p>
            <a:pPr marL="342900" indent="-342900">
              <a:buFont typeface="+mj-lt"/>
              <a:buAutoNum type="arabicPeriod"/>
            </a:pPr>
            <a:r>
              <a:rPr lang="en-US" sz="2800" dirty="0" smtClean="0">
                <a:solidFill>
                  <a:srgbClr val="040404"/>
                </a:solidFill>
              </a:rPr>
              <a:t>Create training and testing data</a:t>
            </a:r>
          </a:p>
          <a:p>
            <a:pPr marL="342900" indent="-342900">
              <a:buFont typeface="+mj-lt"/>
              <a:buAutoNum type="arabicPeriod"/>
            </a:pPr>
            <a:r>
              <a:rPr lang="en-US" sz="2800" dirty="0" smtClean="0">
                <a:solidFill>
                  <a:srgbClr val="040404"/>
                </a:solidFill>
              </a:rPr>
              <a:t>Build the model</a:t>
            </a:r>
          </a:p>
          <a:p>
            <a:pPr marL="342900" indent="-342900">
              <a:buFont typeface="+mj-lt"/>
              <a:buAutoNum type="arabicPeriod"/>
            </a:pPr>
            <a:r>
              <a:rPr lang="en-US" sz="2800" dirty="0" smtClean="0">
                <a:solidFill>
                  <a:srgbClr val="040404"/>
                </a:solidFill>
              </a:rPr>
              <a:t>Predict the response</a:t>
            </a:r>
            <a:endParaRPr lang="en-US" sz="2800" dirty="0">
              <a:solidFill>
                <a:srgbClr val="040404"/>
              </a:solidFill>
            </a:endParaRPr>
          </a:p>
        </p:txBody>
      </p:sp>
      <p:sp>
        <p:nvSpPr>
          <p:cNvPr id="5" name="Title 1"/>
          <p:cNvSpPr txBox="1">
            <a:spLocks/>
          </p:cNvSpPr>
          <p:nvPr/>
        </p:nvSpPr>
        <p:spPr>
          <a:xfrm>
            <a:off x="-184048" y="126123"/>
            <a:ext cx="5220812" cy="8671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4000" dirty="0" err="1" smtClean="0">
                <a:solidFill>
                  <a:sysClr val="window" lastClr="FFFFFF"/>
                </a:solidFill>
                <a:latin typeface="Trebuchet MS" panose="020B0603020202020204"/>
              </a:rPr>
              <a:t>chatbot</a:t>
            </a:r>
            <a:r>
              <a:rPr kumimoji="0" lang="en-US" sz="4000" b="1" i="0" u="none" strike="noStrike" kern="1200" cap="none" spc="0" normalizeH="0" baseline="0" noProof="0" dirty="0" smtClean="0">
                <a:ln>
                  <a:noFill/>
                </a:ln>
                <a:solidFill>
                  <a:sysClr val="window" lastClr="FFFFFF"/>
                </a:solidFill>
                <a:effectLst/>
                <a:uLnTx/>
                <a:uFillTx/>
                <a:latin typeface="Trebuchet MS" panose="020B0603020202020204"/>
              </a:rPr>
              <a:t> process</a:t>
            </a:r>
            <a:endParaRPr kumimoji="0" lang="en-US" sz="4000" b="1" i="0" u="none" strike="noStrike" kern="1200" cap="none" spc="0" normalizeH="0" baseline="0" noProof="0" dirty="0">
              <a:ln>
                <a:noFill/>
              </a:ln>
              <a:solidFill>
                <a:sysClr val="window" lastClr="FFFFFF"/>
              </a:solidFill>
              <a:effectLst/>
              <a:uLnTx/>
              <a:uFillTx/>
              <a:latin typeface="Trebuchet MS" panose="020B0603020202020204"/>
            </a:endParaRPr>
          </a:p>
        </p:txBody>
      </p:sp>
    </p:spTree>
    <p:extLst>
      <p:ext uri="{BB962C8B-B14F-4D97-AF65-F5344CB8AC3E}">
        <p14:creationId xmlns:p14="http://schemas.microsoft.com/office/powerpoint/2010/main" val="2876965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50345" r="1"/>
          <a:stretch/>
        </p:blipFill>
        <p:spPr>
          <a:xfrm>
            <a:off x="-431620" y="0"/>
            <a:ext cx="6053956" cy="6858000"/>
          </a:xfrm>
          <a:prstGeom prst="rect">
            <a:avLst/>
          </a:prstGeom>
          <a:blipFill dpi="0" rotWithShape="1">
            <a:blip r:embed="rId4"/>
            <a:srcRect/>
            <a:tile tx="0" ty="0" sx="100000" sy="100000" flip="none" algn="tl"/>
          </a:blipFill>
        </p:spPr>
      </p:pic>
      <p:sp>
        <p:nvSpPr>
          <p:cNvPr id="4" name="TextBox 3"/>
          <p:cNvSpPr txBox="1"/>
          <p:nvPr/>
        </p:nvSpPr>
        <p:spPr>
          <a:xfrm>
            <a:off x="1170054" y="1677309"/>
            <a:ext cx="2333296" cy="2246769"/>
          </a:xfrm>
          <a:prstGeom prst="rect">
            <a:avLst/>
          </a:prstGeom>
          <a:noFill/>
        </p:spPr>
        <p:txBody>
          <a:bodyPr wrap="square" rtlCol="0">
            <a:spAutoFit/>
          </a:bodyPr>
          <a:lstStyle/>
          <a:p>
            <a:r>
              <a:rPr lang="en-US" sz="2000" b="1" dirty="0" smtClean="0">
                <a:solidFill>
                  <a:srgbClr val="FFFFFF"/>
                </a:solidFill>
              </a:rPr>
              <a:t>The </a:t>
            </a:r>
            <a:r>
              <a:rPr lang="en-US" sz="2000" b="1" dirty="0" err="1">
                <a:solidFill>
                  <a:srgbClr val="FFFFFF"/>
                </a:solidFill>
              </a:rPr>
              <a:t>chatbot</a:t>
            </a:r>
            <a:r>
              <a:rPr lang="en-US" sz="2000" b="1" dirty="0">
                <a:solidFill>
                  <a:srgbClr val="FFFFFF"/>
                </a:solidFill>
              </a:rPr>
              <a:t> will be trained on the dataset which contains categories (intents), pattern and responses. </a:t>
            </a:r>
          </a:p>
        </p:txBody>
      </p:sp>
      <p:sp>
        <p:nvSpPr>
          <p:cNvPr id="7" name="TextBox 6"/>
          <p:cNvSpPr txBox="1"/>
          <p:nvPr/>
        </p:nvSpPr>
        <p:spPr>
          <a:xfrm>
            <a:off x="98679" y="220717"/>
            <a:ext cx="2392683" cy="769441"/>
          </a:xfrm>
          <a:prstGeom prst="rect">
            <a:avLst/>
          </a:prstGeom>
          <a:noFill/>
        </p:spPr>
        <p:txBody>
          <a:bodyPr wrap="square" rtlCol="0">
            <a:spAutoFit/>
          </a:bodyPr>
          <a:lstStyle/>
          <a:p>
            <a:r>
              <a:rPr lang="en-US" sz="4400" b="1" dirty="0">
                <a:solidFill>
                  <a:srgbClr val="FFFFFF"/>
                </a:solidFill>
              </a:rPr>
              <a:t>Dataset</a:t>
            </a:r>
          </a:p>
        </p:txBody>
      </p:sp>
      <p:pic>
        <p:nvPicPr>
          <p:cNvPr id="8" name="Picture 7"/>
          <p:cNvPicPr>
            <a:picLocks noChangeAspect="1"/>
          </p:cNvPicPr>
          <p:nvPr/>
        </p:nvPicPr>
        <p:blipFill rotWithShape="1">
          <a:blip r:embed="rId5"/>
          <a:srcRect r="31549"/>
          <a:stretch/>
        </p:blipFill>
        <p:spPr>
          <a:xfrm>
            <a:off x="3683474" y="0"/>
            <a:ext cx="8508526" cy="6858000"/>
          </a:xfrm>
          <a:prstGeom prst="rect">
            <a:avLst/>
          </a:prstGeom>
        </p:spPr>
      </p:pic>
    </p:spTree>
    <p:extLst>
      <p:ext uri="{BB962C8B-B14F-4D97-AF65-F5344CB8AC3E}">
        <p14:creationId xmlns:p14="http://schemas.microsoft.com/office/powerpoint/2010/main" val="307140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DA69029-54E6-43A9-AC4D-E3E8039C5322}" vid="{F5AA0D13-3C40-403B-8915-C824C89006E9}"/>
    </a:ext>
  </a:extLst>
</a:theme>
</file>

<file path=ppt/theme/theme2.xml><?xml version="1.0" encoding="utf-8"?>
<a:theme xmlns:a="http://schemas.openxmlformats.org/drawingml/2006/main" name="Crobot Pitch Deck by Slidesgo">
  <a:themeElements>
    <a:clrScheme name="Simple Light">
      <a:dk1>
        <a:srgbClr val="526DFF"/>
      </a:dk1>
      <a:lt1>
        <a:srgbClr val="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Chatbots-PowerPoint-Template</Template>
  <TotalTime>1877</TotalTime>
  <Words>1432</Words>
  <Application>Microsoft Office PowerPoint</Application>
  <PresentationFormat>Widescreen</PresentationFormat>
  <Paragraphs>122</Paragraphs>
  <Slides>21</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Advent Pro</vt:lpstr>
      <vt:lpstr>Arial</vt:lpstr>
      <vt:lpstr>Bebas Neue</vt:lpstr>
      <vt:lpstr>Calibri</vt:lpstr>
      <vt:lpstr>Comfortaa</vt:lpstr>
      <vt:lpstr>Times New Roman</vt:lpstr>
      <vt:lpstr>Trebuchet MS</vt:lpstr>
      <vt:lpstr>Wingdings</vt:lpstr>
      <vt:lpstr>Office Theme</vt:lpstr>
      <vt:lpstr>Crobot Pitch Deck by Slidesgo</vt:lpstr>
      <vt:lpstr>Chatbot Project Bot created using NLTK and Keras in Python</vt:lpstr>
      <vt:lpstr>PowerPoint Presentation</vt:lpstr>
      <vt:lpstr>What is Chatbot? </vt:lpstr>
      <vt:lpstr>PowerPoint Presentation</vt:lpstr>
      <vt:lpstr>Chatbots are used a lot in: -Messaging apps -customer interaction -marketing on social network sites  -instantly messaging the client. -Healthcare :to performing the role of a nurse, in the absence of one.  -Company internal platforms -Politics</vt:lpstr>
      <vt:lpstr>PowerPoint Presentation</vt:lpstr>
      <vt:lpstr>PowerPoint Presentation</vt:lpstr>
      <vt:lpstr>PowerPoint Presentation</vt:lpstr>
      <vt:lpstr>PowerPoint Presentation</vt:lpstr>
      <vt:lpstr>PowerPoint Presentation</vt:lpstr>
      <vt:lpstr>What are recurrent neural networks?</vt:lpstr>
      <vt:lpstr>PowerPoint Presentation</vt:lpstr>
      <vt:lpstr>TRAINING code 1. Import and load the data file</vt:lpstr>
      <vt:lpstr>2. Preprocess data</vt:lpstr>
      <vt:lpstr>2. Preprocess data</vt:lpstr>
      <vt:lpstr>3. Create training and testing data</vt:lpstr>
      <vt:lpstr>4. Build the model</vt:lpstr>
      <vt:lpstr>PowerPoint Presentation</vt:lpstr>
      <vt:lpstr>PowerPoint Presentation</vt:lpstr>
      <vt:lpstr>Demonstration and results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Fatima Kassir</dc:creator>
  <cp:lastModifiedBy>abc</cp:lastModifiedBy>
  <cp:revision>54</cp:revision>
  <dcterms:created xsi:type="dcterms:W3CDTF">2021-07-23T11:32:43Z</dcterms:created>
  <dcterms:modified xsi:type="dcterms:W3CDTF">2021-07-25T06:46:27Z</dcterms:modified>
</cp:coreProperties>
</file>