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7" r:id="rId3"/>
  </p:sldMasterIdLst>
  <p:notesMasterIdLst>
    <p:notesMasterId r:id="rId6"/>
  </p:notesMasterIdLst>
  <p:sldIdLst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02" autoAdjust="0"/>
  </p:normalViewPr>
  <p:slideViewPr>
    <p:cSldViewPr>
      <p:cViewPr varScale="1">
        <p:scale>
          <a:sx n="79" d="100"/>
          <a:sy n="79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AD831-5F18-4570-91B9-CC5F51024AD5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A0BAE-0208-4CB1-98C3-A0ADC923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Fastest Responder result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Next is Question 9 Round 2</a:t>
            </a:r>
          </a:p>
        </p:txBody>
      </p:sp>
      <p:sp>
        <p:nvSpPr>
          <p:cNvPr id="122884" name="Header Placeholder 3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Calibri" pitchFamily="34" charset="0"/>
              </a:rPr>
              <a:t>Bioderma Pharma Games 2010</a:t>
            </a:r>
          </a:p>
        </p:txBody>
      </p:sp>
      <p:sp>
        <p:nvSpPr>
          <p:cNvPr id="122885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8E40DB1-44EF-4340-B21E-65778862688B}" type="datetime1">
              <a:rPr lang="en-GB" smtClean="0">
                <a:solidFill>
                  <a:prstClr val="black"/>
                </a:solidFill>
                <a:latin typeface="Calibri" pitchFamily="34" charset="0"/>
              </a:rPr>
              <a:pPr>
                <a:defRPr/>
              </a:pPr>
              <a:t>20/07/2011</a:t>
            </a:fld>
            <a:endParaRPr lang="en-US" smtClean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122886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Calibri" pitchFamily="34" charset="0"/>
              </a:rPr>
              <a:t>Satellite fzllc</a:t>
            </a:r>
          </a:p>
        </p:txBody>
      </p:sp>
      <p:sp>
        <p:nvSpPr>
          <p:cNvPr id="122887" name="Slide Number Placeholder 6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3732397-D302-4776-8722-9746EFFFB115}" type="slidenum">
              <a:rPr lang="en-US" smtClean="0">
                <a:solidFill>
                  <a:prstClr val="black"/>
                </a:solidFill>
                <a:latin typeface="Calibri" pitchFamily="34" charset="0"/>
              </a:rPr>
              <a:pPr>
                <a:defRPr/>
              </a:pPr>
              <a:t>2</a:t>
            </a:fld>
            <a:endParaRPr lang="en-US" smtClean="0">
              <a:solidFill>
                <a:prstClr val="black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7044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151" y="800100"/>
            <a:ext cx="6000750" cy="13335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Eurosti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2133600"/>
            <a:ext cx="4176714" cy="4679950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600"/>
              </a:spcBef>
              <a:buFont typeface="+mj-lt"/>
              <a:buAutoNum type="arabicPeriod"/>
              <a:defRPr sz="2800">
                <a:solidFill>
                  <a:schemeClr val="tx1"/>
                </a:solidFill>
                <a:latin typeface="Eurostile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7072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8" descr="leader-boa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9" b="22359"/>
          <a:stretch>
            <a:fillRect/>
          </a:stretch>
        </p:blipFill>
        <p:spPr bwMode="auto">
          <a:xfrm>
            <a:off x="1692275" y="1016000"/>
            <a:ext cx="58293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5329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8" descr="leader-boa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407988"/>
            <a:ext cx="589597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57619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 userDrawn="1"/>
        </p:nvGrpSpPr>
        <p:grpSpPr bwMode="auto">
          <a:xfrm>
            <a:off x="1619250" y="1125538"/>
            <a:ext cx="5924550" cy="608012"/>
            <a:chOff x="998" y="742"/>
            <a:chExt cx="3732" cy="383"/>
          </a:xfrm>
        </p:grpSpPr>
        <p:pic>
          <p:nvPicPr>
            <p:cNvPr id="3" name="Picture 47" descr="fina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" y="754"/>
              <a:ext cx="1046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48" descr="ldboa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" y="742"/>
              <a:ext cx="2706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200107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8" descr="leader-boa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9" b="22359"/>
          <a:stretch>
            <a:fillRect/>
          </a:stretch>
        </p:blipFill>
        <p:spPr bwMode="auto">
          <a:xfrm>
            <a:off x="1692275" y="1016000"/>
            <a:ext cx="58293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:\Users\aelgohary\Desktop\Untitled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3273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03433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C:\Users\aelgohary\Desktop\Untitl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3273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151" y="800100"/>
            <a:ext cx="6000750" cy="13335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Eurostil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2133600"/>
            <a:ext cx="4176714" cy="4679950"/>
          </a:xfrm>
          <a:prstGeom prst="rect">
            <a:avLst/>
          </a:prstGeom>
        </p:spPr>
        <p:txBody>
          <a:bodyPr/>
          <a:lstStyle>
            <a:lvl1pPr marL="514350" indent="-514350">
              <a:spcBef>
                <a:spcPts val="600"/>
              </a:spcBef>
              <a:buFont typeface="+mj-lt"/>
              <a:buAutoNum type="arabicPeriod"/>
              <a:defRPr sz="2800">
                <a:solidFill>
                  <a:schemeClr val="tx1"/>
                </a:solidFill>
                <a:latin typeface="Eurostile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228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8" descr="leader-boa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9" b="22359"/>
          <a:stretch>
            <a:fillRect/>
          </a:stretch>
        </p:blipFill>
        <p:spPr bwMode="auto">
          <a:xfrm>
            <a:off x="1692275" y="1016000"/>
            <a:ext cx="58293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:\Users\aelgohary\Desktop\Untitled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3273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2255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77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8" descr="leader-boa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407988"/>
            <a:ext cx="589597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C:\Users\aelgohary\Desktop\Untitled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3273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155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14510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C:\Users\aelgohary\Desktop\Untitle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3273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2524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0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2550-D95D-4DBE-BE47-B73C6353BBA7}" type="datetimeFigureOut">
              <a:rPr lang="en-US" smtClean="0"/>
              <a:t>7/20/2011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6887-6DE5-4252-8329-20B20F224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q_box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738"/>
            <a:ext cx="9144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3" descr="header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-100013"/>
            <a:ext cx="2860675" cy="106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3" descr="C:\Users\aelgohary\Desktop\Untitled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3273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3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q_box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3738"/>
            <a:ext cx="9144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3" descr="header"/>
          <p:cNvPicPr>
            <a:picLocks noChangeAspect="1" noChangeArrowheads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-100013"/>
            <a:ext cx="2860675" cy="106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C:\Users\aelgohary\Desktop\Untitled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32734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91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0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0602"/>
              </p:ext>
            </p:extLst>
          </p:nvPr>
        </p:nvGraphicFramePr>
        <p:xfrm>
          <a:off x="4572000" y="1600200"/>
          <a:ext cx="4876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Chart" r:id="rId4" imgW="5581567" imgH="4724378" progId="MSGraph.Chart.8">
                  <p:embed followColorScheme="full"/>
                </p:oleObj>
              </mc:Choice>
              <mc:Fallback>
                <p:oleObj name="Chart" r:id="rId4" imgW="5581567" imgH="4724378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48768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75713"/>
              </p:ext>
            </p:extLst>
          </p:nvPr>
        </p:nvGraphicFramePr>
        <p:xfrm>
          <a:off x="-76200" y="1524000"/>
          <a:ext cx="45720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Chart" r:id="rId6" imgW="5581567" imgH="4724378" progId="MSGraph.Chart.8">
                  <p:embed followColorScheme="full"/>
                </p:oleObj>
              </mc:Choice>
              <mc:Fallback>
                <p:oleObj name="Chart" r:id="rId6" imgW="5581567" imgH="4724378" progId="MSGraph.Chart.8">
                  <p:embed followColorScheme="full"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6200" y="1524000"/>
                        <a:ext cx="4572000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304187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596301"/>
              </p:ext>
            </p:extLst>
          </p:nvPr>
        </p:nvGraphicFramePr>
        <p:xfrm>
          <a:off x="0" y="1987550"/>
          <a:ext cx="9132888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Chart" r:id="rId5" imgW="5581567" imgH="4714930" progId="MSGraph.Chart.8">
                  <p:embed followColorScheme="full"/>
                </p:oleObj>
              </mc:Choice>
              <mc:Fallback>
                <p:oleObj name="Chart" r:id="rId5" imgW="5581567" imgH="471493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7550"/>
                        <a:ext cx="9132888" cy="540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43473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8E07A808FB2844639C357B6C288E8906"/>
  <p:tag name="SLIDETYPE" val="P"/>
  <p:tag name="ACCUMULATEPOINTS" val="True"/>
  <p:tag name="SLIDEORDER" val="2"/>
  <p:tag name="SLIDEGUID" val="DD31F0E58354422880882DB1A0378BD1"/>
  <p:tag name="DELIMITERS" val="3.1"/>
  <p:tag name="PARTSINLEADERBOARD" val="20"/>
  <p:tag name="RESPONSESGATHERED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E3D0A4851004379B4198CAD06BF5E20"/>
  <p:tag name="SLIDETYPE" val="S"/>
  <p:tag name="ACCUMULATEPOINTS" val="True"/>
  <p:tag name="DELIMITERS" val="3.1"/>
  <p:tag name="SLIDEORDER" val="4"/>
  <p:tag name="SLIDEGUID" val="5D01A5B7447F42E592D959269EEA8AC3"/>
  <p:tag name="RESPONSESGATHERED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Office Theme</vt:lpstr>
      <vt:lpstr>4_Default Design</vt:lpstr>
      <vt:lpstr>2_Default Design</vt:lpstr>
      <vt:lpstr>Chart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Fastest Responders (in seconds)</dc:title>
  <dc:creator>Ali</dc:creator>
  <cp:lastModifiedBy>Ali</cp:lastModifiedBy>
  <cp:revision>30</cp:revision>
  <dcterms:created xsi:type="dcterms:W3CDTF">2011-07-19T12:04:21Z</dcterms:created>
  <dcterms:modified xsi:type="dcterms:W3CDTF">2011-07-20T13:53:58Z</dcterms:modified>
</cp:coreProperties>
</file>