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19" r:id="rId1"/>
  </p:sldMasterIdLst>
  <p:notesMasterIdLst>
    <p:notesMasterId r:id="rId3"/>
  </p:notesMasterIdLst>
  <p:sldIdLst>
    <p:sldId id="256" r:id="rId2"/>
  </p:sldIdLst>
  <p:sldSz cx="6858000" cy="9902825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D1B"/>
    <a:srgbClr val="3333FF"/>
    <a:srgbClr val="009900"/>
    <a:srgbClr val="339933"/>
    <a:srgbClr val="0000FF"/>
    <a:srgbClr val="FF0066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1260" y="-2568"/>
      </p:cViewPr>
      <p:guideLst>
        <p:guide orient="horz" pos="311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5A7D6-4F1E-4C6A-ABBA-99AE89983DF7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746125"/>
            <a:ext cx="2581275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4532-6045-4501-AD15-F0A812C66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8363" y="746125"/>
            <a:ext cx="2581275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A4532-6045-4501-AD15-F0A812C665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9902825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616297"/>
            <a:ext cx="3981650" cy="2188402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195918"/>
            <a:ext cx="3981650" cy="1989303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298752"/>
            <a:ext cx="504957" cy="4034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298752"/>
            <a:ext cx="3048645" cy="4034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298752"/>
            <a:ext cx="310112" cy="403448"/>
          </a:xfrm>
        </p:spPr>
        <p:txBody>
          <a:bodyPr/>
          <a:lstStyle/>
          <a:p>
            <a:pPr>
              <a:defRPr/>
            </a:pPr>
            <a:fld id="{28D1C4CF-346A-47E9-9883-433845EB34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012535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6953370"/>
            <a:ext cx="5099051" cy="81835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491537"/>
            <a:ext cx="5318612" cy="485361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7771729"/>
            <a:ext cx="5099051" cy="71291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09508"/>
            <a:ext cx="5099051" cy="4473252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173983"/>
            <a:ext cx="5099052" cy="23106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5978371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3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18180"/>
            <a:ext cx="4800188" cy="34232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4841380"/>
            <a:ext cx="4419599" cy="941379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271790"/>
            <a:ext cx="5099054" cy="22128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477" y="1307326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083392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5978371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3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777530"/>
            <a:ext cx="5099046" cy="212092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6898450"/>
            <a:ext cx="5099048" cy="124240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18180"/>
            <a:ext cx="4743876" cy="3239815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255099"/>
            <a:ext cx="5099048" cy="128076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540755"/>
            <a:ext cx="5099052" cy="194388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546" y="1295100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765511"/>
            <a:ext cx="342989" cy="8444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4951413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18180"/>
            <a:ext cx="5099051" cy="33131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149469"/>
            <a:ext cx="5099048" cy="130717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55176"/>
            <a:ext cx="5099051" cy="2029468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4951413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2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595709"/>
            <a:ext cx="5099052" cy="488893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50AE1-D643-44BD-B9CF-545F2A382C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40010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7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09508"/>
            <a:ext cx="1214198" cy="717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09508"/>
            <a:ext cx="3686632" cy="71751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02A1-19D5-4407-BBFF-FF3F360BA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09508"/>
            <a:ext cx="0" cy="717513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3402396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02E21-AE49-412D-8FA5-B45D721927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370170"/>
            <a:ext cx="4946651" cy="2631676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393068"/>
            <a:ext cx="4946651" cy="157396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39DAE-163D-4ADA-AC0F-5E7FAF090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197455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402396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591425"/>
            <a:ext cx="2503170" cy="49778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591425"/>
            <a:ext cx="2503170" cy="49778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05CC-526D-4130-A323-7F59250C9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838872"/>
            <a:ext cx="2503170" cy="83211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683212"/>
            <a:ext cx="2503170" cy="39083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838872"/>
            <a:ext cx="2503170" cy="83211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683212"/>
            <a:ext cx="2503170" cy="39083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CE95-BA2E-490A-9255-CF5007DD2A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4001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C67CA-1DB1-4B52-935C-A8F7FC7398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4001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6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0A2FE-01D4-4FB0-9775-EAF74009B2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05017"/>
            <a:ext cx="1902599" cy="1980565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18181"/>
            <a:ext cx="2891654" cy="70664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376802"/>
            <a:ext cx="1902599" cy="352101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8D306-23D9-4BBE-A70F-DF275790EC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205644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720219"/>
            <a:ext cx="2724152" cy="1980565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491536"/>
            <a:ext cx="2197097" cy="691975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700784"/>
            <a:ext cx="2724151" cy="264075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1E365-7826-40EB-B19F-A84E0C8F77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9902825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21730"/>
            <a:ext cx="5099051" cy="18827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595709"/>
            <a:ext cx="5099052" cy="4974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606899"/>
            <a:ext cx="861212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606899"/>
            <a:ext cx="3828500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606899"/>
            <a:ext cx="296633" cy="403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16FCD4-98DD-4EE3-A1CA-71E514FE5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  <p:sldLayoutId id="2147484631" r:id="rId12"/>
    <p:sldLayoutId id="2147484632" r:id="rId13"/>
    <p:sldLayoutId id="2147484633" r:id="rId14"/>
    <p:sldLayoutId id="2147484634" r:id="rId15"/>
    <p:sldLayoutId id="2147484635" r:id="rId16"/>
    <p:sldLayoutId id="2147484636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944777" y="3503612"/>
            <a:ext cx="4570319" cy="2683998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1002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600" b="1" i="1" dirty="0" smtClean="0">
                <a:solidFill>
                  <a:srgbClr val="249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Black" panose="020B0803030403020204" pitchFamily="34" charset="0"/>
                <a:ea typeface="宋体" pitchFamily="2" charset="-122"/>
              </a:rPr>
              <a:t>      </a:t>
            </a:r>
            <a: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  <a:t>SUBMITTED  </a:t>
            </a:r>
            <a: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  <a:t>TO</a:t>
            </a:r>
            <a:br>
              <a:rPr lang="en-US" altLang="zh-CN" sz="1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pitchFamily="2" charset="-122"/>
              </a:rPr>
            </a:b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Md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r>
              <a:rPr lang="en-US" sz="12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Zahidul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Islam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Assistant Professor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 Computer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Science &amp; Engineering Discipline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Khulna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University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&amp;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Sarfaraz</a:t>
            </a:r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Newaz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Lecturer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Computer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Science &amp; Engineering Discipline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Khulna </a:t>
            </a:r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University</a:t>
            </a:r>
          </a:p>
          <a:p>
            <a:pPr marL="342900" indent="-342900" algn="ctr" eaLnBrk="1" hangingPunct="1">
              <a:spcBef>
                <a:spcPct val="20000"/>
              </a:spcBef>
            </a:pPr>
            <a:endParaRPr lang="en-US" sz="1200" b="1" dirty="0">
              <a:latin typeface="Square721 Ex BT" pitchFamily="34" charset="0"/>
            </a:endParaRPr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935252" y="1139179"/>
            <a:ext cx="4876800" cy="193899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i="1" dirty="0" smtClean="0">
                <a:solidFill>
                  <a:srgbClr val="00B050"/>
                </a:solidFill>
              </a:rPr>
              <a:t>                                          </a:t>
            </a:r>
            <a:endParaRPr lang="bn-BD" sz="2000" b="1" i="1" dirty="0" smtClean="0">
              <a:solidFill>
                <a:srgbClr val="00B05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600" b="1" i="1" dirty="0" smtClean="0">
                <a:solidFill>
                  <a:srgbClr val="00B050"/>
                </a:solidFill>
                <a:latin typeface="Broadway" pitchFamily="82" charset="0"/>
              </a:rPr>
              <a:t> </a:t>
            </a:r>
            <a:endParaRPr lang="en-US" sz="16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anose="02010803020104030203" pitchFamily="2" charset="-79"/>
            </a:endParaRPr>
          </a:p>
          <a:p>
            <a:pPr algn="ctr"/>
            <a:r>
              <a:rPr lang="en-US" sz="2000" b="1" dirty="0">
                <a:solidFill>
                  <a:schemeClr val="accent4"/>
                </a:solidFill>
              </a:rPr>
              <a:t>An assignment 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4"/>
                </a:solidFill>
              </a:rPr>
              <a:t>on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200" b="1" dirty="0">
                <a:latin typeface="Cambria" panose="02040503050406030204" pitchFamily="18" charset="0"/>
              </a:rPr>
              <a:t>“UVA problems in  Assembly Language”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Course No : CSE-2208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Course  Title :  Assembly Language Laboratory</a:t>
            </a:r>
            <a:endParaRPr lang="en-US" sz="12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758646" y="6018212"/>
            <a:ext cx="5287159" cy="1669633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1002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 b="1" i="1" dirty="0" smtClean="0">
                <a:solidFill>
                  <a:schemeClr val="accent4"/>
                </a:solidFill>
                <a:latin typeface="+mj-lt"/>
                <a:ea typeface="宋体" pitchFamily="2" charset="-122"/>
              </a:rPr>
              <a:t>SUBMITTED  BY:</a:t>
            </a:r>
            <a:r>
              <a:rPr lang="en-US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bn-BD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600" b="1" i="1" dirty="0" smtClean="0">
                <a:solidFill>
                  <a:schemeClr val="accent4"/>
                </a:solidFill>
                <a:latin typeface="+mj-lt"/>
              </a:rPr>
              <a:t> </a:t>
            </a:r>
            <a:endParaRPr lang="en-US" altLang="zh-CN" sz="1200" b="1" dirty="0" smtClean="0">
              <a:solidFill>
                <a:schemeClr val="accent4"/>
              </a:solidFill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err="1" smtClean="0">
                <a:latin typeface="Cambria" pitchFamily="18" charset="0"/>
              </a:rPr>
              <a:t>Md</a:t>
            </a:r>
            <a:r>
              <a:rPr lang="en-US" altLang="zh-CN" sz="1200" b="1" dirty="0" smtClean="0">
                <a:latin typeface="Cambria" pitchFamily="18" charset="0"/>
              </a:rPr>
              <a:t> </a:t>
            </a:r>
            <a:r>
              <a:rPr lang="en-US" altLang="zh-CN" sz="1200" b="1" dirty="0" err="1" smtClean="0">
                <a:latin typeface="Cambria" pitchFamily="18" charset="0"/>
              </a:rPr>
              <a:t>Sohel</a:t>
            </a:r>
            <a:r>
              <a:rPr lang="en-US" altLang="zh-CN" sz="1200" b="1" dirty="0" smtClean="0">
                <a:latin typeface="Cambria" pitchFamily="18" charset="0"/>
              </a:rPr>
              <a:t> </a:t>
            </a:r>
            <a:r>
              <a:rPr lang="en-US" altLang="zh-CN" sz="1200" b="1" dirty="0" err="1" smtClean="0">
                <a:latin typeface="Cambria" pitchFamily="18" charset="0"/>
              </a:rPr>
              <a:t>Rana</a:t>
            </a:r>
            <a:endParaRPr lang="en-US" altLang="zh-CN" sz="1200" b="1" dirty="0" smtClean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Student  ID: 130209</a:t>
            </a:r>
            <a:endParaRPr lang="en-US" altLang="zh-CN" sz="1200" b="1" dirty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err="1" smtClean="0">
                <a:latin typeface="Cambria" pitchFamily="18" charset="0"/>
              </a:rPr>
              <a:t>Uva</a:t>
            </a:r>
            <a:r>
              <a:rPr lang="en-US" altLang="zh-CN" sz="1200" b="1" dirty="0" smtClean="0">
                <a:latin typeface="Cambria" pitchFamily="18" charset="0"/>
              </a:rPr>
              <a:t> ID: sohel666</a:t>
            </a:r>
            <a:endParaRPr lang="en-US" altLang="zh-CN" sz="1200" b="1" dirty="0" smtClean="0">
              <a:latin typeface="Cambria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2</a:t>
            </a:r>
            <a:r>
              <a:rPr lang="en-US" altLang="zh-CN" sz="1200" b="1" baseline="30000" dirty="0">
                <a:latin typeface="Cambria" pitchFamily="18" charset="0"/>
              </a:rPr>
              <a:t>n</a:t>
            </a:r>
            <a:r>
              <a:rPr lang="en-US" altLang="zh-CN" sz="1200" b="1" baseline="30000" dirty="0" smtClean="0">
                <a:latin typeface="Cambria" pitchFamily="18" charset="0"/>
              </a:rPr>
              <a:t>d</a:t>
            </a:r>
            <a:r>
              <a:rPr lang="en-US" altLang="zh-CN" sz="1200" b="1" dirty="0" smtClean="0">
                <a:latin typeface="Cambria" pitchFamily="18" charset="0"/>
              </a:rPr>
              <a:t> year, II term.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Computer Science and Engineering Discipline .      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altLang="zh-CN" sz="1200" b="1" dirty="0" smtClean="0">
                <a:latin typeface="Cambria" pitchFamily="18" charset="0"/>
              </a:rPr>
              <a:t>Khulna University, Khulna </a:t>
            </a:r>
            <a:r>
              <a:rPr lang="en-US" altLang="zh-CN" sz="1400" b="1" dirty="0" smtClean="0">
                <a:latin typeface="Cambria" pitchFamily="18" charset="0"/>
              </a:rPr>
              <a:t>.</a:t>
            </a:r>
            <a:endParaRPr lang="en-US" sz="1400" b="1" dirty="0">
              <a:latin typeface="Cambria" pitchFamily="18" charset="0"/>
              <a:ea typeface="宋体" pitchFamily="2" charset="-122"/>
            </a:endParaRPr>
          </a:p>
        </p:txBody>
      </p:sp>
      <p:sp>
        <p:nvSpPr>
          <p:cNvPr id="9226" name="Rectangle 31"/>
          <p:cNvSpPr>
            <a:spLocks noChangeArrowheads="1"/>
          </p:cNvSpPr>
          <p:nvPr/>
        </p:nvSpPr>
        <p:spPr bwMode="auto">
          <a:xfrm>
            <a:off x="1968517" y="8245010"/>
            <a:ext cx="2867418" cy="30480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Date</a:t>
            </a:r>
            <a:r>
              <a:rPr lang="en-US" sz="1200" b="1" i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of</a:t>
            </a:r>
            <a:r>
              <a:rPr lang="en-US" sz="1200" b="1" i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Submission: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12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-11-2015</a:t>
            </a:r>
            <a:endParaRPr lang="en-US" sz="1400" b="1" dirty="0">
              <a:solidFill>
                <a:schemeClr val="bg2">
                  <a:lumMod val="1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482" y="908347"/>
            <a:ext cx="408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FF"/>
                </a:solidFill>
                <a:latin typeface="Comic Sans MS" panose="030F0702030302020204" pitchFamily="66" charset="0"/>
                <a:ea typeface="Meiryo" pitchFamily="34" charset="-128"/>
                <a:cs typeface="Meiryo" pitchFamily="34" charset="-128"/>
              </a:rPr>
              <a:t>KHULNA </a:t>
            </a:r>
            <a:r>
              <a:rPr lang="en-US" sz="2400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Meiryo" pitchFamily="34" charset="-128"/>
                <a:cs typeface="Meiryo" pitchFamily="34" charset="-128"/>
              </a:rPr>
              <a:t>UNIVERSITY</a:t>
            </a:r>
            <a:endParaRPr lang="en-US" sz="2400" b="1" dirty="0">
              <a:solidFill>
                <a:srgbClr val="3333FF"/>
              </a:solidFill>
              <a:latin typeface="Comic Sans MS" panose="030F0702030302020204" pitchFamily="66" charset="0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854" y="1370012"/>
            <a:ext cx="5844746" cy="76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664</TotalTime>
  <Words>47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宋体</vt:lpstr>
      <vt:lpstr>Aharoni</vt:lpstr>
      <vt:lpstr>Arial</vt:lpstr>
      <vt:lpstr>Broadway</vt:lpstr>
      <vt:lpstr>Calibri</vt:lpstr>
      <vt:lpstr>Cambria</vt:lpstr>
      <vt:lpstr>Comic Sans MS</vt:lpstr>
      <vt:lpstr>方正舒体</vt:lpstr>
      <vt:lpstr>Garamond</vt:lpstr>
      <vt:lpstr>Meiryo</vt:lpstr>
      <vt:lpstr>Source Sans Pro Black</vt:lpstr>
      <vt:lpstr>Square721 Ex BT</vt:lpstr>
      <vt:lpstr>Verdana</vt:lpstr>
      <vt:lpstr>Vrinda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SOHEL RANA</dc:creator>
  <cp:lastModifiedBy>MD SOHEL RANA</cp:lastModifiedBy>
  <cp:revision>18</cp:revision>
  <dcterms:modified xsi:type="dcterms:W3CDTF">2015-11-11T23:18:39Z</dcterms:modified>
</cp:coreProperties>
</file>