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B89410-F878-3132-DAD4-DEAF2D5638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024E5-3314-6BF3-4D3C-3939FEBAC2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122A-BFB0-47DF-B239-F498F7F11DC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21DA7-5211-D0EA-91A6-610739F893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FB4FA-6988-9BBF-B5E8-42F144F662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F4CEA-A76B-416C-B3F8-23A9F7FB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4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EBD0D-8D8B-41D9-8FE6-79ABC361D46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CDC14-44AF-441D-B6AA-E18EFA81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8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6D6-A188-4854-857B-95FE9D961D6E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E17A-1F74-4958-B31C-D4900E6E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C606-1196-4719-907E-EFCA0905F8C9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E17A-1F74-4958-B31C-D4900E6E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142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C606-1196-4719-907E-EFCA0905F8C9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E17A-1F74-4958-B31C-D4900E6E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009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C606-1196-4719-907E-EFCA0905F8C9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E17A-1F74-4958-B31C-D4900E6E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150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C606-1196-4719-907E-EFCA0905F8C9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E17A-1F74-4958-B31C-D4900E6E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416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C606-1196-4719-907E-EFCA0905F8C9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E17A-1F74-4958-B31C-D4900E6E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966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C606-1196-4719-907E-EFCA0905F8C9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E17A-1F74-4958-B31C-D4900E6E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556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8947-4F87-4399-B3A2-32FB89A30DEC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E17A-1F74-4958-B31C-D4900E6E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22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BAC3-4A86-441A-9E7F-4428F31E47F1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E17A-1F74-4958-B31C-D4900E6E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17DE-49FD-4F96-8B1C-CD200A5AAF54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E17A-1F74-4958-B31C-D4900E6E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C9BF-DBBF-4D73-9119-6BCBA6A46083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E17A-1F74-4958-B31C-D4900E6E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6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336-4319-4BD3-A537-0D30957069E2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E17A-1F74-4958-B31C-D4900E6E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3006-1D0F-40AA-8028-1CFF70C58FB9}" type="datetime1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E17A-1F74-4958-B31C-D4900E6E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A169-67D8-4DEE-8F5F-46B11751D6BE}" type="datetime1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E17A-1F74-4958-B31C-D4900E6E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727A-5047-4BB5-AD67-5ECBFE5C87D2}" type="datetime1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E17A-1F74-4958-B31C-D4900E6E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5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D5F9-3C68-4CDA-BD09-F9AF6CF27194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E17A-1F74-4958-B31C-D4900E6E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2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B028F89-7CC7-422F-BF08-F995816BA4D9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F8FE17A-1F74-4958-B31C-D4900E6E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0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2C5C606-1196-4719-907E-EFCA0905F8C9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F8FE17A-1F74-4958-B31C-D4900E6E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2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  <p:sldLayoutId id="214748398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33C-D73B-F115-7913-914D5B23B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05543"/>
            <a:ext cx="8676222" cy="1169438"/>
          </a:xfrm>
        </p:spPr>
        <p:txBody>
          <a:bodyPr/>
          <a:lstStyle/>
          <a:p>
            <a:r>
              <a:rPr lang="fa-IR" dirty="0">
                <a:solidFill>
                  <a:srgbClr val="FFFF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نمودار توزیع های احتمال</a:t>
            </a:r>
            <a:endParaRPr lang="en-US" dirty="0">
              <a:solidFill>
                <a:srgbClr val="FFFF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807CC-B58F-E15E-E4D6-DC66B0004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116425"/>
            <a:ext cx="8676222" cy="2936032"/>
          </a:xfrm>
        </p:spPr>
        <p:txBody>
          <a:bodyPr>
            <a:normAutofit fontScale="77500" lnSpcReduction="20000"/>
          </a:bodyPr>
          <a:lstStyle/>
          <a:p>
            <a:r>
              <a:rPr lang="fa-IR" sz="2600" b="1" dirty="0"/>
              <a:t>اعضای گروه:</a:t>
            </a:r>
            <a:endParaRPr lang="en-US" sz="2600" b="1" dirty="0"/>
          </a:p>
          <a:p>
            <a:endParaRPr lang="fa-IR" sz="800" b="1" dirty="0"/>
          </a:p>
          <a:p>
            <a:r>
              <a:rPr lang="fa-IR" dirty="0"/>
              <a:t>سید مهرداد جعفری</a:t>
            </a:r>
          </a:p>
          <a:p>
            <a:r>
              <a:rPr lang="fa-IR" dirty="0"/>
              <a:t>محمدامین قربانی</a:t>
            </a:r>
          </a:p>
          <a:p>
            <a:r>
              <a:rPr lang="fa-IR" dirty="0"/>
              <a:t>علی حسین زاده</a:t>
            </a:r>
          </a:p>
          <a:p>
            <a:r>
              <a:rPr lang="fa-IR" dirty="0"/>
              <a:t>شیدا جامع</a:t>
            </a:r>
          </a:p>
          <a:p>
            <a:r>
              <a:rPr lang="fa-IR" dirty="0"/>
              <a:t>زهرا حاج حسینی</a:t>
            </a:r>
          </a:p>
          <a:p>
            <a:r>
              <a:rPr lang="fa-IR" dirty="0"/>
              <a:t>شهرزاد قلیج‌لو</a:t>
            </a:r>
          </a:p>
          <a:p>
            <a:r>
              <a:rPr lang="fa-IR" dirty="0"/>
              <a:t>علیرضا نصیرزاده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8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07CA-CC0E-0176-2FE6-516DE2A9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84" y="236375"/>
            <a:ext cx="9905998" cy="1130559"/>
          </a:xfrm>
        </p:spPr>
        <p:txBody>
          <a:bodyPr/>
          <a:lstStyle/>
          <a:p>
            <a:r>
              <a:rPr lang="en-US" dirty="0"/>
              <a:t>1- uniform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3E4349-420D-CD71-234B-2452F05DE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967" y="620228"/>
            <a:ext cx="4496190" cy="2347163"/>
          </a:xfr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1FADDDE-796A-4BD9-DE82-608CAA7D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388" y="6345755"/>
            <a:ext cx="551167" cy="365125"/>
          </a:xfrm>
        </p:spPr>
        <p:txBody>
          <a:bodyPr/>
          <a:lstStyle/>
          <a:p>
            <a:fld id="{3F8FE17A-1F74-4958-B31C-D4900E6E226A}" type="slidenum">
              <a:rPr lang="en-US" sz="1600" smtClean="0"/>
              <a:t>2</a:t>
            </a:fld>
            <a:endParaRPr lang="en-US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47FF6B-2543-5DCA-02F0-D5221802A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55" y="1953644"/>
            <a:ext cx="5664251" cy="32341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0E8325-28B9-B278-9490-881B0D554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22" y="3578290"/>
            <a:ext cx="4535635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296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07CA-CC0E-0176-2FE6-516DE2A9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84" y="236375"/>
            <a:ext cx="9905998" cy="1130559"/>
          </a:xfrm>
        </p:spPr>
        <p:txBody>
          <a:bodyPr/>
          <a:lstStyle/>
          <a:p>
            <a:r>
              <a:rPr lang="en-US" dirty="0"/>
              <a:t>2- Normal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3FF78F-C65B-FB3C-C85D-4622A4D9A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81" y="3620278"/>
            <a:ext cx="4647188" cy="290804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AACCCC-AA1E-864A-F334-C136A4DE0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81" y="320354"/>
            <a:ext cx="4647188" cy="309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B3AD5A-3E46-3FD1-BE26-1BF7D89CC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1" y="1731857"/>
            <a:ext cx="5429210" cy="3776842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517C0631-7DAA-450D-4477-647DA702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388" y="6345755"/>
            <a:ext cx="551167" cy="365125"/>
          </a:xfrm>
        </p:spPr>
        <p:txBody>
          <a:bodyPr/>
          <a:lstStyle/>
          <a:p>
            <a:fld id="{3F8FE17A-1F74-4958-B31C-D4900E6E226A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25181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07CA-CC0E-0176-2FE6-516DE2A9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84" y="236375"/>
            <a:ext cx="9905998" cy="1130559"/>
          </a:xfrm>
        </p:spPr>
        <p:txBody>
          <a:bodyPr/>
          <a:lstStyle/>
          <a:p>
            <a:r>
              <a:rPr lang="en-US" dirty="0"/>
              <a:t>3- Exponential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1A978EC-E24E-07CD-09DD-C67DB67C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388" y="6345755"/>
            <a:ext cx="551167" cy="365125"/>
          </a:xfrm>
        </p:spPr>
        <p:txBody>
          <a:bodyPr/>
          <a:lstStyle/>
          <a:p>
            <a:fld id="{3F8FE17A-1F74-4958-B31C-D4900E6E226A}" type="slidenum">
              <a:rPr lang="en-US" sz="1600" smtClean="0"/>
              <a:t>4</a:t>
            </a:fld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0D85FF-B3EC-A550-C39F-BA09F0582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96" y="236375"/>
            <a:ext cx="3727338" cy="15478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4DBFC9-84AE-ABE8-04DA-0C3EC52E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4" y="1822213"/>
            <a:ext cx="5346210" cy="3448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8D503B-3445-1CB0-92C3-69859BEB2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80" y="1106655"/>
            <a:ext cx="3657733" cy="1478559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EDCA9F0-DB51-EBF8-470F-13994CE2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36" y="5640266"/>
            <a:ext cx="3355942" cy="7060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1" name="Content Placeholder 9">
            <a:extLst>
              <a:ext uri="{FF2B5EF4-FFF2-40B4-BE49-F238E27FC236}">
                <a16:creationId xmlns:a16="http://schemas.microsoft.com/office/drawing/2014/main" id="{F4ED3AF4-7140-3083-B255-C19E0FEDD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256" y="4735999"/>
            <a:ext cx="6770978" cy="180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385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07CA-CC0E-0176-2FE6-516DE2A9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84" y="236375"/>
            <a:ext cx="9905998" cy="1130559"/>
          </a:xfrm>
        </p:spPr>
        <p:txBody>
          <a:bodyPr/>
          <a:lstStyle/>
          <a:p>
            <a:r>
              <a:rPr lang="en-US" dirty="0"/>
              <a:t>4- Poisson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BD8F8F-A6D4-6DE1-8ED5-1573882F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388" y="6345755"/>
            <a:ext cx="551167" cy="365125"/>
          </a:xfrm>
        </p:spPr>
        <p:txBody>
          <a:bodyPr/>
          <a:lstStyle/>
          <a:p>
            <a:fld id="{3F8FE17A-1F74-4958-B31C-D4900E6E226A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670C1-D628-DA32-F944-0B6781463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4" y="1940051"/>
            <a:ext cx="5616427" cy="33607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CFDBB1-EC6D-96DD-A27A-7AB9FFBCF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59" y="645332"/>
            <a:ext cx="4930232" cy="23917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D9522C-6F95-4962-0E1B-E182D1E28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05" y="3461658"/>
            <a:ext cx="4921786" cy="255798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7F0724-715B-3711-3184-3D4509012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83" y="5534769"/>
            <a:ext cx="5616427" cy="8109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650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07CA-CC0E-0176-2FE6-516DE2A9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84" y="236375"/>
            <a:ext cx="9905998" cy="1130559"/>
          </a:xfrm>
        </p:spPr>
        <p:txBody>
          <a:bodyPr/>
          <a:lstStyle/>
          <a:p>
            <a:r>
              <a:rPr lang="en-US" dirty="0"/>
              <a:t>5- WEIBULL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BEA5AE9-6775-1C92-EFBA-F2BBA923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388" y="6345755"/>
            <a:ext cx="551167" cy="365125"/>
          </a:xfrm>
        </p:spPr>
        <p:txBody>
          <a:bodyPr/>
          <a:lstStyle/>
          <a:p>
            <a:fld id="{3F8FE17A-1F74-4958-B31C-D4900E6E226A}" type="slidenum">
              <a:rPr lang="en-US" sz="1600" smtClean="0"/>
              <a:t>6</a:t>
            </a:fld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FBC1D6-F9B7-AAC6-6248-82ED7D8A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0" y="1971028"/>
            <a:ext cx="5233897" cy="31615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564D82-09DE-DF48-3D08-DE4EC9FE3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955" y="4592669"/>
            <a:ext cx="6790008" cy="19356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25D9C1-6C9E-046E-A829-F5FE35D75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955" y="1495083"/>
            <a:ext cx="3981125" cy="1704642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9733CBA-94BC-A40A-387D-7AEB3E059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87" y="5387020"/>
            <a:ext cx="3747828" cy="716903"/>
          </a:xfrm>
        </p:spPr>
        <p:txBody>
          <a:bodyPr/>
          <a:lstStyle/>
          <a:p>
            <a:endParaRPr lang="en-US"/>
          </a:p>
        </p:txBody>
      </p:sp>
      <p:pic>
        <p:nvPicPr>
          <p:cNvPr id="22" name="Content Placeholder 16">
            <a:extLst>
              <a:ext uri="{FF2B5EF4-FFF2-40B4-BE49-F238E27FC236}">
                <a16:creationId xmlns:a16="http://schemas.microsoft.com/office/drawing/2014/main" id="{3EB57694-D842-5FC2-A156-7F394A6EBE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37" y="461616"/>
            <a:ext cx="3934343" cy="17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877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AADC-497B-5019-AA51-9BB6AECA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F4BA-7F03-30B7-7409-2754FD54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001626C-53F6-F25C-281D-47516C78397A}"/>
              </a:ext>
            </a:extLst>
          </p:cNvPr>
          <p:cNvSpPr txBox="1">
            <a:spLocks/>
          </p:cNvSpPr>
          <p:nvPr/>
        </p:nvSpPr>
        <p:spPr>
          <a:xfrm>
            <a:off x="64388" y="634575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8FE17A-1F74-4958-B31C-D4900E6E226A}" type="slidenum">
              <a:rPr lang="en-US" sz="1600" smtClean="0"/>
              <a:pPr/>
              <a:t>7</a:t>
            </a:fld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0FE70-A914-47DE-87AF-661C9F7E3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0280">
            <a:off x="3251439" y="911011"/>
            <a:ext cx="5035978" cy="503597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5F2C1A-5462-45D0-9909-917A15F65C32}"/>
              </a:ext>
            </a:extLst>
          </p:cNvPr>
          <p:cNvSpPr txBox="1">
            <a:spLocks/>
          </p:cNvSpPr>
          <p:nvPr/>
        </p:nvSpPr>
        <p:spPr>
          <a:xfrm rot="2414">
            <a:off x="4514740" y="2928406"/>
            <a:ext cx="3405116" cy="12994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24749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187</TotalTime>
  <Words>42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Century Gothic</vt:lpstr>
      <vt:lpstr>Mesh</vt:lpstr>
      <vt:lpstr>نمودار توزیع های احتمال</vt:lpstr>
      <vt:lpstr>1- uniform</vt:lpstr>
      <vt:lpstr>2- Normal</vt:lpstr>
      <vt:lpstr>3- Exponential</vt:lpstr>
      <vt:lpstr>4- Poisson</vt:lpstr>
      <vt:lpstr>5- WEIBULL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نمودار توزیع های احتمال</dc:title>
  <dc:creator>hp</dc:creator>
  <cp:lastModifiedBy>hp</cp:lastModifiedBy>
  <cp:revision>3</cp:revision>
  <dcterms:created xsi:type="dcterms:W3CDTF">2022-12-02T20:44:59Z</dcterms:created>
  <dcterms:modified xsi:type="dcterms:W3CDTF">2022-12-02T23:52:22Z</dcterms:modified>
</cp:coreProperties>
</file>