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D2D8-A2E9-A1F9-893C-85FBA5E90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63730-1111-F3A8-A425-47DD168E1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CCCC-27D4-2A35-C8DD-7355A6B3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5B2C-9F6D-01B3-EFB7-AA67B9B8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A936-E075-9944-E342-08B79357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7A60-98EB-7D27-F2BC-45B197CA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C3935-1ABE-42EB-74EB-0F08B87D6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0FB4-B6D3-C2EE-D594-D93ECEC7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63CB-5390-60D5-20AF-E39E1C2A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52C8-73DD-0CEE-C6F1-75E80B10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52760-4C26-5B16-9B83-5329D6AD4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00B9E-AF21-CEA1-D406-E13C5C91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FCCF-1BCE-AE89-10FD-7E944429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27108-744C-C32B-315A-C0FCBD96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B884-1B2F-2624-4293-30BF9147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FF53-6739-5DF9-8E57-A0A514E3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A589-0152-F0CD-BEAE-1430A0FB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77AE-E8A6-1514-C68C-7FBEF3DC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910B-2396-D438-A29B-4052CD11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1C832-7D9C-3833-CCB8-2F6B971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23B7-931B-4C76-722A-958F2E96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88FA-CF3E-754B-7A17-8205FFAA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5C70-C2D7-FFEE-9A66-145B47BD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A4705-EFB2-9A06-2826-F9E66958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5DD1-348C-4559-5083-EE4EB78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262-0A67-2F68-2334-73C3140E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169F-08F5-A231-9464-7B2F7E885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93118-8107-A169-721C-FA5E38B3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7999F-DB4F-44AA-2A30-CC15A9D6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E9E5-8A54-AF35-47B0-7D7D590C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521D4-B76C-04F5-6C31-F6C63013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C315-70CD-287A-011B-ABBA19A1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F4ED1-9BDA-DB69-8ABF-8C7A59A7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A68B7-5CCA-D453-318B-79ABA069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8F99C-3677-D7AD-C769-FA02ADCBC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1DB5E-3733-9584-04DD-222D98E7F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7C7FA-930C-DDC6-F7D7-F53E8980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F3EBF-C88A-674A-4733-75E9B35B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E3319-D079-BF07-F386-9645F385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822F-90BE-6205-4130-1D21975D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0DC48-EBAA-1CED-AFEB-9996D79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DC7E8-B598-E659-044F-339F8316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F26EC-EFB6-14C2-D49D-36068B61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F394C-DD4C-3026-1C56-DA8D49B1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46BF7-73EB-1946-9244-0CE39E26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6F69-2B9C-A4C4-AAA8-47E7A3EC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E44-7A22-1860-8BDF-7D090F55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76DB-625A-B81E-254B-E952C805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5058C-1485-4F28-733E-9346265B4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FD795-7BB8-E898-3967-0A28337F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EFA8-CD30-1861-7805-1631D13D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8A4F3-FD9B-6E2C-CCCC-2FD23D99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6B49-75A4-000E-B8BA-D985228F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30058-A168-73AD-2329-0DC9034D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7152-0346-0D7D-31E1-8D115C2C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F3465-0BC2-4980-EBE5-FAC35F6A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9F34A-421A-453C-06A4-261B13EE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C418-400C-A791-C4BF-2B1F2237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E520B-A526-F0B9-9D0F-DCDB070F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ED98-871C-7843-A064-1FBE9FBB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4535-A62C-4315-F391-47164A66D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AB19-5D2A-4527-9C50-FBCB25132FEB}" type="datetimeFigureOut">
              <a:rPr lang="en-US" smtClean="0"/>
              <a:t>2022-11-01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BEFD-EE1B-30CD-5A8B-B8BDA4DB0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9689-7959-8647-13C8-5ED64940D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CE10-850B-49E8-B4C2-DAA0A3A8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9B8D-1F67-1CE6-9EA3-2549C4733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063"/>
            <a:ext cx="9144000" cy="23876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Stakeholders’ engagement</a:t>
            </a:r>
            <a:b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916A-278E-0DFF-1268-CB4CBF8E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engagement assessment matrix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6BA86D-463A-5F47-EB71-B6D9A01AD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02412"/>
              </p:ext>
            </p:extLst>
          </p:nvPr>
        </p:nvGraphicFramePr>
        <p:xfrm>
          <a:off x="0" y="1945640"/>
          <a:ext cx="12192000" cy="414496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6137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082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9444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8371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48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010365"/>
                    </a:ext>
                  </a:extLst>
                </a:gridCol>
              </a:tblGrid>
              <a:tr h="4632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04977"/>
                  </a:ext>
                </a:extLst>
              </a:tr>
              <a:tr h="4632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2020"/>
                  </a:ext>
                </a:extLst>
              </a:tr>
              <a:tr h="4632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9395"/>
                  </a:ext>
                </a:extLst>
              </a:tr>
              <a:tr h="463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/ Department Managers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02130"/>
                  </a:ext>
                </a:extLst>
              </a:tr>
              <a:tr h="4632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Lenders(Banks)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41948"/>
                  </a:ext>
                </a:extLst>
              </a:tr>
              <a:tr h="4632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Creditors(investors)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07487"/>
                  </a:ext>
                </a:extLst>
              </a:tr>
              <a:tr h="4632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2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31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E183-7484-FCB4-8EE5-319CD5E4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Management Plane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6FED83-EDE8-A1C6-5898-B802BE38B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55270"/>
              </p:ext>
            </p:extLst>
          </p:nvPr>
        </p:nvGraphicFramePr>
        <p:xfrm>
          <a:off x="342900" y="1325562"/>
          <a:ext cx="11379200" cy="453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38593586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1197502269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1162561905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1521563118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581753106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1862812517"/>
                    </a:ext>
                  </a:extLst>
                </a:gridCol>
              </a:tblGrid>
              <a:tr h="57807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674"/>
                  </a:ext>
                </a:extLst>
              </a:tr>
              <a:tr h="57807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Issues, Asks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01427"/>
                  </a:ext>
                </a:extLst>
              </a:tr>
              <a:tr h="578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status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Updates, Issues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52732"/>
                  </a:ext>
                </a:extLst>
              </a:tr>
              <a:tr h="57807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status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Dev. dep.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Updates, Issues 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74462"/>
                  </a:ext>
                </a:extLst>
              </a:tr>
              <a:tr h="578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status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Creditors (Investors)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18723"/>
                  </a:ext>
                </a:extLst>
              </a:tr>
              <a:tr h="57807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Discussing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Loans / Financing issues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1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Stakeholders’ engagement </vt:lpstr>
      <vt:lpstr>Stakeholder engagement assessment matrix</vt:lpstr>
      <vt:lpstr>Communication Management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Stakeholders’ engagement </dc:title>
  <dc:creator>Msi</dc:creator>
  <cp:lastModifiedBy>Msi</cp:lastModifiedBy>
  <cp:revision>1</cp:revision>
  <dcterms:created xsi:type="dcterms:W3CDTF">2022-11-01T14:21:05Z</dcterms:created>
  <dcterms:modified xsi:type="dcterms:W3CDTF">2022-11-01T14:21:38Z</dcterms:modified>
</cp:coreProperties>
</file>