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4" r:id="rId6"/>
    <p:sldId id="259" r:id="rId7"/>
    <p:sldId id="265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E31101-DBEB-480B-ADEE-7202D4AC7B40}" v="439" dt="2023-10-26T08:34:38.2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5" autoAdjust="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, Jabar" userId="de5fd70d-b785-43ca-8d7e-9adc490af47b" providerId="ADAL" clId="{E0E31101-DBEB-480B-ADEE-7202D4AC7B40}"/>
    <pc:docChg chg="undo custSel modSld">
      <pc:chgData name="Ali, Jabar" userId="de5fd70d-b785-43ca-8d7e-9adc490af47b" providerId="ADAL" clId="{E0E31101-DBEB-480B-ADEE-7202D4AC7B40}" dt="2023-10-26T08:34:38.199" v="1038" actId="14100"/>
      <pc:docMkLst>
        <pc:docMk/>
      </pc:docMkLst>
      <pc:sldChg chg="modSp mod">
        <pc:chgData name="Ali, Jabar" userId="de5fd70d-b785-43ca-8d7e-9adc490af47b" providerId="ADAL" clId="{E0E31101-DBEB-480B-ADEE-7202D4AC7B40}" dt="2023-10-26T06:37:03.448" v="821" actId="1076"/>
        <pc:sldMkLst>
          <pc:docMk/>
          <pc:sldMk cId="264202284" sldId="256"/>
        </pc:sldMkLst>
        <pc:spChg chg="mod">
          <ac:chgData name="Ali, Jabar" userId="de5fd70d-b785-43ca-8d7e-9adc490af47b" providerId="ADAL" clId="{E0E31101-DBEB-480B-ADEE-7202D4AC7B40}" dt="2023-10-26T06:37:00.625" v="820" actId="14100"/>
          <ac:spMkLst>
            <pc:docMk/>
            <pc:sldMk cId="264202284" sldId="256"/>
            <ac:spMk id="2" creationId="{6BE7596B-F237-47DD-989E-9D8B0B49B4BB}"/>
          </ac:spMkLst>
        </pc:spChg>
        <pc:spChg chg="mod">
          <ac:chgData name="Ali, Jabar" userId="de5fd70d-b785-43ca-8d7e-9adc490af47b" providerId="ADAL" clId="{E0E31101-DBEB-480B-ADEE-7202D4AC7B40}" dt="2023-10-26T06:37:03.448" v="821" actId="1076"/>
          <ac:spMkLst>
            <pc:docMk/>
            <pc:sldMk cId="264202284" sldId="256"/>
            <ac:spMk id="3" creationId="{6063915B-82A1-4F1C-B5C6-3E18DDD97232}"/>
          </ac:spMkLst>
        </pc:spChg>
      </pc:sldChg>
      <pc:sldChg chg="addSp delSp modSp mod">
        <pc:chgData name="Ali, Jabar" userId="de5fd70d-b785-43ca-8d7e-9adc490af47b" providerId="ADAL" clId="{E0E31101-DBEB-480B-ADEE-7202D4AC7B40}" dt="2023-10-26T08:34:38.199" v="1038" actId="14100"/>
        <pc:sldMkLst>
          <pc:docMk/>
          <pc:sldMk cId="4112772953" sldId="259"/>
        </pc:sldMkLst>
        <pc:spChg chg="mod">
          <ac:chgData name="Ali, Jabar" userId="de5fd70d-b785-43ca-8d7e-9adc490af47b" providerId="ADAL" clId="{E0E31101-DBEB-480B-ADEE-7202D4AC7B40}" dt="2023-10-26T06:08:53.450" v="606" actId="20577"/>
          <ac:spMkLst>
            <pc:docMk/>
            <pc:sldMk cId="4112772953" sldId="259"/>
            <ac:spMk id="2" creationId="{5F3F6C66-D6D7-4A72-9928-967AEA400766}"/>
          </ac:spMkLst>
        </pc:spChg>
        <pc:spChg chg="add del mod">
          <ac:chgData name="Ali, Jabar" userId="de5fd70d-b785-43ca-8d7e-9adc490af47b" providerId="ADAL" clId="{E0E31101-DBEB-480B-ADEE-7202D4AC7B40}" dt="2023-10-26T06:11:21.160" v="675" actId="478"/>
          <ac:spMkLst>
            <pc:docMk/>
            <pc:sldMk cId="4112772953" sldId="259"/>
            <ac:spMk id="4" creationId="{CEA9C594-0A0D-1212-C11A-981C990E0B12}"/>
          </ac:spMkLst>
        </pc:spChg>
        <pc:spChg chg="add mod">
          <ac:chgData name="Ali, Jabar" userId="de5fd70d-b785-43ca-8d7e-9adc490af47b" providerId="ADAL" clId="{E0E31101-DBEB-480B-ADEE-7202D4AC7B40}" dt="2023-10-26T07:42:25.166" v="1032" actId="1076"/>
          <ac:spMkLst>
            <pc:docMk/>
            <pc:sldMk cId="4112772953" sldId="259"/>
            <ac:spMk id="5" creationId="{DC016105-7B87-54C5-F322-4D82EDD83C5F}"/>
          </ac:spMkLst>
        </pc:spChg>
        <pc:graphicFrameChg chg="del mod">
          <ac:chgData name="Ali, Jabar" userId="de5fd70d-b785-43ca-8d7e-9adc490af47b" providerId="ADAL" clId="{E0E31101-DBEB-480B-ADEE-7202D4AC7B40}" dt="2023-10-26T06:09:40.342" v="609" actId="478"/>
          <ac:graphicFrameMkLst>
            <pc:docMk/>
            <pc:sldMk cId="4112772953" sldId="259"/>
            <ac:graphicFrameMk id="6" creationId="{4F8339CB-596F-46C7-A612-EA1CB5750EDB}"/>
          </ac:graphicFrameMkLst>
        </pc:graphicFrameChg>
        <pc:picChg chg="add del mod">
          <ac:chgData name="Ali, Jabar" userId="de5fd70d-b785-43ca-8d7e-9adc490af47b" providerId="ADAL" clId="{E0E31101-DBEB-480B-ADEE-7202D4AC7B40}" dt="2023-10-26T07:44:27.797" v="1035" actId="478"/>
          <ac:picMkLst>
            <pc:docMk/>
            <pc:sldMk cId="4112772953" sldId="259"/>
            <ac:picMk id="2050" creationId="{39122F4D-87D0-C301-4E2E-D0397473A2B4}"/>
          </ac:picMkLst>
        </pc:picChg>
        <pc:picChg chg="add mod">
          <ac:chgData name="Ali, Jabar" userId="de5fd70d-b785-43ca-8d7e-9adc490af47b" providerId="ADAL" clId="{E0E31101-DBEB-480B-ADEE-7202D4AC7B40}" dt="2023-10-26T08:34:38.199" v="1038" actId="14100"/>
          <ac:picMkLst>
            <pc:docMk/>
            <pc:sldMk cId="4112772953" sldId="259"/>
            <ac:picMk id="2052" creationId="{4D2DD9BF-4B94-6302-A6D9-FB8EC825BB55}"/>
          </ac:picMkLst>
        </pc:picChg>
      </pc:sldChg>
      <pc:sldChg chg="modSp mod">
        <pc:chgData name="Ali, Jabar" userId="de5fd70d-b785-43ca-8d7e-9adc490af47b" providerId="ADAL" clId="{E0E31101-DBEB-480B-ADEE-7202D4AC7B40}" dt="2023-10-26T07:25:04.207" v="920" actId="120"/>
        <pc:sldMkLst>
          <pc:docMk/>
          <pc:sldMk cId="2984610312" sldId="260"/>
        </pc:sldMkLst>
        <pc:spChg chg="mod">
          <ac:chgData name="Ali, Jabar" userId="de5fd70d-b785-43ca-8d7e-9adc490af47b" providerId="ADAL" clId="{E0E31101-DBEB-480B-ADEE-7202D4AC7B40}" dt="2023-10-26T06:35:40.786" v="765" actId="20577"/>
          <ac:spMkLst>
            <pc:docMk/>
            <pc:sldMk cId="2984610312" sldId="260"/>
            <ac:spMk id="2" creationId="{12B77B0A-41A1-428C-897D-2AEE4B4A56BD}"/>
          </ac:spMkLst>
        </pc:spChg>
        <pc:spChg chg="mod">
          <ac:chgData name="Ali, Jabar" userId="de5fd70d-b785-43ca-8d7e-9adc490af47b" providerId="ADAL" clId="{E0E31101-DBEB-480B-ADEE-7202D4AC7B40}" dt="2023-10-26T07:25:04.207" v="920" actId="120"/>
          <ac:spMkLst>
            <pc:docMk/>
            <pc:sldMk cId="2984610312" sldId="260"/>
            <ac:spMk id="4" creationId="{038BA689-20E2-4C6E-9788-5A871F3D197B}"/>
          </ac:spMkLst>
        </pc:spChg>
      </pc:sldChg>
      <pc:sldChg chg="addSp delSp modSp mod">
        <pc:chgData name="Ali, Jabar" userId="de5fd70d-b785-43ca-8d7e-9adc490af47b" providerId="ADAL" clId="{E0E31101-DBEB-480B-ADEE-7202D4AC7B40}" dt="2023-10-26T06:52:11.369" v="864" actId="1035"/>
        <pc:sldMkLst>
          <pc:docMk/>
          <pc:sldMk cId="2026403315" sldId="264"/>
        </pc:sldMkLst>
        <pc:spChg chg="del mod">
          <ac:chgData name="Ali, Jabar" userId="de5fd70d-b785-43ca-8d7e-9adc490af47b" providerId="ADAL" clId="{E0E31101-DBEB-480B-ADEE-7202D4AC7B40}" dt="2023-10-26T06:07:17.616" v="468" actId="478"/>
          <ac:spMkLst>
            <pc:docMk/>
            <pc:sldMk cId="2026403315" sldId="264"/>
            <ac:spMk id="2" creationId="{A850B972-0B7A-40CD-9E79-07E8A87AB03C}"/>
          </ac:spMkLst>
        </pc:spChg>
        <pc:spChg chg="add del">
          <ac:chgData name="Ali, Jabar" userId="de5fd70d-b785-43ca-8d7e-9adc490af47b" providerId="ADAL" clId="{E0E31101-DBEB-480B-ADEE-7202D4AC7B40}" dt="2023-10-26T05:56:43.554" v="245" actId="22"/>
          <ac:spMkLst>
            <pc:docMk/>
            <pc:sldMk cId="2026403315" sldId="264"/>
            <ac:spMk id="5" creationId="{CAF0008F-6EB2-8BCE-B6ED-FC214DBD410A}"/>
          </ac:spMkLst>
        </pc:spChg>
        <pc:spChg chg="add mod">
          <ac:chgData name="Ali, Jabar" userId="de5fd70d-b785-43ca-8d7e-9adc490af47b" providerId="ADAL" clId="{E0E31101-DBEB-480B-ADEE-7202D4AC7B40}" dt="2023-10-26T06:39:42.236" v="829"/>
          <ac:spMkLst>
            <pc:docMk/>
            <pc:sldMk cId="2026403315" sldId="264"/>
            <ac:spMk id="6" creationId="{38925A75-8644-7DD5-EE96-543900CAB01C}"/>
          </ac:spMkLst>
        </pc:spChg>
        <pc:spChg chg="add mod">
          <ac:chgData name="Ali, Jabar" userId="de5fd70d-b785-43ca-8d7e-9adc490af47b" providerId="ADAL" clId="{E0E31101-DBEB-480B-ADEE-7202D4AC7B40}" dt="2023-10-26T06:05:24.905" v="416"/>
          <ac:spMkLst>
            <pc:docMk/>
            <pc:sldMk cId="2026403315" sldId="264"/>
            <ac:spMk id="7" creationId="{24975AEA-570F-6C62-E232-BCEB8C118B9E}"/>
          </ac:spMkLst>
        </pc:spChg>
        <pc:spChg chg="add del mod">
          <ac:chgData name="Ali, Jabar" userId="de5fd70d-b785-43ca-8d7e-9adc490af47b" providerId="ADAL" clId="{E0E31101-DBEB-480B-ADEE-7202D4AC7B40}" dt="2023-10-26T06:05:26.935" v="418"/>
          <ac:spMkLst>
            <pc:docMk/>
            <pc:sldMk cId="2026403315" sldId="264"/>
            <ac:spMk id="8" creationId="{2714B2AB-1F51-5D2C-1959-C5809AA70CA1}"/>
          </ac:spMkLst>
        </pc:spChg>
        <pc:spChg chg="add del mod">
          <ac:chgData name="Ali, Jabar" userId="de5fd70d-b785-43ca-8d7e-9adc490af47b" providerId="ADAL" clId="{E0E31101-DBEB-480B-ADEE-7202D4AC7B40}" dt="2023-10-26T06:07:34.165" v="469" actId="478"/>
          <ac:spMkLst>
            <pc:docMk/>
            <pc:sldMk cId="2026403315" sldId="264"/>
            <ac:spMk id="11" creationId="{AFEC1DAE-2E26-7111-75C5-9E0925C6B773}"/>
          </ac:spMkLst>
        </pc:spChg>
        <pc:spChg chg="add mod">
          <ac:chgData name="Ali, Jabar" userId="de5fd70d-b785-43ca-8d7e-9adc490af47b" providerId="ADAL" clId="{E0E31101-DBEB-480B-ADEE-7202D4AC7B40}" dt="2023-10-26T06:40:30.881" v="853" actId="1076"/>
          <ac:spMkLst>
            <pc:docMk/>
            <pc:sldMk cId="2026403315" sldId="264"/>
            <ac:spMk id="13" creationId="{801C1B03-561C-672C-A36B-469C92BB9E15}"/>
          </ac:spMkLst>
        </pc:spChg>
        <pc:spChg chg="add del mod">
          <ac:chgData name="Ali, Jabar" userId="de5fd70d-b785-43ca-8d7e-9adc490af47b" providerId="ADAL" clId="{E0E31101-DBEB-480B-ADEE-7202D4AC7B40}" dt="2023-10-26T06:51:47.732" v="862"/>
          <ac:spMkLst>
            <pc:docMk/>
            <pc:sldMk cId="2026403315" sldId="264"/>
            <ac:spMk id="14" creationId="{598B920A-F1AB-D303-3434-DFFA63515C04}"/>
          </ac:spMkLst>
        </pc:spChg>
        <pc:graphicFrameChg chg="add mod">
          <ac:chgData name="Ali, Jabar" userId="de5fd70d-b785-43ca-8d7e-9adc490af47b" providerId="ADAL" clId="{E0E31101-DBEB-480B-ADEE-7202D4AC7B40}" dt="2023-10-26T06:52:11.369" v="864" actId="1035"/>
          <ac:graphicFrameMkLst>
            <pc:docMk/>
            <pc:sldMk cId="2026403315" sldId="264"/>
            <ac:graphicFrameMk id="9" creationId="{8FF6EDB8-0D3A-4193-BDFE-DD56CEA7DAB2}"/>
          </ac:graphicFrameMkLst>
        </pc:graphicFrameChg>
        <pc:picChg chg="del">
          <ac:chgData name="Ali, Jabar" userId="de5fd70d-b785-43ca-8d7e-9adc490af47b" providerId="ADAL" clId="{E0E31101-DBEB-480B-ADEE-7202D4AC7B40}" dt="2023-10-26T05:07:35.997" v="243" actId="478"/>
          <ac:picMkLst>
            <pc:docMk/>
            <pc:sldMk cId="2026403315" sldId="264"/>
            <ac:picMk id="4" creationId="{7E185DA8-778E-49D9-863D-7DB5660424EB}"/>
          </ac:picMkLst>
        </pc:picChg>
        <pc:picChg chg="add del mod">
          <ac:chgData name="Ali, Jabar" userId="de5fd70d-b785-43ca-8d7e-9adc490af47b" providerId="ADAL" clId="{E0E31101-DBEB-480B-ADEE-7202D4AC7B40}" dt="2023-10-26T06:06:50.384" v="462" actId="478"/>
          <ac:picMkLst>
            <pc:docMk/>
            <pc:sldMk cId="2026403315" sldId="264"/>
            <ac:picMk id="1026" creationId="{5308784B-9B65-01C3-38F9-C3A787916029}"/>
          </ac:picMkLst>
        </pc:picChg>
        <pc:picChg chg="add mod">
          <ac:chgData name="Ali, Jabar" userId="de5fd70d-b785-43ca-8d7e-9adc490af47b" providerId="ADAL" clId="{E0E31101-DBEB-480B-ADEE-7202D4AC7B40}" dt="2023-10-26T06:13:10.792" v="733" actId="1076"/>
          <ac:picMkLst>
            <pc:docMk/>
            <pc:sldMk cId="2026403315" sldId="264"/>
            <ac:picMk id="1028" creationId="{2390E644-EF74-95E6-F65B-F8FF6D5D7756}"/>
          </ac:picMkLst>
        </pc:picChg>
        <pc:picChg chg="add del mod">
          <ac:chgData name="Ali, Jabar" userId="de5fd70d-b785-43ca-8d7e-9adc490af47b" providerId="ADAL" clId="{E0E31101-DBEB-480B-ADEE-7202D4AC7B40}" dt="2023-10-26T06:12:34.390" v="726"/>
          <ac:picMkLst>
            <pc:docMk/>
            <pc:sldMk cId="2026403315" sldId="264"/>
            <ac:picMk id="1030" creationId="{68101EF8-2CD0-E5F3-1447-EE3B4981D50D}"/>
          </ac:picMkLst>
        </pc:picChg>
      </pc:sldChg>
      <pc:sldChg chg="delSp modSp mod">
        <pc:chgData name="Ali, Jabar" userId="de5fd70d-b785-43ca-8d7e-9adc490af47b" providerId="ADAL" clId="{E0E31101-DBEB-480B-ADEE-7202D4AC7B40}" dt="2023-10-26T07:43:36.714" v="1034" actId="20577"/>
        <pc:sldMkLst>
          <pc:docMk/>
          <pc:sldMk cId="3069036693" sldId="265"/>
        </pc:sldMkLst>
        <pc:spChg chg="mod">
          <ac:chgData name="Ali, Jabar" userId="de5fd70d-b785-43ca-8d7e-9adc490af47b" providerId="ADAL" clId="{E0E31101-DBEB-480B-ADEE-7202D4AC7B40}" dt="2023-10-26T07:09:58.159" v="888" actId="313"/>
          <ac:spMkLst>
            <pc:docMk/>
            <pc:sldMk cId="3069036693" sldId="265"/>
            <ac:spMk id="2" creationId="{558B2B72-EB44-4428-96AA-8636E4A4ADFD}"/>
          </ac:spMkLst>
        </pc:spChg>
        <pc:spChg chg="mod">
          <ac:chgData name="Ali, Jabar" userId="de5fd70d-b785-43ca-8d7e-9adc490af47b" providerId="ADAL" clId="{E0E31101-DBEB-480B-ADEE-7202D4AC7B40}" dt="2023-10-26T07:39:14.577" v="1028" actId="18245"/>
          <ac:spMkLst>
            <pc:docMk/>
            <pc:sldMk cId="3069036693" sldId="265"/>
            <ac:spMk id="4" creationId="{68ED8DEF-26FE-3AC3-88DF-C920596DA968}"/>
          </ac:spMkLst>
        </pc:spChg>
        <pc:spChg chg="mod">
          <ac:chgData name="Ali, Jabar" userId="de5fd70d-b785-43ca-8d7e-9adc490af47b" providerId="ADAL" clId="{E0E31101-DBEB-480B-ADEE-7202D4AC7B40}" dt="2023-10-26T07:39:14.577" v="1028" actId="18245"/>
          <ac:spMkLst>
            <pc:docMk/>
            <pc:sldMk cId="3069036693" sldId="265"/>
            <ac:spMk id="5" creationId="{D37665AA-3582-DE9D-F461-7BADB2D9C2CE}"/>
          </ac:spMkLst>
        </pc:spChg>
        <pc:spChg chg="mod">
          <ac:chgData name="Ali, Jabar" userId="de5fd70d-b785-43ca-8d7e-9adc490af47b" providerId="ADAL" clId="{E0E31101-DBEB-480B-ADEE-7202D4AC7B40}" dt="2023-10-26T07:39:14.577" v="1028" actId="18245"/>
          <ac:spMkLst>
            <pc:docMk/>
            <pc:sldMk cId="3069036693" sldId="265"/>
            <ac:spMk id="7" creationId="{077616BC-22B8-E89E-01DD-3034026595B3}"/>
          </ac:spMkLst>
        </pc:spChg>
        <pc:spChg chg="mod">
          <ac:chgData name="Ali, Jabar" userId="de5fd70d-b785-43ca-8d7e-9adc490af47b" providerId="ADAL" clId="{E0E31101-DBEB-480B-ADEE-7202D4AC7B40}" dt="2023-10-26T07:39:14.577" v="1028" actId="18245"/>
          <ac:spMkLst>
            <pc:docMk/>
            <pc:sldMk cId="3069036693" sldId="265"/>
            <ac:spMk id="8" creationId="{4E75A87D-089E-676D-D779-370FC28EB32E}"/>
          </ac:spMkLst>
        </pc:spChg>
        <pc:spChg chg="mod">
          <ac:chgData name="Ali, Jabar" userId="de5fd70d-b785-43ca-8d7e-9adc490af47b" providerId="ADAL" clId="{E0E31101-DBEB-480B-ADEE-7202D4AC7B40}" dt="2023-10-26T07:39:14.577" v="1028" actId="18245"/>
          <ac:spMkLst>
            <pc:docMk/>
            <pc:sldMk cId="3069036693" sldId="265"/>
            <ac:spMk id="9" creationId="{CFD60F66-4139-9A84-F74B-8ED689E6F283}"/>
          </ac:spMkLst>
        </pc:spChg>
        <pc:spChg chg="mod">
          <ac:chgData name="Ali, Jabar" userId="de5fd70d-b785-43ca-8d7e-9adc490af47b" providerId="ADAL" clId="{E0E31101-DBEB-480B-ADEE-7202D4AC7B40}" dt="2023-10-26T07:39:14.577" v="1028" actId="18245"/>
          <ac:spMkLst>
            <pc:docMk/>
            <pc:sldMk cId="3069036693" sldId="265"/>
            <ac:spMk id="10" creationId="{4315A807-EE35-150E-23BD-A470424A398B}"/>
          </ac:spMkLst>
        </pc:spChg>
        <pc:spChg chg="mod">
          <ac:chgData name="Ali, Jabar" userId="de5fd70d-b785-43ca-8d7e-9adc490af47b" providerId="ADAL" clId="{E0E31101-DBEB-480B-ADEE-7202D4AC7B40}" dt="2023-10-26T07:39:14.577" v="1028" actId="18245"/>
          <ac:spMkLst>
            <pc:docMk/>
            <pc:sldMk cId="3069036693" sldId="265"/>
            <ac:spMk id="11" creationId="{CED826A2-826B-E28F-A9E0-01F029408875}"/>
          </ac:spMkLst>
        </pc:spChg>
        <pc:spChg chg="mod">
          <ac:chgData name="Ali, Jabar" userId="de5fd70d-b785-43ca-8d7e-9adc490af47b" providerId="ADAL" clId="{E0E31101-DBEB-480B-ADEE-7202D4AC7B40}" dt="2023-10-26T07:39:14.577" v="1028" actId="18245"/>
          <ac:spMkLst>
            <pc:docMk/>
            <pc:sldMk cId="3069036693" sldId="265"/>
            <ac:spMk id="13" creationId="{7C8BEFAC-2E52-A667-C56E-FADAC31E4772}"/>
          </ac:spMkLst>
        </pc:spChg>
        <pc:spChg chg="mod">
          <ac:chgData name="Ali, Jabar" userId="de5fd70d-b785-43ca-8d7e-9adc490af47b" providerId="ADAL" clId="{E0E31101-DBEB-480B-ADEE-7202D4AC7B40}" dt="2023-10-26T07:39:14.577" v="1028" actId="18245"/>
          <ac:spMkLst>
            <pc:docMk/>
            <pc:sldMk cId="3069036693" sldId="265"/>
            <ac:spMk id="14" creationId="{CBC48CBF-1CB9-D5E7-ECB4-803C3BE28FA7}"/>
          </ac:spMkLst>
        </pc:spChg>
        <pc:spChg chg="mod">
          <ac:chgData name="Ali, Jabar" userId="de5fd70d-b785-43ca-8d7e-9adc490af47b" providerId="ADAL" clId="{E0E31101-DBEB-480B-ADEE-7202D4AC7B40}" dt="2023-10-26T07:39:14.577" v="1028" actId="18245"/>
          <ac:spMkLst>
            <pc:docMk/>
            <pc:sldMk cId="3069036693" sldId="265"/>
            <ac:spMk id="15" creationId="{4328FB32-8C78-EBF2-7C15-A0A084DB16E1}"/>
          </ac:spMkLst>
        </pc:spChg>
        <pc:spChg chg="mod">
          <ac:chgData name="Ali, Jabar" userId="de5fd70d-b785-43ca-8d7e-9adc490af47b" providerId="ADAL" clId="{E0E31101-DBEB-480B-ADEE-7202D4AC7B40}" dt="2023-10-26T07:39:14.577" v="1028" actId="18245"/>
          <ac:spMkLst>
            <pc:docMk/>
            <pc:sldMk cId="3069036693" sldId="265"/>
            <ac:spMk id="16" creationId="{7E1F76F3-A192-3183-FCCE-039D3F10EAD4}"/>
          </ac:spMkLst>
        </pc:spChg>
        <pc:spChg chg="mod">
          <ac:chgData name="Ali, Jabar" userId="de5fd70d-b785-43ca-8d7e-9adc490af47b" providerId="ADAL" clId="{E0E31101-DBEB-480B-ADEE-7202D4AC7B40}" dt="2023-10-26T07:39:14.577" v="1028" actId="18245"/>
          <ac:spMkLst>
            <pc:docMk/>
            <pc:sldMk cId="3069036693" sldId="265"/>
            <ac:spMk id="17" creationId="{2990BE3F-4494-D384-9C66-40A6566C5560}"/>
          </ac:spMkLst>
        </pc:spChg>
        <pc:spChg chg="mod">
          <ac:chgData name="Ali, Jabar" userId="de5fd70d-b785-43ca-8d7e-9adc490af47b" providerId="ADAL" clId="{E0E31101-DBEB-480B-ADEE-7202D4AC7B40}" dt="2023-10-26T07:39:14.577" v="1028" actId="18245"/>
          <ac:spMkLst>
            <pc:docMk/>
            <pc:sldMk cId="3069036693" sldId="265"/>
            <ac:spMk id="18" creationId="{9E337CF8-02EC-5B3E-0941-39D776C0CED7}"/>
          </ac:spMkLst>
        </pc:spChg>
        <pc:spChg chg="mod">
          <ac:chgData name="Ali, Jabar" userId="de5fd70d-b785-43ca-8d7e-9adc490af47b" providerId="ADAL" clId="{E0E31101-DBEB-480B-ADEE-7202D4AC7B40}" dt="2023-10-26T07:39:14.577" v="1028" actId="18245"/>
          <ac:spMkLst>
            <pc:docMk/>
            <pc:sldMk cId="3069036693" sldId="265"/>
            <ac:spMk id="19" creationId="{9DC66EF5-0D24-015D-64BB-EDE848ACDB24}"/>
          </ac:spMkLst>
        </pc:spChg>
        <pc:spChg chg="mod">
          <ac:chgData name="Ali, Jabar" userId="de5fd70d-b785-43ca-8d7e-9adc490af47b" providerId="ADAL" clId="{E0E31101-DBEB-480B-ADEE-7202D4AC7B40}" dt="2023-10-26T07:39:14.577" v="1028" actId="18245"/>
          <ac:spMkLst>
            <pc:docMk/>
            <pc:sldMk cId="3069036693" sldId="265"/>
            <ac:spMk id="20" creationId="{1D061334-0B43-56A8-D64E-0116000020B3}"/>
          </ac:spMkLst>
        </pc:spChg>
        <pc:spChg chg="mod">
          <ac:chgData name="Ali, Jabar" userId="de5fd70d-b785-43ca-8d7e-9adc490af47b" providerId="ADAL" clId="{E0E31101-DBEB-480B-ADEE-7202D4AC7B40}" dt="2023-10-26T07:39:14.577" v="1028" actId="18245"/>
          <ac:spMkLst>
            <pc:docMk/>
            <pc:sldMk cId="3069036693" sldId="265"/>
            <ac:spMk id="21" creationId="{83BB810E-AFAD-CC5B-866B-ACC537D19956}"/>
          </ac:spMkLst>
        </pc:spChg>
        <pc:spChg chg="mod">
          <ac:chgData name="Ali, Jabar" userId="de5fd70d-b785-43ca-8d7e-9adc490af47b" providerId="ADAL" clId="{E0E31101-DBEB-480B-ADEE-7202D4AC7B40}" dt="2023-10-26T07:39:14.577" v="1028" actId="18245"/>
          <ac:spMkLst>
            <pc:docMk/>
            <pc:sldMk cId="3069036693" sldId="265"/>
            <ac:spMk id="23" creationId="{204A74CF-4384-C85D-20CF-477C17354CAA}"/>
          </ac:spMkLst>
        </pc:spChg>
        <pc:spChg chg="mod">
          <ac:chgData name="Ali, Jabar" userId="de5fd70d-b785-43ca-8d7e-9adc490af47b" providerId="ADAL" clId="{E0E31101-DBEB-480B-ADEE-7202D4AC7B40}" dt="2023-10-26T07:39:14.577" v="1028" actId="18245"/>
          <ac:spMkLst>
            <pc:docMk/>
            <pc:sldMk cId="3069036693" sldId="265"/>
            <ac:spMk id="25" creationId="{A78E2DF4-5AB5-EFAD-2F5A-82E3D0B5ADF6}"/>
          </ac:spMkLst>
        </pc:spChg>
        <pc:spChg chg="mod">
          <ac:chgData name="Ali, Jabar" userId="de5fd70d-b785-43ca-8d7e-9adc490af47b" providerId="ADAL" clId="{E0E31101-DBEB-480B-ADEE-7202D4AC7B40}" dt="2023-10-26T07:39:14.577" v="1028" actId="18245"/>
          <ac:spMkLst>
            <pc:docMk/>
            <pc:sldMk cId="3069036693" sldId="265"/>
            <ac:spMk id="27" creationId="{68834E0B-E5AF-E570-2DF4-5FD0FC738B4C}"/>
          </ac:spMkLst>
        </pc:spChg>
        <pc:spChg chg="mod">
          <ac:chgData name="Ali, Jabar" userId="de5fd70d-b785-43ca-8d7e-9adc490af47b" providerId="ADAL" clId="{E0E31101-DBEB-480B-ADEE-7202D4AC7B40}" dt="2023-10-26T07:39:14.577" v="1028" actId="18245"/>
          <ac:spMkLst>
            <pc:docMk/>
            <pc:sldMk cId="3069036693" sldId="265"/>
            <ac:spMk id="29" creationId="{19D0D48D-5A41-D0C4-4126-ABA4109FC22F}"/>
          </ac:spMkLst>
        </pc:spChg>
        <pc:spChg chg="mod">
          <ac:chgData name="Ali, Jabar" userId="de5fd70d-b785-43ca-8d7e-9adc490af47b" providerId="ADAL" clId="{E0E31101-DBEB-480B-ADEE-7202D4AC7B40}" dt="2023-10-26T07:43:36.714" v="1034" actId="20577"/>
          <ac:spMkLst>
            <pc:docMk/>
            <pc:sldMk cId="3069036693" sldId="265"/>
            <ac:spMk id="31" creationId="{0B3B483A-5BAD-69AA-B932-4BB2BF13B54B}"/>
          </ac:spMkLst>
        </pc:spChg>
        <pc:spChg chg="mod">
          <ac:chgData name="Ali, Jabar" userId="de5fd70d-b785-43ca-8d7e-9adc490af47b" providerId="ADAL" clId="{E0E31101-DBEB-480B-ADEE-7202D4AC7B40}" dt="2023-10-26T07:39:14.577" v="1028" actId="18245"/>
          <ac:spMkLst>
            <pc:docMk/>
            <pc:sldMk cId="3069036693" sldId="265"/>
            <ac:spMk id="33" creationId="{31FC3CE0-E3E1-8C05-14DE-0104DD93B33D}"/>
          </ac:spMkLst>
        </pc:spChg>
        <pc:spChg chg="mod">
          <ac:chgData name="Ali, Jabar" userId="de5fd70d-b785-43ca-8d7e-9adc490af47b" providerId="ADAL" clId="{E0E31101-DBEB-480B-ADEE-7202D4AC7B40}" dt="2023-10-26T07:39:14.577" v="1028" actId="18245"/>
          <ac:spMkLst>
            <pc:docMk/>
            <pc:sldMk cId="3069036693" sldId="265"/>
            <ac:spMk id="34" creationId="{519786D8-1AC4-FEC7-F37A-F1BD4E8F29FD}"/>
          </ac:spMkLst>
        </pc:spChg>
        <pc:spChg chg="mod">
          <ac:chgData name="Ali, Jabar" userId="de5fd70d-b785-43ca-8d7e-9adc490af47b" providerId="ADAL" clId="{E0E31101-DBEB-480B-ADEE-7202D4AC7B40}" dt="2023-10-26T07:39:14.577" v="1028" actId="18245"/>
          <ac:spMkLst>
            <pc:docMk/>
            <pc:sldMk cId="3069036693" sldId="265"/>
            <ac:spMk id="35" creationId="{27DED2C1-B72E-9E90-078E-2BA37404A6BD}"/>
          </ac:spMkLst>
        </pc:spChg>
        <pc:spChg chg="mod">
          <ac:chgData name="Ali, Jabar" userId="de5fd70d-b785-43ca-8d7e-9adc490af47b" providerId="ADAL" clId="{E0E31101-DBEB-480B-ADEE-7202D4AC7B40}" dt="2023-10-26T07:39:14.577" v="1028" actId="18245"/>
          <ac:spMkLst>
            <pc:docMk/>
            <pc:sldMk cId="3069036693" sldId="265"/>
            <ac:spMk id="36" creationId="{A488EC9D-BF60-2CE2-3E04-9A95F10430F0}"/>
          </ac:spMkLst>
        </pc:spChg>
        <pc:spChg chg="mod">
          <ac:chgData name="Ali, Jabar" userId="de5fd70d-b785-43ca-8d7e-9adc490af47b" providerId="ADAL" clId="{E0E31101-DBEB-480B-ADEE-7202D4AC7B40}" dt="2023-10-26T07:39:14.577" v="1028" actId="18245"/>
          <ac:spMkLst>
            <pc:docMk/>
            <pc:sldMk cId="3069036693" sldId="265"/>
            <ac:spMk id="37" creationId="{96092FFB-F708-8B12-F20B-8C2E59860102}"/>
          </ac:spMkLst>
        </pc:spChg>
        <pc:spChg chg="mod">
          <ac:chgData name="Ali, Jabar" userId="de5fd70d-b785-43ca-8d7e-9adc490af47b" providerId="ADAL" clId="{E0E31101-DBEB-480B-ADEE-7202D4AC7B40}" dt="2023-10-26T07:39:14.577" v="1028" actId="18245"/>
          <ac:spMkLst>
            <pc:docMk/>
            <pc:sldMk cId="3069036693" sldId="265"/>
            <ac:spMk id="38" creationId="{F5316D08-9F7F-CA4F-F291-6671A14AE7C2}"/>
          </ac:spMkLst>
        </pc:spChg>
        <pc:grpChg chg="mod">
          <ac:chgData name="Ali, Jabar" userId="de5fd70d-b785-43ca-8d7e-9adc490af47b" providerId="ADAL" clId="{E0E31101-DBEB-480B-ADEE-7202D4AC7B40}" dt="2023-10-26T07:39:14.577" v="1028" actId="18245"/>
          <ac:grpSpMkLst>
            <pc:docMk/>
            <pc:sldMk cId="3069036693" sldId="265"/>
            <ac:grpSpMk id="3" creationId="{BC3A0AC3-28D6-3749-2A8B-247A8592C310}"/>
          </ac:grpSpMkLst>
        </pc:grpChg>
        <pc:graphicFrameChg chg="del mod">
          <ac:chgData name="Ali, Jabar" userId="de5fd70d-b785-43ca-8d7e-9adc490af47b" providerId="ADAL" clId="{E0E31101-DBEB-480B-ADEE-7202D4AC7B40}" dt="2023-10-26T07:39:14.577" v="1028" actId="18245"/>
          <ac:graphicFrameMkLst>
            <pc:docMk/>
            <pc:sldMk cId="3069036693" sldId="265"/>
            <ac:graphicFrameMk id="12" creationId="{392A9BA3-CD8D-4E63-8279-5904B3797DA7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18/2/layout/IconVerticalSolidList" loCatId="icon" qsTypeId="urn:microsoft.com/office/officeart/2005/8/quickstyle/simple2" qsCatId="simple" csTypeId="urn:microsoft.com/office/officeart/2018/5/colors/Iconchunking_neutralicontext_accent2_2" csCatId="accent2" phldr="1"/>
      <dgm:spPr/>
    </dgm:pt>
    <dgm:pt modelId="{4AF52931-E4CA-4429-AACB-B8747CDB240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CRM- Sales Lead</a:t>
          </a:r>
          <a:endParaRPr lang="en-US" dirty="0"/>
        </a:p>
      </dgm:t>
    </dgm:pt>
    <dgm:pt modelId="{67B2FC97-2FAE-4EFE-9DEE-E4216C657F35}" type="parTrans" cxnId="{F82329C8-C3B2-4E9B-9033-528488D72705}">
      <dgm:prSet/>
      <dgm:spPr/>
      <dgm:t>
        <a:bodyPr/>
        <a:lstStyle/>
        <a:p>
          <a:endParaRPr lang="en-US"/>
        </a:p>
      </dgm:t>
    </dgm:pt>
    <dgm:pt modelId="{D86AF01C-9CBC-41F8-9354-48CD82BDFDC9}" type="sibTrans" cxnId="{F82329C8-C3B2-4E9B-9033-528488D72705}">
      <dgm:prSet/>
      <dgm:spPr/>
      <dgm:t>
        <a:bodyPr/>
        <a:lstStyle/>
        <a:p>
          <a:endParaRPr lang="en-US"/>
        </a:p>
      </dgm:t>
    </dgm:pt>
    <dgm:pt modelId="{81BEB84D-9A77-49C6-9301-B3359FCAC75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Finance – Project Quotation</a:t>
          </a:r>
          <a:endParaRPr lang="en-US" dirty="0"/>
        </a:p>
      </dgm:t>
    </dgm:pt>
    <dgm:pt modelId="{AE4D0D43-0332-4F79-8D35-BCD8C10758AE}" type="parTrans" cxnId="{420EF6C4-7321-43BE-A2FC-253606B1E06A}">
      <dgm:prSet/>
      <dgm:spPr/>
      <dgm:t>
        <a:bodyPr/>
        <a:lstStyle/>
        <a:p>
          <a:endParaRPr lang="en-US"/>
        </a:p>
      </dgm:t>
    </dgm:pt>
    <dgm:pt modelId="{5D260F18-25D2-4074-87F1-7E78DDA61C58}" type="sibTrans" cxnId="{420EF6C4-7321-43BE-A2FC-253606B1E06A}">
      <dgm:prSet/>
      <dgm:spPr/>
      <dgm:t>
        <a:bodyPr/>
        <a:lstStyle/>
        <a:p>
          <a:endParaRPr lang="en-US"/>
        </a:p>
      </dgm:t>
    </dgm:pt>
    <dgm:pt modelId="{BFF9359E-E9B1-4B73-BACC-2C7988765B1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Cost Analysis and Discount</a:t>
          </a:r>
          <a:endParaRPr lang="en-US"/>
        </a:p>
      </dgm:t>
    </dgm:pt>
    <dgm:pt modelId="{6E0A40FA-1B79-4089-8B9A-3BA22865FE4E}" type="parTrans" cxnId="{516EC545-1971-48B3-978C-4756FCDCCFD9}">
      <dgm:prSet/>
      <dgm:spPr/>
      <dgm:t>
        <a:bodyPr/>
        <a:lstStyle/>
        <a:p>
          <a:endParaRPr lang="en-US"/>
        </a:p>
      </dgm:t>
    </dgm:pt>
    <dgm:pt modelId="{1CEF1965-C516-4C44-BAE3-2FA3F5116930}" type="sibTrans" cxnId="{516EC545-1971-48B3-978C-4756FCDCCFD9}">
      <dgm:prSet/>
      <dgm:spPr/>
      <dgm:t>
        <a:bodyPr/>
        <a:lstStyle/>
        <a:p>
          <a:endParaRPr lang="en-US"/>
        </a:p>
      </dgm:t>
    </dgm:pt>
    <dgm:pt modelId="{234AFDC9-FA9E-47D1-BB4C-9C25C2578F6B}">
      <dgm:prSet phldrT="[Text]"/>
      <dgm:spPr/>
      <dgm:t>
        <a:bodyPr/>
        <a:lstStyle/>
        <a:p>
          <a:pPr>
            <a:lnSpc>
              <a:spcPct val="100000"/>
            </a:lnSpc>
          </a:pPr>
          <a:endParaRPr lang="en-IN" dirty="0"/>
        </a:p>
        <a:p>
          <a:pPr>
            <a:lnSpc>
              <a:spcPct val="100000"/>
            </a:lnSpc>
          </a:pPr>
          <a:r>
            <a:rPr lang="en-IN" dirty="0"/>
            <a:t>Email Interaction/Outlook </a:t>
          </a:r>
          <a:endParaRPr lang="en-US" dirty="0"/>
        </a:p>
      </dgm:t>
    </dgm:pt>
    <dgm:pt modelId="{B8523F02-3CA6-4F93-871A-4E3AA2F83F0B}" type="parTrans" cxnId="{B029CA40-6850-44BC-8230-E24E324CDC2C}">
      <dgm:prSet/>
      <dgm:spPr/>
      <dgm:t>
        <a:bodyPr/>
        <a:lstStyle/>
        <a:p>
          <a:endParaRPr lang="en-US"/>
        </a:p>
      </dgm:t>
    </dgm:pt>
    <dgm:pt modelId="{567D80A7-3C25-4366-AB5E-5B23DBA2D1A9}" type="sibTrans" cxnId="{B029CA40-6850-44BC-8230-E24E324CDC2C}">
      <dgm:prSet/>
      <dgm:spPr/>
      <dgm:t>
        <a:bodyPr/>
        <a:lstStyle/>
        <a:p>
          <a:endParaRPr lang="en-US"/>
        </a:p>
      </dgm:t>
    </dgm:pt>
    <dgm:pt modelId="{B23EEB05-2585-43FF-86B9-7C17AAF08D31}">
      <dgm:prSet phldrT="[Text]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0614831-AB76-4EA3-B120-8634447D823D}" type="parTrans" cxnId="{89FB6318-09C5-402C-9462-FF9ADBE3095D}">
      <dgm:prSet/>
      <dgm:spPr/>
      <dgm:t>
        <a:bodyPr/>
        <a:lstStyle/>
        <a:p>
          <a:endParaRPr lang="en-US"/>
        </a:p>
      </dgm:t>
    </dgm:pt>
    <dgm:pt modelId="{60936AFB-F909-4839-B3A9-D78F2B435005}" type="sibTrans" cxnId="{89FB6318-09C5-402C-9462-FF9ADBE3095D}">
      <dgm:prSet/>
      <dgm:spPr/>
      <dgm:t>
        <a:bodyPr/>
        <a:lstStyle/>
        <a:p>
          <a:endParaRPr lang="en-US"/>
        </a:p>
      </dgm:t>
    </dgm:pt>
    <dgm:pt modelId="{09A150FE-432F-408C-BEFA-4139E291CCF6}">
      <dgm:prSet phldrT="[Text]"/>
      <dgm:spPr/>
      <dgm:t>
        <a:bodyPr/>
        <a:lstStyle/>
        <a:p>
          <a:pPr>
            <a:lnSpc>
              <a:spcPct val="100000"/>
            </a:lnSpc>
          </a:pPr>
          <a:endParaRPr lang="en-IN" dirty="0"/>
        </a:p>
        <a:p>
          <a:pPr>
            <a:lnSpc>
              <a:spcPct val="100000"/>
            </a:lnSpc>
          </a:pPr>
          <a:r>
            <a:rPr lang="en-IN" dirty="0"/>
            <a:t>Sales Campaign   </a:t>
          </a:r>
          <a:endParaRPr lang="en-US" dirty="0"/>
        </a:p>
      </dgm:t>
    </dgm:pt>
    <dgm:pt modelId="{74860658-AAC8-4DF2-9178-239F6AF355AC}" type="parTrans" cxnId="{90353A56-E6CE-4568-9A65-F7228D3B6C8F}">
      <dgm:prSet/>
      <dgm:spPr/>
      <dgm:t>
        <a:bodyPr/>
        <a:lstStyle/>
        <a:p>
          <a:endParaRPr lang="en-US"/>
        </a:p>
      </dgm:t>
    </dgm:pt>
    <dgm:pt modelId="{2FE0625B-28B2-4436-9DD7-624C678D3EFD}" type="sibTrans" cxnId="{90353A56-E6CE-4568-9A65-F7228D3B6C8F}">
      <dgm:prSet/>
      <dgm:spPr/>
      <dgm:t>
        <a:bodyPr/>
        <a:lstStyle/>
        <a:p>
          <a:endParaRPr lang="en-US"/>
        </a:p>
      </dgm:t>
    </dgm:pt>
    <dgm:pt modelId="{133B74E5-AD38-4770-A141-562E629250C7}">
      <dgm:prSet phldrT="[Text]"/>
      <dgm:spPr/>
      <dgm:t>
        <a:bodyPr/>
        <a:lstStyle/>
        <a:p>
          <a:pPr>
            <a:lnSpc>
              <a:spcPct val="100000"/>
            </a:lnSpc>
          </a:pPr>
          <a:endParaRPr lang="en-IN" dirty="0"/>
        </a:p>
        <a:p>
          <a:pPr>
            <a:lnSpc>
              <a:spcPct val="100000"/>
            </a:lnSpc>
          </a:pPr>
          <a:r>
            <a:rPr lang="en-IN" dirty="0"/>
            <a:t>Sales Campaign &amp;  </a:t>
          </a:r>
          <a:endParaRPr lang="en-US" dirty="0"/>
        </a:p>
      </dgm:t>
    </dgm:pt>
    <dgm:pt modelId="{F8189886-FAD2-4931-91D7-5981607EC24B}" type="parTrans" cxnId="{10235C0E-C0D6-4EBB-BF01-E42A04267CC1}">
      <dgm:prSet/>
      <dgm:spPr/>
      <dgm:t>
        <a:bodyPr/>
        <a:lstStyle/>
        <a:p>
          <a:endParaRPr lang="en-US"/>
        </a:p>
      </dgm:t>
    </dgm:pt>
    <dgm:pt modelId="{219B714F-8ADC-4EAB-A87D-8DD48C22B064}" type="sibTrans" cxnId="{10235C0E-C0D6-4EBB-BF01-E42A04267CC1}">
      <dgm:prSet/>
      <dgm:spPr/>
      <dgm:t>
        <a:bodyPr/>
        <a:lstStyle/>
        <a:p>
          <a:endParaRPr lang="en-US"/>
        </a:p>
      </dgm:t>
    </dgm:pt>
    <dgm:pt modelId="{6F4DA4D9-01DC-439B-8F27-AAA47846B277}" type="pres">
      <dgm:prSet presAssocID="{C7720856-93F0-4CC7-B7FD-2466914A11D4}" presName="root" presStyleCnt="0">
        <dgm:presLayoutVars>
          <dgm:dir/>
          <dgm:resizeHandles val="exact"/>
        </dgm:presLayoutVars>
      </dgm:prSet>
      <dgm:spPr/>
    </dgm:pt>
    <dgm:pt modelId="{7BD98E3C-315B-4C9C-8D58-D6DB162B58F8}" type="pres">
      <dgm:prSet presAssocID="{4AF52931-E4CA-4429-AACB-B8747CDB2409}" presName="compNode" presStyleCnt="0"/>
      <dgm:spPr/>
    </dgm:pt>
    <dgm:pt modelId="{DD5F79B1-3C2C-4604-AC16-19B868C74020}" type="pres">
      <dgm:prSet presAssocID="{4AF52931-E4CA-4429-AACB-B8747CDB2409}" presName="bgRect" presStyleLbl="bgShp" presStyleIdx="0" presStyleCnt="7"/>
      <dgm:spPr/>
    </dgm:pt>
    <dgm:pt modelId="{B949D2F1-162D-4D02-A732-D01345E22AA4}" type="pres">
      <dgm:prSet presAssocID="{4AF52931-E4CA-4429-AACB-B8747CDB240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B131C359-49F1-4CB8-8E9B-1B1386A2778B}" type="pres">
      <dgm:prSet presAssocID="{4AF52931-E4CA-4429-AACB-B8747CDB2409}" presName="spaceRect" presStyleCnt="0"/>
      <dgm:spPr/>
    </dgm:pt>
    <dgm:pt modelId="{F8F5240A-0D85-485B-9D93-407D1FFAF913}" type="pres">
      <dgm:prSet presAssocID="{4AF52931-E4CA-4429-AACB-B8747CDB2409}" presName="parTx" presStyleLbl="revTx" presStyleIdx="0" presStyleCnt="7">
        <dgm:presLayoutVars>
          <dgm:chMax val="0"/>
          <dgm:chPref val="0"/>
        </dgm:presLayoutVars>
      </dgm:prSet>
      <dgm:spPr/>
    </dgm:pt>
    <dgm:pt modelId="{D8ABCEC2-390B-429B-9081-E082DA5D0427}" type="pres">
      <dgm:prSet presAssocID="{D86AF01C-9CBC-41F8-9354-48CD82BDFDC9}" presName="sibTrans" presStyleCnt="0"/>
      <dgm:spPr/>
    </dgm:pt>
    <dgm:pt modelId="{F2D54F12-8080-4E0C-BD80-92EA1630D084}" type="pres">
      <dgm:prSet presAssocID="{81BEB84D-9A77-49C6-9301-B3359FCAC75F}" presName="compNode" presStyleCnt="0"/>
      <dgm:spPr/>
    </dgm:pt>
    <dgm:pt modelId="{CBA0401E-7684-42C8-839E-D801768D883C}" type="pres">
      <dgm:prSet presAssocID="{81BEB84D-9A77-49C6-9301-B3359FCAC75F}" presName="bgRect" presStyleLbl="bgShp" presStyleIdx="1" presStyleCnt="7"/>
      <dgm:spPr/>
    </dgm:pt>
    <dgm:pt modelId="{EF3B2503-2995-401B-AD2A-8687192014FC}" type="pres">
      <dgm:prSet presAssocID="{81BEB84D-9A77-49C6-9301-B3359FCAC75F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69262E9A-AC8B-4E45-B562-DDB0B7EF679B}" type="pres">
      <dgm:prSet presAssocID="{81BEB84D-9A77-49C6-9301-B3359FCAC75F}" presName="spaceRect" presStyleCnt="0"/>
      <dgm:spPr/>
    </dgm:pt>
    <dgm:pt modelId="{686301C7-6BD3-4366-8AD9-2496B2EDF77C}" type="pres">
      <dgm:prSet presAssocID="{81BEB84D-9A77-49C6-9301-B3359FCAC75F}" presName="parTx" presStyleLbl="revTx" presStyleIdx="1" presStyleCnt="7">
        <dgm:presLayoutVars>
          <dgm:chMax val="0"/>
          <dgm:chPref val="0"/>
        </dgm:presLayoutVars>
      </dgm:prSet>
      <dgm:spPr/>
    </dgm:pt>
    <dgm:pt modelId="{6ED4671C-AA9A-4E39-8821-8479FB442A42}" type="pres">
      <dgm:prSet presAssocID="{5D260F18-25D2-4074-87F1-7E78DDA61C58}" presName="sibTrans" presStyleCnt="0"/>
      <dgm:spPr/>
    </dgm:pt>
    <dgm:pt modelId="{73B0EF57-FE6C-4349-B546-40C4671BE0AF}" type="pres">
      <dgm:prSet presAssocID="{BFF9359E-E9B1-4B73-BACC-2C7988765B16}" presName="compNode" presStyleCnt="0"/>
      <dgm:spPr/>
    </dgm:pt>
    <dgm:pt modelId="{5865A6BD-F99C-4927-AA71-14438D8BD5FD}" type="pres">
      <dgm:prSet presAssocID="{BFF9359E-E9B1-4B73-BACC-2C7988765B16}" presName="bgRect" presStyleLbl="bgShp" presStyleIdx="2" presStyleCnt="7"/>
      <dgm:spPr/>
    </dgm:pt>
    <dgm:pt modelId="{F7573F21-6CA6-4D82-A5B8-20E46E8BAE44}" type="pres">
      <dgm:prSet presAssocID="{BFF9359E-E9B1-4B73-BACC-2C7988765B16}" presName="iconRect" presStyleLbl="node1" presStyleIdx="2" presStyleCnt="7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CFA2DEF1-3E86-45A4-93DF-3F3524CE8FA1}" type="pres">
      <dgm:prSet presAssocID="{BFF9359E-E9B1-4B73-BACC-2C7988765B16}" presName="spaceRect" presStyleCnt="0"/>
      <dgm:spPr/>
    </dgm:pt>
    <dgm:pt modelId="{3A277CF8-63F3-4E73-9A0E-6D37315945D9}" type="pres">
      <dgm:prSet presAssocID="{BFF9359E-E9B1-4B73-BACC-2C7988765B16}" presName="parTx" presStyleLbl="revTx" presStyleIdx="2" presStyleCnt="7">
        <dgm:presLayoutVars>
          <dgm:chMax val="0"/>
          <dgm:chPref val="0"/>
        </dgm:presLayoutVars>
      </dgm:prSet>
      <dgm:spPr/>
    </dgm:pt>
    <dgm:pt modelId="{92787931-3598-48F9-883F-572FBDCDF1C5}" type="pres">
      <dgm:prSet presAssocID="{1CEF1965-C516-4C44-BAE3-2FA3F5116930}" presName="sibTrans" presStyleCnt="0"/>
      <dgm:spPr/>
    </dgm:pt>
    <dgm:pt modelId="{09EFB40D-98B0-4C5A-A4E4-3DA826090D65}" type="pres">
      <dgm:prSet presAssocID="{B23EEB05-2585-43FF-86B9-7C17AAF08D31}" presName="compNode" presStyleCnt="0"/>
      <dgm:spPr/>
    </dgm:pt>
    <dgm:pt modelId="{8CDEEECE-7466-4BDE-8C6B-EBB7E0AA2D8C}" type="pres">
      <dgm:prSet presAssocID="{B23EEB05-2585-43FF-86B9-7C17AAF08D31}" presName="bgRect" presStyleLbl="bgShp" presStyleIdx="3" presStyleCnt="7"/>
      <dgm:spPr/>
    </dgm:pt>
    <dgm:pt modelId="{7E9EBF11-72DA-4F08-A10A-AC9AFE5CAFC2}" type="pres">
      <dgm:prSet presAssocID="{B23EEB05-2585-43FF-86B9-7C17AAF08D31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Man in a storage facility"/>
        </a:ext>
      </dgm:extLst>
    </dgm:pt>
    <dgm:pt modelId="{B3828F40-73D0-4804-B68C-A315DDD2F8F5}" type="pres">
      <dgm:prSet presAssocID="{B23EEB05-2585-43FF-86B9-7C17AAF08D31}" presName="spaceRect" presStyleCnt="0"/>
      <dgm:spPr/>
    </dgm:pt>
    <dgm:pt modelId="{448F4485-34A5-40E5-B29B-AFEAC56836A1}" type="pres">
      <dgm:prSet presAssocID="{B23EEB05-2585-43FF-86B9-7C17AAF08D31}" presName="parTx" presStyleLbl="revTx" presStyleIdx="3" presStyleCnt="7">
        <dgm:presLayoutVars>
          <dgm:chMax val="0"/>
          <dgm:chPref val="0"/>
        </dgm:presLayoutVars>
      </dgm:prSet>
      <dgm:spPr/>
    </dgm:pt>
    <dgm:pt modelId="{7CD87338-3A87-4F68-82E1-F7210EF7E9AF}" type="pres">
      <dgm:prSet presAssocID="{60936AFB-F909-4839-B3A9-D78F2B435005}" presName="sibTrans" presStyleCnt="0"/>
      <dgm:spPr/>
    </dgm:pt>
    <dgm:pt modelId="{D27F56FE-BA7E-4B98-A008-B25004DFCECF}" type="pres">
      <dgm:prSet presAssocID="{234AFDC9-FA9E-47D1-BB4C-9C25C2578F6B}" presName="compNode" presStyleCnt="0"/>
      <dgm:spPr/>
    </dgm:pt>
    <dgm:pt modelId="{E6B4E8B2-AA74-4FE3-BA29-BE0CFC9A4D58}" type="pres">
      <dgm:prSet presAssocID="{234AFDC9-FA9E-47D1-BB4C-9C25C2578F6B}" presName="bgRect" presStyleLbl="bgShp" presStyleIdx="4" presStyleCnt="7"/>
      <dgm:spPr/>
    </dgm:pt>
    <dgm:pt modelId="{4CBD536D-E157-4DE3-BD9F-52DC2844A501}" type="pres">
      <dgm:prSet presAssocID="{234AFDC9-FA9E-47D1-BB4C-9C25C2578F6B}" presName="iconRect" presStyleLbl="node1" presStyleIdx="4" presStyleCnt="7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ponential Graph with solid fill"/>
        </a:ext>
      </dgm:extLst>
    </dgm:pt>
    <dgm:pt modelId="{E8DE5C57-11D0-4B64-B5AA-AE9652D2CD89}" type="pres">
      <dgm:prSet presAssocID="{234AFDC9-FA9E-47D1-BB4C-9C25C2578F6B}" presName="spaceRect" presStyleCnt="0"/>
      <dgm:spPr/>
    </dgm:pt>
    <dgm:pt modelId="{BF870627-12F1-4ED0-BB93-6B0692BD01C6}" type="pres">
      <dgm:prSet presAssocID="{234AFDC9-FA9E-47D1-BB4C-9C25C2578F6B}" presName="parTx" presStyleLbl="revTx" presStyleIdx="4" presStyleCnt="7" custLinFactY="-48045" custLinFactNeighborX="-5581" custLinFactNeighborY="-100000">
        <dgm:presLayoutVars>
          <dgm:chMax val="0"/>
          <dgm:chPref val="0"/>
        </dgm:presLayoutVars>
      </dgm:prSet>
      <dgm:spPr/>
    </dgm:pt>
    <dgm:pt modelId="{9C86501B-5E94-4D65-8455-C8BCD4FB3B26}" type="pres">
      <dgm:prSet presAssocID="{567D80A7-3C25-4366-AB5E-5B23DBA2D1A9}" presName="sibTrans" presStyleCnt="0"/>
      <dgm:spPr/>
    </dgm:pt>
    <dgm:pt modelId="{F3F2E445-27DA-4D8D-9861-8B1AB8D924C7}" type="pres">
      <dgm:prSet presAssocID="{09A150FE-432F-408C-BEFA-4139E291CCF6}" presName="compNode" presStyleCnt="0"/>
      <dgm:spPr/>
    </dgm:pt>
    <dgm:pt modelId="{32445F35-8D73-4942-92A5-986D8D6D6029}" type="pres">
      <dgm:prSet presAssocID="{09A150FE-432F-408C-BEFA-4139E291CCF6}" presName="bgRect" presStyleLbl="bgShp" presStyleIdx="5" presStyleCnt="7" custLinFactNeighborX="-861" custLinFactNeighborY="13148"/>
      <dgm:spPr/>
    </dgm:pt>
    <dgm:pt modelId="{570950B1-0339-4086-8AAA-C3C815BA7E8F}" type="pres">
      <dgm:prSet presAssocID="{09A150FE-432F-408C-BEFA-4139E291CCF6}" presName="iconRect" presStyleLbl="node1" presStyleIdx="5" presStyleCnt="7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ponential Graph with solid fill"/>
        </a:ext>
      </dgm:extLst>
    </dgm:pt>
    <dgm:pt modelId="{BD2458E1-053B-4609-A65B-1AA7876647D3}" type="pres">
      <dgm:prSet presAssocID="{09A150FE-432F-408C-BEFA-4139E291CCF6}" presName="spaceRect" presStyleCnt="0"/>
      <dgm:spPr/>
    </dgm:pt>
    <dgm:pt modelId="{19489922-B8A1-4D93-BCD2-AE751EBCAC89}" type="pres">
      <dgm:prSet presAssocID="{09A150FE-432F-408C-BEFA-4139E291CCF6}" presName="parTx" presStyleLbl="revTx" presStyleIdx="5" presStyleCnt="7" custLinFactY="-48045" custLinFactNeighborX="-5581" custLinFactNeighborY="-100000">
        <dgm:presLayoutVars>
          <dgm:chMax val="0"/>
          <dgm:chPref val="0"/>
        </dgm:presLayoutVars>
      </dgm:prSet>
      <dgm:spPr/>
    </dgm:pt>
    <dgm:pt modelId="{48102E4C-CE05-462B-808A-50572E42AD1C}" type="pres">
      <dgm:prSet presAssocID="{2FE0625B-28B2-4436-9DD7-624C678D3EFD}" presName="sibTrans" presStyleCnt="0"/>
      <dgm:spPr/>
    </dgm:pt>
    <dgm:pt modelId="{2DA4D266-33BC-4D02-9B04-F45EBAC405E5}" type="pres">
      <dgm:prSet presAssocID="{133B74E5-AD38-4770-A141-562E629250C7}" presName="compNode" presStyleCnt="0"/>
      <dgm:spPr/>
    </dgm:pt>
    <dgm:pt modelId="{5A17D70B-CC5B-41FE-AD20-81F1F23C7992}" type="pres">
      <dgm:prSet presAssocID="{133B74E5-AD38-4770-A141-562E629250C7}" presName="bgRect" presStyleLbl="bgShp" presStyleIdx="6" presStyleCnt="7"/>
      <dgm:spPr/>
    </dgm:pt>
    <dgm:pt modelId="{7629CC90-2173-418B-A6D1-38B637AC02BC}" type="pres">
      <dgm:prSet presAssocID="{133B74E5-AD38-4770-A141-562E629250C7}" presName="iconRect" presStyleLbl="node1" presStyleIdx="6" presStyleCnt="7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ponential Graph with solid fill"/>
        </a:ext>
      </dgm:extLst>
    </dgm:pt>
    <dgm:pt modelId="{6482E909-6BC9-427E-82BD-2ADFE732BE39}" type="pres">
      <dgm:prSet presAssocID="{133B74E5-AD38-4770-A141-562E629250C7}" presName="spaceRect" presStyleCnt="0"/>
      <dgm:spPr/>
    </dgm:pt>
    <dgm:pt modelId="{E834BBD0-9F59-4FBD-83DA-D611FAF24B24}" type="pres">
      <dgm:prSet presAssocID="{133B74E5-AD38-4770-A141-562E629250C7}" presName="parTx" presStyleLbl="revTx" presStyleIdx="6" presStyleCnt="7" custLinFactY="-48045" custLinFactNeighborX="-5581" custLinFactNeighborY="-100000">
        <dgm:presLayoutVars>
          <dgm:chMax val="0"/>
          <dgm:chPref val="0"/>
        </dgm:presLayoutVars>
      </dgm:prSet>
      <dgm:spPr/>
    </dgm:pt>
  </dgm:ptLst>
  <dgm:cxnLst>
    <dgm:cxn modelId="{E38CF700-7C7C-4895-B28A-C560129892DA}" type="presOf" srcId="{B23EEB05-2585-43FF-86B9-7C17AAF08D31}" destId="{448F4485-34A5-40E5-B29B-AFEAC56836A1}" srcOrd="0" destOrd="0" presId="urn:microsoft.com/office/officeart/2018/2/layout/IconVerticalSolidList"/>
    <dgm:cxn modelId="{157D760D-D278-416A-8A95-E1E5E1AC50DD}" type="presOf" srcId="{BFF9359E-E9B1-4B73-BACC-2C7988765B16}" destId="{3A277CF8-63F3-4E73-9A0E-6D37315945D9}" srcOrd="0" destOrd="0" presId="urn:microsoft.com/office/officeart/2018/2/layout/IconVerticalSolidList"/>
    <dgm:cxn modelId="{10235C0E-C0D6-4EBB-BF01-E42A04267CC1}" srcId="{C7720856-93F0-4CC7-B7FD-2466914A11D4}" destId="{133B74E5-AD38-4770-A141-562E629250C7}" srcOrd="6" destOrd="0" parTransId="{F8189886-FAD2-4931-91D7-5981607EC24B}" sibTransId="{219B714F-8ADC-4EAB-A87D-8DD48C22B064}"/>
    <dgm:cxn modelId="{89FB6318-09C5-402C-9462-FF9ADBE3095D}" srcId="{C7720856-93F0-4CC7-B7FD-2466914A11D4}" destId="{B23EEB05-2585-43FF-86B9-7C17AAF08D31}" srcOrd="3" destOrd="0" parTransId="{00614831-AB76-4EA3-B120-8634447D823D}" sibTransId="{60936AFB-F909-4839-B3A9-D78F2B435005}"/>
    <dgm:cxn modelId="{0FB2B426-F0E1-46AC-8877-C6BC9AFEAA79}" type="presOf" srcId="{81BEB84D-9A77-49C6-9301-B3359FCAC75F}" destId="{686301C7-6BD3-4366-8AD9-2496B2EDF77C}" srcOrd="0" destOrd="0" presId="urn:microsoft.com/office/officeart/2018/2/layout/IconVerticalSolidList"/>
    <dgm:cxn modelId="{E35E8428-56F2-46AB-9E50-4261F022E415}" type="presOf" srcId="{4AF52931-E4CA-4429-AACB-B8747CDB2409}" destId="{F8F5240A-0D85-485B-9D93-407D1FFAF913}" srcOrd="0" destOrd="0" presId="urn:microsoft.com/office/officeart/2018/2/layout/IconVerticalSolidList"/>
    <dgm:cxn modelId="{B029CA40-6850-44BC-8230-E24E324CDC2C}" srcId="{C7720856-93F0-4CC7-B7FD-2466914A11D4}" destId="{234AFDC9-FA9E-47D1-BB4C-9C25C2578F6B}" srcOrd="4" destOrd="0" parTransId="{B8523F02-3CA6-4F93-871A-4E3AA2F83F0B}" sibTransId="{567D80A7-3C25-4366-AB5E-5B23DBA2D1A9}"/>
    <dgm:cxn modelId="{516EC545-1971-48B3-978C-4756FCDCCFD9}" srcId="{C7720856-93F0-4CC7-B7FD-2466914A11D4}" destId="{BFF9359E-E9B1-4B73-BACC-2C7988765B16}" srcOrd="2" destOrd="0" parTransId="{6E0A40FA-1B79-4089-8B9A-3BA22865FE4E}" sibTransId="{1CEF1965-C516-4C44-BAE3-2FA3F5116930}"/>
    <dgm:cxn modelId="{DEA97349-7638-4DC2-93B9-1FF9EBCB5AF9}" type="presOf" srcId="{234AFDC9-FA9E-47D1-BB4C-9C25C2578F6B}" destId="{BF870627-12F1-4ED0-BB93-6B0692BD01C6}" srcOrd="0" destOrd="0" presId="urn:microsoft.com/office/officeart/2018/2/layout/IconVerticalSolidList"/>
    <dgm:cxn modelId="{90353A56-E6CE-4568-9A65-F7228D3B6C8F}" srcId="{C7720856-93F0-4CC7-B7FD-2466914A11D4}" destId="{09A150FE-432F-408C-BEFA-4139E291CCF6}" srcOrd="5" destOrd="0" parTransId="{74860658-AAC8-4DF2-9178-239F6AF355AC}" sibTransId="{2FE0625B-28B2-4436-9DD7-624C678D3EFD}"/>
    <dgm:cxn modelId="{9F2CBE76-1DD6-44C3-ADD7-2EDD8E925BBA}" type="presOf" srcId="{133B74E5-AD38-4770-A141-562E629250C7}" destId="{E834BBD0-9F59-4FBD-83DA-D611FAF24B24}" srcOrd="0" destOrd="0" presId="urn:microsoft.com/office/officeart/2018/2/layout/IconVerticalSolidList"/>
    <dgm:cxn modelId="{9AA0145A-3FA6-4E40-B6CD-6DB3507FF368}" type="presOf" srcId="{C7720856-93F0-4CC7-B7FD-2466914A11D4}" destId="{6F4DA4D9-01DC-439B-8F27-AAA47846B277}" srcOrd="0" destOrd="0" presId="urn:microsoft.com/office/officeart/2018/2/layout/IconVerticalSolidList"/>
    <dgm:cxn modelId="{A136F6B8-215B-41DA-B12E-82E9A8C4B394}" type="presOf" srcId="{09A150FE-432F-408C-BEFA-4139E291CCF6}" destId="{19489922-B8A1-4D93-BCD2-AE751EBCAC89}" srcOrd="0" destOrd="0" presId="urn:microsoft.com/office/officeart/2018/2/layout/IconVerticalSolidList"/>
    <dgm:cxn modelId="{420EF6C4-7321-43BE-A2FC-253606B1E06A}" srcId="{C7720856-93F0-4CC7-B7FD-2466914A11D4}" destId="{81BEB84D-9A77-49C6-9301-B3359FCAC75F}" srcOrd="1" destOrd="0" parTransId="{AE4D0D43-0332-4F79-8D35-BCD8C10758AE}" sibTransId="{5D260F18-25D2-4074-87F1-7E78DDA61C58}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AFECB7CA-4E50-4F60-A6FB-C3816E8CAB87}" type="presParOf" srcId="{6F4DA4D9-01DC-439B-8F27-AAA47846B277}" destId="{7BD98E3C-315B-4C9C-8D58-D6DB162B58F8}" srcOrd="0" destOrd="0" presId="urn:microsoft.com/office/officeart/2018/2/layout/IconVerticalSolidList"/>
    <dgm:cxn modelId="{A2217810-9D1C-4BC7-BE87-D83BE419F7B1}" type="presParOf" srcId="{7BD98E3C-315B-4C9C-8D58-D6DB162B58F8}" destId="{DD5F79B1-3C2C-4604-AC16-19B868C74020}" srcOrd="0" destOrd="0" presId="urn:microsoft.com/office/officeart/2018/2/layout/IconVerticalSolidList"/>
    <dgm:cxn modelId="{30B94466-A785-41BF-BAD4-03A089615086}" type="presParOf" srcId="{7BD98E3C-315B-4C9C-8D58-D6DB162B58F8}" destId="{B949D2F1-162D-4D02-A732-D01345E22AA4}" srcOrd="1" destOrd="0" presId="urn:microsoft.com/office/officeart/2018/2/layout/IconVerticalSolidList"/>
    <dgm:cxn modelId="{FFB8D8B5-5828-46DD-BA77-13638195E4D6}" type="presParOf" srcId="{7BD98E3C-315B-4C9C-8D58-D6DB162B58F8}" destId="{B131C359-49F1-4CB8-8E9B-1B1386A2778B}" srcOrd="2" destOrd="0" presId="urn:microsoft.com/office/officeart/2018/2/layout/IconVerticalSolidList"/>
    <dgm:cxn modelId="{11227E96-FF77-4F39-8B07-07E8611C740D}" type="presParOf" srcId="{7BD98E3C-315B-4C9C-8D58-D6DB162B58F8}" destId="{F8F5240A-0D85-485B-9D93-407D1FFAF913}" srcOrd="3" destOrd="0" presId="urn:microsoft.com/office/officeart/2018/2/layout/IconVerticalSolidList"/>
    <dgm:cxn modelId="{FFC4B6D5-9F56-4405-843A-09B40CA888A3}" type="presParOf" srcId="{6F4DA4D9-01DC-439B-8F27-AAA47846B277}" destId="{D8ABCEC2-390B-429B-9081-E082DA5D0427}" srcOrd="1" destOrd="0" presId="urn:microsoft.com/office/officeart/2018/2/layout/IconVerticalSolidList"/>
    <dgm:cxn modelId="{16ACC83C-7034-4747-BC5D-1E635B3C6CE7}" type="presParOf" srcId="{6F4DA4D9-01DC-439B-8F27-AAA47846B277}" destId="{F2D54F12-8080-4E0C-BD80-92EA1630D084}" srcOrd="2" destOrd="0" presId="urn:microsoft.com/office/officeart/2018/2/layout/IconVerticalSolidList"/>
    <dgm:cxn modelId="{8B276A48-7CBD-4E21-9430-CF0A09D6C0BD}" type="presParOf" srcId="{F2D54F12-8080-4E0C-BD80-92EA1630D084}" destId="{CBA0401E-7684-42C8-839E-D801768D883C}" srcOrd="0" destOrd="0" presId="urn:microsoft.com/office/officeart/2018/2/layout/IconVerticalSolidList"/>
    <dgm:cxn modelId="{F08383BF-FD60-4A49-AD77-65D910EFB252}" type="presParOf" srcId="{F2D54F12-8080-4E0C-BD80-92EA1630D084}" destId="{EF3B2503-2995-401B-AD2A-8687192014FC}" srcOrd="1" destOrd="0" presId="urn:microsoft.com/office/officeart/2018/2/layout/IconVerticalSolidList"/>
    <dgm:cxn modelId="{9D8D1D89-E527-4484-AD56-92A94FED0B6C}" type="presParOf" srcId="{F2D54F12-8080-4E0C-BD80-92EA1630D084}" destId="{69262E9A-AC8B-4E45-B562-DDB0B7EF679B}" srcOrd="2" destOrd="0" presId="urn:microsoft.com/office/officeart/2018/2/layout/IconVerticalSolidList"/>
    <dgm:cxn modelId="{6BE50CC8-CADE-45A7-BC96-23D75538F39A}" type="presParOf" srcId="{F2D54F12-8080-4E0C-BD80-92EA1630D084}" destId="{686301C7-6BD3-4366-8AD9-2496B2EDF77C}" srcOrd="3" destOrd="0" presId="urn:microsoft.com/office/officeart/2018/2/layout/IconVerticalSolidList"/>
    <dgm:cxn modelId="{159D78D4-1170-4693-834B-E3B0A1E5AA76}" type="presParOf" srcId="{6F4DA4D9-01DC-439B-8F27-AAA47846B277}" destId="{6ED4671C-AA9A-4E39-8821-8479FB442A42}" srcOrd="3" destOrd="0" presId="urn:microsoft.com/office/officeart/2018/2/layout/IconVerticalSolidList"/>
    <dgm:cxn modelId="{0E014224-8D52-4573-89D1-F50AF2BE6748}" type="presParOf" srcId="{6F4DA4D9-01DC-439B-8F27-AAA47846B277}" destId="{73B0EF57-FE6C-4349-B546-40C4671BE0AF}" srcOrd="4" destOrd="0" presId="urn:microsoft.com/office/officeart/2018/2/layout/IconVerticalSolidList"/>
    <dgm:cxn modelId="{ACBC9EF5-3D90-4A12-AA98-CAAF2742426F}" type="presParOf" srcId="{73B0EF57-FE6C-4349-B546-40C4671BE0AF}" destId="{5865A6BD-F99C-4927-AA71-14438D8BD5FD}" srcOrd="0" destOrd="0" presId="urn:microsoft.com/office/officeart/2018/2/layout/IconVerticalSolidList"/>
    <dgm:cxn modelId="{528DEE1A-B9B3-44B7-9915-05F053EAB214}" type="presParOf" srcId="{73B0EF57-FE6C-4349-B546-40C4671BE0AF}" destId="{F7573F21-6CA6-4D82-A5B8-20E46E8BAE44}" srcOrd="1" destOrd="0" presId="urn:microsoft.com/office/officeart/2018/2/layout/IconVerticalSolidList"/>
    <dgm:cxn modelId="{BBB56E6E-28C7-4B11-9E9C-87BF204F01B2}" type="presParOf" srcId="{73B0EF57-FE6C-4349-B546-40C4671BE0AF}" destId="{CFA2DEF1-3E86-45A4-93DF-3F3524CE8FA1}" srcOrd="2" destOrd="0" presId="urn:microsoft.com/office/officeart/2018/2/layout/IconVerticalSolidList"/>
    <dgm:cxn modelId="{109CAEC4-7E84-44CD-AC12-5A4173227651}" type="presParOf" srcId="{73B0EF57-FE6C-4349-B546-40C4671BE0AF}" destId="{3A277CF8-63F3-4E73-9A0E-6D37315945D9}" srcOrd="3" destOrd="0" presId="urn:microsoft.com/office/officeart/2018/2/layout/IconVerticalSolidList"/>
    <dgm:cxn modelId="{A1138396-6526-46B4-993A-C0364A9408DD}" type="presParOf" srcId="{6F4DA4D9-01DC-439B-8F27-AAA47846B277}" destId="{92787931-3598-48F9-883F-572FBDCDF1C5}" srcOrd="5" destOrd="0" presId="urn:microsoft.com/office/officeart/2018/2/layout/IconVerticalSolidList"/>
    <dgm:cxn modelId="{C2EB6052-8E5E-4CE9-A39E-61DB20991853}" type="presParOf" srcId="{6F4DA4D9-01DC-439B-8F27-AAA47846B277}" destId="{09EFB40D-98B0-4C5A-A4E4-3DA826090D65}" srcOrd="6" destOrd="0" presId="urn:microsoft.com/office/officeart/2018/2/layout/IconVerticalSolidList"/>
    <dgm:cxn modelId="{893FBEB3-310F-43D1-A8C3-BDF508D15619}" type="presParOf" srcId="{09EFB40D-98B0-4C5A-A4E4-3DA826090D65}" destId="{8CDEEECE-7466-4BDE-8C6B-EBB7E0AA2D8C}" srcOrd="0" destOrd="0" presId="urn:microsoft.com/office/officeart/2018/2/layout/IconVerticalSolidList"/>
    <dgm:cxn modelId="{D7DC118A-0580-43C3-979D-2E224DB80979}" type="presParOf" srcId="{09EFB40D-98B0-4C5A-A4E4-3DA826090D65}" destId="{7E9EBF11-72DA-4F08-A10A-AC9AFE5CAFC2}" srcOrd="1" destOrd="0" presId="urn:microsoft.com/office/officeart/2018/2/layout/IconVerticalSolidList"/>
    <dgm:cxn modelId="{D3415C09-C09C-4FF1-80B3-86C61500F856}" type="presParOf" srcId="{09EFB40D-98B0-4C5A-A4E4-3DA826090D65}" destId="{B3828F40-73D0-4804-B68C-A315DDD2F8F5}" srcOrd="2" destOrd="0" presId="urn:microsoft.com/office/officeart/2018/2/layout/IconVerticalSolidList"/>
    <dgm:cxn modelId="{A44099CE-5407-4B14-954B-16CFD5648B91}" type="presParOf" srcId="{09EFB40D-98B0-4C5A-A4E4-3DA826090D65}" destId="{448F4485-34A5-40E5-B29B-AFEAC56836A1}" srcOrd="3" destOrd="0" presId="urn:microsoft.com/office/officeart/2018/2/layout/IconVerticalSolidList"/>
    <dgm:cxn modelId="{8061C120-E8CA-4992-8492-B24AE3F70166}" type="presParOf" srcId="{6F4DA4D9-01DC-439B-8F27-AAA47846B277}" destId="{7CD87338-3A87-4F68-82E1-F7210EF7E9AF}" srcOrd="7" destOrd="0" presId="urn:microsoft.com/office/officeart/2018/2/layout/IconVerticalSolidList"/>
    <dgm:cxn modelId="{13DC2C44-E114-416E-A88D-8E074B79BB15}" type="presParOf" srcId="{6F4DA4D9-01DC-439B-8F27-AAA47846B277}" destId="{D27F56FE-BA7E-4B98-A008-B25004DFCECF}" srcOrd="8" destOrd="0" presId="urn:microsoft.com/office/officeart/2018/2/layout/IconVerticalSolidList"/>
    <dgm:cxn modelId="{5C9C0399-D9E1-4044-8398-D49A762C1127}" type="presParOf" srcId="{D27F56FE-BA7E-4B98-A008-B25004DFCECF}" destId="{E6B4E8B2-AA74-4FE3-BA29-BE0CFC9A4D58}" srcOrd="0" destOrd="0" presId="urn:microsoft.com/office/officeart/2018/2/layout/IconVerticalSolidList"/>
    <dgm:cxn modelId="{66D47A7D-AD81-456F-A480-1B6848CC9CCD}" type="presParOf" srcId="{D27F56FE-BA7E-4B98-A008-B25004DFCECF}" destId="{4CBD536D-E157-4DE3-BD9F-52DC2844A501}" srcOrd="1" destOrd="0" presId="urn:microsoft.com/office/officeart/2018/2/layout/IconVerticalSolidList"/>
    <dgm:cxn modelId="{76CD32AB-AB75-461D-B248-01DE82F97422}" type="presParOf" srcId="{D27F56FE-BA7E-4B98-A008-B25004DFCECF}" destId="{E8DE5C57-11D0-4B64-B5AA-AE9652D2CD89}" srcOrd="2" destOrd="0" presId="urn:microsoft.com/office/officeart/2018/2/layout/IconVerticalSolidList"/>
    <dgm:cxn modelId="{C425D3D5-4A45-4B99-B127-F4D7E37FA9F3}" type="presParOf" srcId="{D27F56FE-BA7E-4B98-A008-B25004DFCECF}" destId="{BF870627-12F1-4ED0-BB93-6B0692BD01C6}" srcOrd="3" destOrd="0" presId="urn:microsoft.com/office/officeart/2018/2/layout/IconVerticalSolidList"/>
    <dgm:cxn modelId="{2EEF6E45-63CB-417B-A565-F35646A70362}" type="presParOf" srcId="{6F4DA4D9-01DC-439B-8F27-AAA47846B277}" destId="{9C86501B-5E94-4D65-8455-C8BCD4FB3B26}" srcOrd="9" destOrd="0" presId="urn:microsoft.com/office/officeart/2018/2/layout/IconVerticalSolidList"/>
    <dgm:cxn modelId="{1032742F-A701-45F3-B968-1E7B31EBDD06}" type="presParOf" srcId="{6F4DA4D9-01DC-439B-8F27-AAA47846B277}" destId="{F3F2E445-27DA-4D8D-9861-8B1AB8D924C7}" srcOrd="10" destOrd="0" presId="urn:microsoft.com/office/officeart/2018/2/layout/IconVerticalSolidList"/>
    <dgm:cxn modelId="{88CA9C50-87CA-4DF1-BC2B-8BE63850E336}" type="presParOf" srcId="{F3F2E445-27DA-4D8D-9861-8B1AB8D924C7}" destId="{32445F35-8D73-4942-92A5-986D8D6D6029}" srcOrd="0" destOrd="0" presId="urn:microsoft.com/office/officeart/2018/2/layout/IconVerticalSolidList"/>
    <dgm:cxn modelId="{D0B368B1-57ED-4AA4-A391-C125C6AD6F69}" type="presParOf" srcId="{F3F2E445-27DA-4D8D-9861-8B1AB8D924C7}" destId="{570950B1-0339-4086-8AAA-C3C815BA7E8F}" srcOrd="1" destOrd="0" presId="urn:microsoft.com/office/officeart/2018/2/layout/IconVerticalSolidList"/>
    <dgm:cxn modelId="{C7D8D783-F450-4F27-B4D3-68D1E411BDB4}" type="presParOf" srcId="{F3F2E445-27DA-4D8D-9861-8B1AB8D924C7}" destId="{BD2458E1-053B-4609-A65B-1AA7876647D3}" srcOrd="2" destOrd="0" presId="urn:microsoft.com/office/officeart/2018/2/layout/IconVerticalSolidList"/>
    <dgm:cxn modelId="{80668CBD-292F-4B01-94DE-F4264F68A138}" type="presParOf" srcId="{F3F2E445-27DA-4D8D-9861-8B1AB8D924C7}" destId="{19489922-B8A1-4D93-BCD2-AE751EBCAC89}" srcOrd="3" destOrd="0" presId="urn:microsoft.com/office/officeart/2018/2/layout/IconVerticalSolidList"/>
    <dgm:cxn modelId="{3EDAB8F2-BC31-4E21-BB7F-11113E999D33}" type="presParOf" srcId="{6F4DA4D9-01DC-439B-8F27-AAA47846B277}" destId="{48102E4C-CE05-462B-808A-50572E42AD1C}" srcOrd="11" destOrd="0" presId="urn:microsoft.com/office/officeart/2018/2/layout/IconVerticalSolidList"/>
    <dgm:cxn modelId="{7278BE57-EA0C-4B5F-92FD-DF60C19BFEC7}" type="presParOf" srcId="{6F4DA4D9-01DC-439B-8F27-AAA47846B277}" destId="{2DA4D266-33BC-4D02-9B04-F45EBAC405E5}" srcOrd="12" destOrd="0" presId="urn:microsoft.com/office/officeart/2018/2/layout/IconVerticalSolidList"/>
    <dgm:cxn modelId="{C6AA4760-CF9D-43B5-A05C-7F77EB4A0032}" type="presParOf" srcId="{2DA4D266-33BC-4D02-9B04-F45EBAC405E5}" destId="{5A17D70B-CC5B-41FE-AD20-81F1F23C7992}" srcOrd="0" destOrd="0" presId="urn:microsoft.com/office/officeart/2018/2/layout/IconVerticalSolidList"/>
    <dgm:cxn modelId="{B780B98B-ABDB-4DFB-945C-42812851E833}" type="presParOf" srcId="{2DA4D266-33BC-4D02-9B04-F45EBAC405E5}" destId="{7629CC90-2173-418B-A6D1-38B637AC02BC}" srcOrd="1" destOrd="0" presId="urn:microsoft.com/office/officeart/2018/2/layout/IconVerticalSolidList"/>
    <dgm:cxn modelId="{9BD0E2DF-472D-4F96-B036-64845B5D1D3F}" type="presParOf" srcId="{2DA4D266-33BC-4D02-9B04-F45EBAC405E5}" destId="{6482E909-6BC9-427E-82BD-2ADFE732BE39}" srcOrd="2" destOrd="0" presId="urn:microsoft.com/office/officeart/2018/2/layout/IconVerticalSolidList"/>
    <dgm:cxn modelId="{D4D036B9-1EDD-4A4F-B689-D495CB9AB5FE}" type="presParOf" srcId="{2DA4D266-33BC-4D02-9B04-F45EBAC405E5}" destId="{E834BBD0-9F59-4FBD-83DA-D611FAF24B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5F79B1-3C2C-4604-AC16-19B868C74020}">
      <dsp:nvSpPr>
        <dsp:cNvPr id="0" name=""/>
        <dsp:cNvSpPr/>
      </dsp:nvSpPr>
      <dsp:spPr>
        <a:xfrm>
          <a:off x="0" y="2226"/>
          <a:ext cx="3352128" cy="3559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9D2F1-162D-4D02-A732-D01345E22AA4}">
      <dsp:nvSpPr>
        <dsp:cNvPr id="0" name=""/>
        <dsp:cNvSpPr/>
      </dsp:nvSpPr>
      <dsp:spPr>
        <a:xfrm>
          <a:off x="107684" y="82322"/>
          <a:ext cx="195980" cy="1957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8F5240A-0D85-485B-9D93-407D1FFAF913}">
      <dsp:nvSpPr>
        <dsp:cNvPr id="0" name=""/>
        <dsp:cNvSpPr/>
      </dsp:nvSpPr>
      <dsp:spPr>
        <a:xfrm>
          <a:off x="411349" y="2226"/>
          <a:ext cx="2885448" cy="456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71" tIns="48271" rIns="48271" bIns="4827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CRM- Sales Lead</a:t>
          </a:r>
          <a:endParaRPr lang="en-US" sz="1400" kern="1200" dirty="0"/>
        </a:p>
      </dsp:txBody>
      <dsp:txXfrm>
        <a:off x="411349" y="2226"/>
        <a:ext cx="2885448" cy="456100"/>
      </dsp:txXfrm>
    </dsp:sp>
    <dsp:sp modelId="{CBA0401E-7684-42C8-839E-D801768D883C}">
      <dsp:nvSpPr>
        <dsp:cNvPr id="0" name=""/>
        <dsp:cNvSpPr/>
      </dsp:nvSpPr>
      <dsp:spPr>
        <a:xfrm>
          <a:off x="0" y="572352"/>
          <a:ext cx="3352128" cy="3559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3B2503-2995-401B-AD2A-8687192014FC}">
      <dsp:nvSpPr>
        <dsp:cNvPr id="0" name=""/>
        <dsp:cNvSpPr/>
      </dsp:nvSpPr>
      <dsp:spPr>
        <a:xfrm>
          <a:off x="107684" y="652448"/>
          <a:ext cx="195980" cy="1957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86301C7-6BD3-4366-8AD9-2496B2EDF77C}">
      <dsp:nvSpPr>
        <dsp:cNvPr id="0" name=""/>
        <dsp:cNvSpPr/>
      </dsp:nvSpPr>
      <dsp:spPr>
        <a:xfrm>
          <a:off x="411349" y="572352"/>
          <a:ext cx="2885448" cy="456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71" tIns="48271" rIns="48271" bIns="4827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Finance – Project Quotation</a:t>
          </a:r>
          <a:endParaRPr lang="en-US" sz="1400" kern="1200" dirty="0"/>
        </a:p>
      </dsp:txBody>
      <dsp:txXfrm>
        <a:off x="411349" y="572352"/>
        <a:ext cx="2885448" cy="456100"/>
      </dsp:txXfrm>
    </dsp:sp>
    <dsp:sp modelId="{5865A6BD-F99C-4927-AA71-14438D8BD5FD}">
      <dsp:nvSpPr>
        <dsp:cNvPr id="0" name=""/>
        <dsp:cNvSpPr/>
      </dsp:nvSpPr>
      <dsp:spPr>
        <a:xfrm>
          <a:off x="0" y="1142478"/>
          <a:ext cx="3352128" cy="3559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73F21-6CA6-4D82-A5B8-20E46E8BAE44}">
      <dsp:nvSpPr>
        <dsp:cNvPr id="0" name=""/>
        <dsp:cNvSpPr/>
      </dsp:nvSpPr>
      <dsp:spPr>
        <a:xfrm>
          <a:off x="107684" y="1222573"/>
          <a:ext cx="195980" cy="195789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A277CF8-63F3-4E73-9A0E-6D37315945D9}">
      <dsp:nvSpPr>
        <dsp:cNvPr id="0" name=""/>
        <dsp:cNvSpPr/>
      </dsp:nvSpPr>
      <dsp:spPr>
        <a:xfrm>
          <a:off x="411349" y="1142478"/>
          <a:ext cx="2885448" cy="456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71" tIns="48271" rIns="48271" bIns="4827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Cost Analysis and Discount</a:t>
          </a:r>
          <a:endParaRPr lang="en-US" sz="1400" kern="1200"/>
        </a:p>
      </dsp:txBody>
      <dsp:txXfrm>
        <a:off x="411349" y="1142478"/>
        <a:ext cx="2885448" cy="456100"/>
      </dsp:txXfrm>
    </dsp:sp>
    <dsp:sp modelId="{8CDEEECE-7466-4BDE-8C6B-EBB7E0AA2D8C}">
      <dsp:nvSpPr>
        <dsp:cNvPr id="0" name=""/>
        <dsp:cNvSpPr/>
      </dsp:nvSpPr>
      <dsp:spPr>
        <a:xfrm>
          <a:off x="0" y="1712604"/>
          <a:ext cx="3352128" cy="3559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EBF11-72DA-4F08-A10A-AC9AFE5CAFC2}">
      <dsp:nvSpPr>
        <dsp:cNvPr id="0" name=""/>
        <dsp:cNvSpPr/>
      </dsp:nvSpPr>
      <dsp:spPr>
        <a:xfrm>
          <a:off x="107684" y="1792699"/>
          <a:ext cx="195980" cy="1957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222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48F4485-34A5-40E5-B29B-AFEAC56836A1}">
      <dsp:nvSpPr>
        <dsp:cNvPr id="0" name=""/>
        <dsp:cNvSpPr/>
      </dsp:nvSpPr>
      <dsp:spPr>
        <a:xfrm>
          <a:off x="411349" y="1712604"/>
          <a:ext cx="2885448" cy="456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71" tIns="48271" rIns="48271" bIns="4827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11349" y="1712604"/>
        <a:ext cx="2885448" cy="456100"/>
      </dsp:txXfrm>
    </dsp:sp>
    <dsp:sp modelId="{E6B4E8B2-AA74-4FE3-BA29-BE0CFC9A4D58}">
      <dsp:nvSpPr>
        <dsp:cNvPr id="0" name=""/>
        <dsp:cNvSpPr/>
      </dsp:nvSpPr>
      <dsp:spPr>
        <a:xfrm>
          <a:off x="0" y="2282730"/>
          <a:ext cx="3352128" cy="3559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D536D-E157-4DE3-BD9F-52DC2844A501}">
      <dsp:nvSpPr>
        <dsp:cNvPr id="0" name=""/>
        <dsp:cNvSpPr/>
      </dsp:nvSpPr>
      <dsp:spPr>
        <a:xfrm>
          <a:off x="107684" y="2362825"/>
          <a:ext cx="195980" cy="195789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  <a:ln w="2222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F870627-12F1-4ED0-BB93-6B0692BD01C6}">
      <dsp:nvSpPr>
        <dsp:cNvPr id="0" name=""/>
        <dsp:cNvSpPr/>
      </dsp:nvSpPr>
      <dsp:spPr>
        <a:xfrm>
          <a:off x="250312" y="1607495"/>
          <a:ext cx="2885448" cy="456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71" tIns="48271" rIns="48271" bIns="4827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Email Interaction/Outlook </a:t>
          </a:r>
          <a:endParaRPr lang="en-US" sz="1400" kern="1200" dirty="0"/>
        </a:p>
      </dsp:txBody>
      <dsp:txXfrm>
        <a:off x="250312" y="1607495"/>
        <a:ext cx="2885448" cy="456100"/>
      </dsp:txXfrm>
    </dsp:sp>
    <dsp:sp modelId="{32445F35-8D73-4942-92A5-986D8D6D6029}">
      <dsp:nvSpPr>
        <dsp:cNvPr id="0" name=""/>
        <dsp:cNvSpPr/>
      </dsp:nvSpPr>
      <dsp:spPr>
        <a:xfrm>
          <a:off x="0" y="2899660"/>
          <a:ext cx="3352128" cy="3559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0950B1-0339-4086-8AAA-C3C815BA7E8F}">
      <dsp:nvSpPr>
        <dsp:cNvPr id="0" name=""/>
        <dsp:cNvSpPr/>
      </dsp:nvSpPr>
      <dsp:spPr>
        <a:xfrm>
          <a:off x="107684" y="2932951"/>
          <a:ext cx="195980" cy="195789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  <a:ln w="2222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9489922-B8A1-4D93-BCD2-AE751EBCAC89}">
      <dsp:nvSpPr>
        <dsp:cNvPr id="0" name=""/>
        <dsp:cNvSpPr/>
      </dsp:nvSpPr>
      <dsp:spPr>
        <a:xfrm>
          <a:off x="250312" y="2177621"/>
          <a:ext cx="2885448" cy="456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71" tIns="48271" rIns="48271" bIns="4827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Sales Campaign   </a:t>
          </a:r>
          <a:endParaRPr lang="en-US" sz="1400" kern="1200" dirty="0"/>
        </a:p>
      </dsp:txBody>
      <dsp:txXfrm>
        <a:off x="250312" y="2177621"/>
        <a:ext cx="2885448" cy="456100"/>
      </dsp:txXfrm>
    </dsp:sp>
    <dsp:sp modelId="{5A17D70B-CC5B-41FE-AD20-81F1F23C7992}">
      <dsp:nvSpPr>
        <dsp:cNvPr id="0" name=""/>
        <dsp:cNvSpPr/>
      </dsp:nvSpPr>
      <dsp:spPr>
        <a:xfrm>
          <a:off x="0" y="3422981"/>
          <a:ext cx="3352128" cy="3559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9CC90-2173-418B-A6D1-38B637AC02BC}">
      <dsp:nvSpPr>
        <dsp:cNvPr id="0" name=""/>
        <dsp:cNvSpPr/>
      </dsp:nvSpPr>
      <dsp:spPr>
        <a:xfrm>
          <a:off x="107684" y="3503077"/>
          <a:ext cx="195980" cy="195789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  <a:ln w="2222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34BBD0-9F59-4FBD-83DA-D611FAF24B24}">
      <dsp:nvSpPr>
        <dsp:cNvPr id="0" name=""/>
        <dsp:cNvSpPr/>
      </dsp:nvSpPr>
      <dsp:spPr>
        <a:xfrm>
          <a:off x="250312" y="2747747"/>
          <a:ext cx="2885448" cy="456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71" tIns="48271" rIns="48271" bIns="48271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Sales Campaign &amp;  </a:t>
          </a:r>
          <a:endParaRPr lang="en-US" sz="1400" kern="1200" dirty="0"/>
        </a:p>
      </dsp:txBody>
      <dsp:txXfrm>
        <a:off x="250312" y="2747747"/>
        <a:ext cx="2885448" cy="456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AEF700-9B0B-4359-8356-DCE7EE4E41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BF05B-06DB-4EC8-B476-CF95F9BD85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D6361-1E3C-4214-95E1-B8DE93421F8F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1952E-79CD-4E03-AAEB-C22680419E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CA65F-8548-4E36-8331-FD471638BD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E0281-66A0-46B8-BDE2-AEF0C7453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3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9CFFA-1E2F-4435-8DD6-9B5CC3FF4505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DED1C-4656-4CF8-AD34-DC4A65BB39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29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4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30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19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78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77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0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7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2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1610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3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99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18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69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40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7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0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5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4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4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2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9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8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9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6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70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mailto:wahaj.sayyed@capgemini.com" TargetMode="External"/><Relationship Id="rId3" Type="http://schemas.openxmlformats.org/officeDocument/2006/relationships/image" Target="../media/image1.png"/><Relationship Id="rId7" Type="http://schemas.openxmlformats.org/officeDocument/2006/relationships/hyperlink" Target="mailto:JABAR.ALI@CapGEMINI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hyperlink" Target="mailto:Jabar.ali1@IBM.com" TargetMode="Externa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391C69-E52F-4DC0-B51A-0DABC5484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3C7ED6A-DE7F-4002-9699-B659DE551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48390FD-448E-4FF2-AEE8-C46960568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59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Petri Dish">
            <a:extLst>
              <a:ext uri="{FF2B5EF4-FFF2-40B4-BE49-F238E27FC236}">
                <a16:creationId xmlns:a16="http://schemas.microsoft.com/office/drawing/2014/main" id="{D16B27C4-A9C2-4AC4-9DD3-88F63F48E8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7274" y="10"/>
            <a:ext cx="4834726" cy="68579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D259F2-A289-4420-B3EB-BBC6A904F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7596B-F237-47DD-989E-9D8B0B49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075" y="1358901"/>
            <a:ext cx="5280026" cy="1918500"/>
          </a:xfrm>
        </p:spPr>
        <p:txBody>
          <a:bodyPr>
            <a:normAutofit/>
          </a:bodyPr>
          <a:lstStyle/>
          <a:p>
            <a:r>
              <a:rPr lang="en-IN" sz="6000" dirty="0">
                <a:solidFill>
                  <a:schemeClr val="tx2"/>
                </a:solidFill>
              </a:rPr>
              <a:t>IBM W</a:t>
            </a:r>
            <a:r>
              <a:rPr lang="en-US" sz="6000" dirty="0" err="1">
                <a:solidFill>
                  <a:schemeClr val="tx2"/>
                </a:solidFill>
              </a:rPr>
              <a:t>atSon</a:t>
            </a:r>
            <a:endParaRPr lang="en-US" sz="6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3915B-82A1-4F1C-B5C6-3E18DDD9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075" y="3335155"/>
            <a:ext cx="5400474" cy="1174282"/>
          </a:xfrm>
        </p:spPr>
        <p:txBody>
          <a:bodyPr>
            <a:normAutofit fontScale="92500" lnSpcReduction="10000"/>
          </a:bodyPr>
          <a:lstStyle/>
          <a:p>
            <a:endParaRPr lang="en-IN" dirty="0">
              <a:solidFill>
                <a:schemeClr val="accent6"/>
              </a:solidFill>
            </a:endParaRPr>
          </a:p>
          <a:p>
            <a:r>
              <a:rPr lang="en-IN" sz="3600" dirty="0">
                <a:solidFill>
                  <a:schemeClr val="accent6"/>
                </a:solidFill>
              </a:rPr>
              <a:t>Orchestrate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0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9" name="Content Placeholder 8" descr="Icons">
            <a:extLst>
              <a:ext uri="{FF2B5EF4-FFF2-40B4-BE49-F238E27FC236}">
                <a16:creationId xmlns:a16="http://schemas.microsoft.com/office/drawing/2014/main" id="{8FF6EDB8-0D3A-4193-BDFE-DD56CEA7DA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62285"/>
              </p:ext>
            </p:extLst>
          </p:nvPr>
        </p:nvGraphicFramePr>
        <p:xfrm>
          <a:off x="8234909" y="1915627"/>
          <a:ext cx="3352128" cy="3881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38925A75-8644-7DD5-EE96-543900CAB01C}"/>
              </a:ext>
            </a:extLst>
          </p:cNvPr>
          <p:cNvSpPr txBox="1">
            <a:spLocks/>
          </p:cNvSpPr>
          <p:nvPr/>
        </p:nvSpPr>
        <p:spPr>
          <a:xfrm>
            <a:off x="123700" y="24741"/>
            <a:ext cx="8924048" cy="1416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I am Salesperson Can you Help Here ?</a:t>
            </a:r>
          </a:p>
          <a:p>
            <a:pPr algn="l"/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4975AEA-570F-6C62-E232-BCEB8C118B9E}"/>
              </a:ext>
            </a:extLst>
          </p:cNvPr>
          <p:cNvSpPr txBox="1">
            <a:spLocks/>
          </p:cNvSpPr>
          <p:nvPr/>
        </p:nvSpPr>
        <p:spPr>
          <a:xfrm>
            <a:off x="8348808" y="793231"/>
            <a:ext cx="3352128" cy="1573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/>
              <a:t>Skills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390E644-EF74-95E6-F65B-F8FF6D5D7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49" y="1465769"/>
            <a:ext cx="6339110" cy="481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1C1B03-561C-672C-A36B-469C92BB9E15}"/>
              </a:ext>
            </a:extLst>
          </p:cNvPr>
          <p:cNvSpPr txBox="1"/>
          <p:nvPr/>
        </p:nvSpPr>
        <p:spPr>
          <a:xfrm>
            <a:off x="6322879" y="6463927"/>
            <a:ext cx="1737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B1320"/>
                </a:solidFill>
                <a:effectLst/>
                <a:latin typeface="SourceSansPro-Regular"/>
              </a:rPr>
              <a:t>Mundane tasks</a:t>
            </a:r>
            <a:endParaRPr lang="en-US" b="0" i="0" dirty="0">
              <a:solidFill>
                <a:srgbClr val="0B1320"/>
              </a:solidFill>
              <a:effectLst/>
              <a:latin typeface="SourceSans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2640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E630259-2E99-42C6-925A-ED71BD9ED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D7ECD05-B4E0-4A46-AE36-17B3B1B20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065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10643E1-7ABA-4C1E-A734-A26C5D704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32064" y="0"/>
            <a:ext cx="405993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0031" y="1314449"/>
            <a:ext cx="2844002" cy="4073627"/>
          </a:xfrm>
          <a:noFill/>
        </p:spPr>
        <p:txBody>
          <a:bodyPr>
            <a:normAutofit/>
          </a:bodyPr>
          <a:lstStyle/>
          <a:p>
            <a:pPr algn="l"/>
            <a:br>
              <a:rPr lang="en-IN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IN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Watson</a:t>
            </a:r>
            <a:br>
              <a:rPr lang="en-IN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IN" sz="2800" dirty="0">
                <a:solidFill>
                  <a:schemeClr val="accent6"/>
                </a:solidFill>
              </a:rPr>
              <a:t>Orchestrate</a:t>
            </a:r>
            <a:br>
              <a:rPr lang="en-IN" sz="2800" dirty="0">
                <a:solidFill>
                  <a:schemeClr val="accent6"/>
                </a:solidFill>
              </a:rPr>
            </a:br>
            <a:r>
              <a:rPr lang="en-IN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en-IN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C016105-7B87-54C5-F322-4D82EDD83C5F}"/>
              </a:ext>
            </a:extLst>
          </p:cNvPr>
          <p:cNvSpPr txBox="1">
            <a:spLocks/>
          </p:cNvSpPr>
          <p:nvPr/>
        </p:nvSpPr>
        <p:spPr>
          <a:xfrm>
            <a:off x="163629" y="421357"/>
            <a:ext cx="6620606" cy="1416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 fontAlgn="base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Building automations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D2DD9BF-4B94-6302-A6D9-FB8EC825B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90" y="1914876"/>
            <a:ext cx="7161376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77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F86BEAF-FD24-4827-AD37-6785EBC9C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F5B52056-26AD-4841-8A16-C1D9E3C09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 descr="Formula">
            <a:extLst>
              <a:ext uri="{FF2B5EF4-FFF2-40B4-BE49-F238E27FC236}">
                <a16:creationId xmlns:a16="http://schemas.microsoft.com/office/drawing/2014/main" id="{29B78601-F415-4A48-AB86-2F6B81FA913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20" y="10"/>
            <a:ext cx="4024741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47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8B2B72-EB44-4428-96AA-8636E4A4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373" y="618518"/>
            <a:ext cx="6672886" cy="79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Watson Skills </a:t>
            </a:r>
          </a:p>
        </p:txBody>
      </p:sp>
      <p:grpSp>
        <p:nvGrpSpPr>
          <p:cNvPr id="3" name="Group 2" descr="SmartArt">
            <a:extLst>
              <a:ext uri="{FF2B5EF4-FFF2-40B4-BE49-F238E27FC236}">
                <a16:creationId xmlns:a16="http://schemas.microsoft.com/office/drawing/2014/main" id="{BC3A0AC3-28D6-3749-2A8B-247A8592C310}"/>
              </a:ext>
            </a:extLst>
          </p:cNvPr>
          <p:cNvGrpSpPr/>
          <p:nvPr/>
        </p:nvGrpSpPr>
        <p:grpSpPr>
          <a:xfrm>
            <a:off x="4655464" y="3154434"/>
            <a:ext cx="7395010" cy="1136947"/>
            <a:chOff x="4655464" y="3154434"/>
            <a:chExt cx="7395010" cy="113694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8ED8DEF-26FE-3AC3-88DF-C920596DA968}"/>
                </a:ext>
              </a:extLst>
            </p:cNvPr>
            <p:cNvSpPr/>
            <p:nvPr/>
          </p:nvSpPr>
          <p:spPr>
            <a:xfrm>
              <a:off x="4720537" y="3562569"/>
              <a:ext cx="1145276" cy="377420"/>
            </a:xfrm>
            <a:custGeom>
              <a:avLst/>
              <a:gdLst>
                <a:gd name="connsiteX0" fmla="*/ 0 w 1145276"/>
                <a:gd name="connsiteY0" fmla="*/ 0 h 377420"/>
                <a:gd name="connsiteX1" fmla="*/ 1145276 w 1145276"/>
                <a:gd name="connsiteY1" fmla="*/ 0 h 377420"/>
                <a:gd name="connsiteX2" fmla="*/ 1145276 w 1145276"/>
                <a:gd name="connsiteY2" fmla="*/ 377420 h 377420"/>
                <a:gd name="connsiteX3" fmla="*/ 0 w 1145276"/>
                <a:gd name="connsiteY3" fmla="*/ 377420 h 377420"/>
                <a:gd name="connsiteX4" fmla="*/ 0 w 1145276"/>
                <a:gd name="connsiteY4" fmla="*/ 0 h 377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5276" h="377420">
                  <a:moveTo>
                    <a:pt x="0" y="0"/>
                  </a:moveTo>
                  <a:lnTo>
                    <a:pt x="1145276" y="0"/>
                  </a:lnTo>
                  <a:lnTo>
                    <a:pt x="1145276" y="377420"/>
                  </a:lnTo>
                  <a:lnTo>
                    <a:pt x="0" y="37742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000" b="1" kern="1200" dirty="0">
                  <a:solidFill>
                    <a:schemeClr val="tx1"/>
                  </a:solidFill>
                </a:rPr>
                <a:t>Salesforce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37665AA-3582-DE9D-F461-7BADB2D9C2CE}"/>
                </a:ext>
              </a:extLst>
            </p:cNvPr>
            <p:cNvSpPr/>
            <p:nvPr/>
          </p:nvSpPr>
          <p:spPr>
            <a:xfrm>
              <a:off x="4719235" y="3447781"/>
              <a:ext cx="91101" cy="91101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77616BC-22B8-E89E-01DD-3034026595B3}"/>
                </a:ext>
              </a:extLst>
            </p:cNvPr>
            <p:cNvSpPr/>
            <p:nvPr/>
          </p:nvSpPr>
          <p:spPr>
            <a:xfrm>
              <a:off x="4783006" y="3320239"/>
              <a:ext cx="91101" cy="91101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243011"/>
                <a:satOff val="-468"/>
                <a:lumOff val="33"/>
                <a:alphaOff val="0"/>
              </a:schemeClr>
            </a:fillRef>
            <a:effectRef idx="2">
              <a:schemeClr val="accent2">
                <a:hueOff val="-243011"/>
                <a:satOff val="-468"/>
                <a:lumOff val="3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E75A87D-089E-676D-D779-370FC28EB32E}"/>
                </a:ext>
              </a:extLst>
            </p:cNvPr>
            <p:cNvSpPr/>
            <p:nvPr/>
          </p:nvSpPr>
          <p:spPr>
            <a:xfrm>
              <a:off x="4936057" y="3345747"/>
              <a:ext cx="143159" cy="143159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486021"/>
                <a:satOff val="-936"/>
                <a:lumOff val="65"/>
                <a:alphaOff val="0"/>
              </a:schemeClr>
            </a:fillRef>
            <a:effectRef idx="2">
              <a:schemeClr val="accent2">
                <a:hueOff val="-486021"/>
                <a:satOff val="-936"/>
                <a:lumOff val="6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FD60F66-4139-9A84-F74B-8ED689E6F283}"/>
                </a:ext>
              </a:extLst>
            </p:cNvPr>
            <p:cNvSpPr/>
            <p:nvPr/>
          </p:nvSpPr>
          <p:spPr>
            <a:xfrm>
              <a:off x="5063599" y="3205451"/>
              <a:ext cx="91101" cy="91101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729032"/>
                <a:satOff val="-1403"/>
                <a:lumOff val="98"/>
                <a:alphaOff val="0"/>
              </a:schemeClr>
            </a:fillRef>
            <a:effectRef idx="2">
              <a:schemeClr val="accent2">
                <a:hueOff val="-729032"/>
                <a:satOff val="-1403"/>
                <a:lumOff val="9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315A807-EE35-150E-23BD-A470424A398B}"/>
                </a:ext>
              </a:extLst>
            </p:cNvPr>
            <p:cNvSpPr/>
            <p:nvPr/>
          </p:nvSpPr>
          <p:spPr>
            <a:xfrm>
              <a:off x="5229404" y="3154434"/>
              <a:ext cx="91101" cy="91101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972043"/>
                <a:satOff val="-1871"/>
                <a:lumOff val="131"/>
                <a:alphaOff val="0"/>
              </a:schemeClr>
            </a:fillRef>
            <a:effectRef idx="2">
              <a:schemeClr val="accent2">
                <a:hueOff val="-972043"/>
                <a:satOff val="-1871"/>
                <a:lumOff val="13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ED826A2-826B-E28F-A9E0-01F029408875}"/>
                </a:ext>
              </a:extLst>
            </p:cNvPr>
            <p:cNvSpPr/>
            <p:nvPr/>
          </p:nvSpPr>
          <p:spPr>
            <a:xfrm>
              <a:off x="5433471" y="3243713"/>
              <a:ext cx="91101" cy="91101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1215053"/>
                <a:satOff val="-2339"/>
                <a:lumOff val="163"/>
                <a:alphaOff val="0"/>
              </a:schemeClr>
            </a:fillRef>
            <a:effectRef idx="2">
              <a:schemeClr val="accent2">
                <a:hueOff val="-1215053"/>
                <a:satOff val="-2339"/>
                <a:lumOff val="16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C8BEFAC-2E52-A667-C56E-FADAC31E4772}"/>
                </a:ext>
              </a:extLst>
            </p:cNvPr>
            <p:cNvSpPr/>
            <p:nvPr/>
          </p:nvSpPr>
          <p:spPr>
            <a:xfrm>
              <a:off x="5561013" y="3307485"/>
              <a:ext cx="143159" cy="143159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1458064"/>
                <a:satOff val="-2807"/>
                <a:lumOff val="196"/>
                <a:alphaOff val="0"/>
              </a:schemeClr>
            </a:fillRef>
            <a:effectRef idx="2">
              <a:schemeClr val="accent2">
                <a:hueOff val="-1458064"/>
                <a:satOff val="-2807"/>
                <a:lumOff val="19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BC48CBF-1CB9-D5E7-ECB4-803C3BE28FA7}"/>
                </a:ext>
              </a:extLst>
            </p:cNvPr>
            <p:cNvSpPr/>
            <p:nvPr/>
          </p:nvSpPr>
          <p:spPr>
            <a:xfrm>
              <a:off x="5739572" y="3447781"/>
              <a:ext cx="91101" cy="91101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1701075"/>
                <a:satOff val="-3274"/>
                <a:lumOff val="229"/>
                <a:alphaOff val="0"/>
              </a:schemeClr>
            </a:fillRef>
            <a:effectRef idx="2">
              <a:schemeClr val="accent2">
                <a:hueOff val="-1701075"/>
                <a:satOff val="-3274"/>
                <a:lumOff val="22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328FB32-8C78-EBF2-7C15-A0A084DB16E1}"/>
                </a:ext>
              </a:extLst>
            </p:cNvPr>
            <p:cNvSpPr/>
            <p:nvPr/>
          </p:nvSpPr>
          <p:spPr>
            <a:xfrm>
              <a:off x="5816098" y="3588077"/>
              <a:ext cx="91101" cy="91101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1944085"/>
                <a:satOff val="-3742"/>
                <a:lumOff val="261"/>
                <a:alphaOff val="0"/>
              </a:schemeClr>
            </a:fillRef>
            <a:effectRef idx="2">
              <a:schemeClr val="accent2">
                <a:hueOff val="-1944085"/>
                <a:satOff val="-3742"/>
                <a:lumOff val="26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E1F76F3-A192-3183-FCCE-039D3F10EAD4}"/>
                </a:ext>
              </a:extLst>
            </p:cNvPr>
            <p:cNvSpPr/>
            <p:nvPr/>
          </p:nvSpPr>
          <p:spPr>
            <a:xfrm>
              <a:off x="5152878" y="3320239"/>
              <a:ext cx="234261" cy="234261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2187096"/>
                <a:satOff val="-4210"/>
                <a:lumOff val="294"/>
                <a:alphaOff val="0"/>
              </a:schemeClr>
            </a:fillRef>
            <a:effectRef idx="2">
              <a:schemeClr val="accent2">
                <a:hueOff val="-2187096"/>
                <a:satOff val="-4210"/>
                <a:lumOff val="294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90BE3F-4494-D384-9C66-40A6566C5560}"/>
                </a:ext>
              </a:extLst>
            </p:cNvPr>
            <p:cNvSpPr/>
            <p:nvPr/>
          </p:nvSpPr>
          <p:spPr>
            <a:xfrm>
              <a:off x="4655464" y="3804899"/>
              <a:ext cx="91101" cy="91101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2430107"/>
                <a:satOff val="-4678"/>
                <a:lumOff val="327"/>
                <a:alphaOff val="0"/>
              </a:schemeClr>
            </a:fillRef>
            <a:effectRef idx="2">
              <a:schemeClr val="accent2">
                <a:hueOff val="-2430107"/>
                <a:satOff val="-4678"/>
                <a:lumOff val="32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E337CF8-02EC-5B3E-0941-39D776C0CED7}"/>
                </a:ext>
              </a:extLst>
            </p:cNvPr>
            <p:cNvSpPr/>
            <p:nvPr/>
          </p:nvSpPr>
          <p:spPr>
            <a:xfrm>
              <a:off x="4731989" y="3919687"/>
              <a:ext cx="143159" cy="143159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2673118"/>
                <a:satOff val="-5146"/>
                <a:lumOff val="359"/>
                <a:alphaOff val="0"/>
              </a:schemeClr>
            </a:fillRef>
            <a:effectRef idx="2">
              <a:schemeClr val="accent2">
                <a:hueOff val="-2673118"/>
                <a:satOff val="-5146"/>
                <a:lumOff val="35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DC66EF5-0D24-015D-64BB-EDE848ACDB24}"/>
                </a:ext>
              </a:extLst>
            </p:cNvPr>
            <p:cNvSpPr/>
            <p:nvPr/>
          </p:nvSpPr>
          <p:spPr>
            <a:xfrm>
              <a:off x="4923303" y="4021721"/>
              <a:ext cx="208232" cy="20823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2916128"/>
                <a:satOff val="-5613"/>
                <a:lumOff val="392"/>
                <a:alphaOff val="0"/>
              </a:schemeClr>
            </a:fillRef>
            <a:effectRef idx="2">
              <a:schemeClr val="accent2">
                <a:hueOff val="-2916128"/>
                <a:satOff val="-5613"/>
                <a:lumOff val="39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D061334-0B43-56A8-D64E-0116000020B3}"/>
                </a:ext>
              </a:extLst>
            </p:cNvPr>
            <p:cNvSpPr/>
            <p:nvPr/>
          </p:nvSpPr>
          <p:spPr>
            <a:xfrm>
              <a:off x="5191141" y="4187525"/>
              <a:ext cx="91101" cy="91101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3159139"/>
                <a:satOff val="-6081"/>
                <a:lumOff val="425"/>
                <a:alphaOff val="0"/>
              </a:schemeClr>
            </a:fillRef>
            <a:effectRef idx="2">
              <a:schemeClr val="accent2">
                <a:hueOff val="-3159139"/>
                <a:satOff val="-6081"/>
                <a:lumOff val="42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3BB810E-AFAD-CC5B-866B-ACC537D19956}"/>
                </a:ext>
              </a:extLst>
            </p:cNvPr>
            <p:cNvSpPr/>
            <p:nvPr/>
          </p:nvSpPr>
          <p:spPr>
            <a:xfrm>
              <a:off x="5242158" y="4021721"/>
              <a:ext cx="143159" cy="143159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3402150"/>
                <a:satOff val="-6549"/>
                <a:lumOff val="457"/>
                <a:alphaOff val="0"/>
              </a:schemeClr>
            </a:fillRef>
            <a:effectRef idx="2">
              <a:schemeClr val="accent2">
                <a:hueOff val="-3402150"/>
                <a:satOff val="-6549"/>
                <a:lumOff val="45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04A74CF-4384-C85D-20CF-477C17354CAA}"/>
                </a:ext>
              </a:extLst>
            </p:cNvPr>
            <p:cNvSpPr/>
            <p:nvPr/>
          </p:nvSpPr>
          <p:spPr>
            <a:xfrm>
              <a:off x="5369700" y="4200280"/>
              <a:ext cx="91101" cy="91101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3645160"/>
                <a:satOff val="-7017"/>
                <a:lumOff val="490"/>
                <a:alphaOff val="0"/>
              </a:schemeClr>
            </a:fillRef>
            <a:effectRef idx="2">
              <a:schemeClr val="accent2">
                <a:hueOff val="-3645160"/>
                <a:satOff val="-7017"/>
                <a:lumOff val="49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8E2DF4-5AB5-EFAD-2F5A-82E3D0B5ADF6}"/>
                </a:ext>
              </a:extLst>
            </p:cNvPr>
            <p:cNvSpPr/>
            <p:nvPr/>
          </p:nvSpPr>
          <p:spPr>
            <a:xfrm>
              <a:off x="5484488" y="3996212"/>
              <a:ext cx="208232" cy="20823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3888171"/>
                <a:satOff val="-7484"/>
                <a:lumOff val="523"/>
                <a:alphaOff val="0"/>
              </a:schemeClr>
            </a:fillRef>
            <a:effectRef idx="2">
              <a:schemeClr val="accent2">
                <a:hueOff val="-3888171"/>
                <a:satOff val="-7484"/>
                <a:lumOff val="52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8834E0B-E5AF-E570-2DF4-5FD0FC738B4C}"/>
                </a:ext>
              </a:extLst>
            </p:cNvPr>
            <p:cNvSpPr/>
            <p:nvPr/>
          </p:nvSpPr>
          <p:spPr>
            <a:xfrm>
              <a:off x="5765081" y="3945195"/>
              <a:ext cx="143159" cy="143159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4131182"/>
                <a:satOff val="-7952"/>
                <a:lumOff val="555"/>
                <a:alphaOff val="0"/>
              </a:schemeClr>
            </a:fillRef>
            <a:effectRef idx="2">
              <a:schemeClr val="accent2">
                <a:hueOff val="-4131182"/>
                <a:satOff val="-7952"/>
                <a:lumOff val="55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Arrow: Chevron 28">
              <a:extLst>
                <a:ext uri="{FF2B5EF4-FFF2-40B4-BE49-F238E27FC236}">
                  <a16:creationId xmlns:a16="http://schemas.microsoft.com/office/drawing/2014/main" id="{19D0D48D-5A41-D0C4-4126-ABA4109FC22F}"/>
                </a:ext>
              </a:extLst>
            </p:cNvPr>
            <p:cNvSpPr/>
            <p:nvPr/>
          </p:nvSpPr>
          <p:spPr>
            <a:xfrm>
              <a:off x="5908240" y="3345535"/>
              <a:ext cx="420439" cy="802664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B3B483A-5BAD-69AA-B932-4BB2BF13B54B}"/>
                </a:ext>
              </a:extLst>
            </p:cNvPr>
            <p:cNvSpPr/>
            <p:nvPr/>
          </p:nvSpPr>
          <p:spPr>
            <a:xfrm>
              <a:off x="6328679" y="3345925"/>
              <a:ext cx="1146652" cy="802656"/>
            </a:xfrm>
            <a:custGeom>
              <a:avLst/>
              <a:gdLst>
                <a:gd name="connsiteX0" fmla="*/ 0 w 1146652"/>
                <a:gd name="connsiteY0" fmla="*/ 0 h 802656"/>
                <a:gd name="connsiteX1" fmla="*/ 1146652 w 1146652"/>
                <a:gd name="connsiteY1" fmla="*/ 0 h 802656"/>
                <a:gd name="connsiteX2" fmla="*/ 1146652 w 1146652"/>
                <a:gd name="connsiteY2" fmla="*/ 802656 h 802656"/>
                <a:gd name="connsiteX3" fmla="*/ 0 w 1146652"/>
                <a:gd name="connsiteY3" fmla="*/ 802656 h 802656"/>
                <a:gd name="connsiteX4" fmla="*/ 0 w 1146652"/>
                <a:gd name="connsiteY4" fmla="*/ 0 h 80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6652" h="802656">
                  <a:moveTo>
                    <a:pt x="0" y="0"/>
                  </a:moveTo>
                  <a:lnTo>
                    <a:pt x="1146652" y="0"/>
                  </a:lnTo>
                  <a:lnTo>
                    <a:pt x="1146652" y="802656"/>
                  </a:lnTo>
                  <a:lnTo>
                    <a:pt x="0" y="8026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IN" sz="2000" b="1" kern="1200" dirty="0">
                  <a:solidFill>
                    <a:schemeClr val="tx1"/>
                  </a:solidFill>
                </a:rPr>
                <a:t>Product </a:t>
              </a:r>
              <a:r>
                <a:rPr lang="en-IN" sz="2000" b="1" kern="1200" dirty="0" err="1">
                  <a:solidFill>
                    <a:schemeClr val="tx1"/>
                  </a:solidFill>
                </a:rPr>
                <a:t>CataloUGE</a:t>
              </a:r>
              <a:endParaRPr lang="en-US" sz="2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Arrow: Chevron 32">
              <a:extLst>
                <a:ext uri="{FF2B5EF4-FFF2-40B4-BE49-F238E27FC236}">
                  <a16:creationId xmlns:a16="http://schemas.microsoft.com/office/drawing/2014/main" id="{31FC3CE0-E3E1-8C05-14DE-0104DD93B33D}"/>
                </a:ext>
              </a:extLst>
            </p:cNvPr>
            <p:cNvSpPr/>
            <p:nvPr/>
          </p:nvSpPr>
          <p:spPr>
            <a:xfrm>
              <a:off x="7475332" y="3345535"/>
              <a:ext cx="420439" cy="802664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1458064"/>
                <a:satOff val="-2807"/>
                <a:lumOff val="196"/>
                <a:alphaOff val="0"/>
              </a:schemeClr>
            </a:fillRef>
            <a:effectRef idx="2">
              <a:schemeClr val="accent2">
                <a:hueOff val="-1458064"/>
                <a:satOff val="-2807"/>
                <a:lumOff val="19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19786D8-1AC4-FEC7-F37A-F1BD4E8F29FD}"/>
                </a:ext>
              </a:extLst>
            </p:cNvPr>
            <p:cNvSpPr/>
            <p:nvPr/>
          </p:nvSpPr>
          <p:spPr>
            <a:xfrm>
              <a:off x="7895771" y="3345925"/>
              <a:ext cx="1146652" cy="802656"/>
            </a:xfrm>
            <a:custGeom>
              <a:avLst/>
              <a:gdLst>
                <a:gd name="connsiteX0" fmla="*/ 0 w 1146652"/>
                <a:gd name="connsiteY0" fmla="*/ 0 h 802656"/>
                <a:gd name="connsiteX1" fmla="*/ 1146652 w 1146652"/>
                <a:gd name="connsiteY1" fmla="*/ 0 h 802656"/>
                <a:gd name="connsiteX2" fmla="*/ 1146652 w 1146652"/>
                <a:gd name="connsiteY2" fmla="*/ 802656 h 802656"/>
                <a:gd name="connsiteX3" fmla="*/ 0 w 1146652"/>
                <a:gd name="connsiteY3" fmla="*/ 802656 h 802656"/>
                <a:gd name="connsiteX4" fmla="*/ 0 w 1146652"/>
                <a:gd name="connsiteY4" fmla="*/ 0 h 80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6652" h="802656">
                  <a:moveTo>
                    <a:pt x="0" y="0"/>
                  </a:moveTo>
                  <a:lnTo>
                    <a:pt x="1146652" y="0"/>
                  </a:lnTo>
                  <a:lnTo>
                    <a:pt x="1146652" y="802656"/>
                  </a:lnTo>
                  <a:lnTo>
                    <a:pt x="0" y="8026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000" b="1" kern="1200" dirty="0">
                  <a:solidFill>
                    <a:schemeClr val="tx1"/>
                  </a:solidFill>
                </a:rPr>
                <a:t>MS Outlook</a:t>
              </a:r>
            </a:p>
          </p:txBody>
        </p:sp>
        <p:sp>
          <p:nvSpPr>
            <p:cNvPr id="35" name="Arrow: Chevron 34">
              <a:extLst>
                <a:ext uri="{FF2B5EF4-FFF2-40B4-BE49-F238E27FC236}">
                  <a16:creationId xmlns:a16="http://schemas.microsoft.com/office/drawing/2014/main" id="{27DED2C1-B72E-9E90-078E-2BA37404A6BD}"/>
                </a:ext>
              </a:extLst>
            </p:cNvPr>
            <p:cNvSpPr/>
            <p:nvPr/>
          </p:nvSpPr>
          <p:spPr>
            <a:xfrm>
              <a:off x="9042423" y="3345535"/>
              <a:ext cx="420439" cy="802664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2916128"/>
                <a:satOff val="-5613"/>
                <a:lumOff val="392"/>
                <a:alphaOff val="0"/>
              </a:schemeClr>
            </a:fillRef>
            <a:effectRef idx="2">
              <a:schemeClr val="accent2">
                <a:hueOff val="-2916128"/>
                <a:satOff val="-5613"/>
                <a:lumOff val="39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88EC9D-BF60-2CE2-3E04-9A95F10430F0}"/>
                </a:ext>
              </a:extLst>
            </p:cNvPr>
            <p:cNvSpPr/>
            <p:nvPr/>
          </p:nvSpPr>
          <p:spPr>
            <a:xfrm>
              <a:off x="9462863" y="3345925"/>
              <a:ext cx="1146652" cy="802656"/>
            </a:xfrm>
            <a:custGeom>
              <a:avLst/>
              <a:gdLst>
                <a:gd name="connsiteX0" fmla="*/ 0 w 1146652"/>
                <a:gd name="connsiteY0" fmla="*/ 0 h 802656"/>
                <a:gd name="connsiteX1" fmla="*/ 1146652 w 1146652"/>
                <a:gd name="connsiteY1" fmla="*/ 0 h 802656"/>
                <a:gd name="connsiteX2" fmla="*/ 1146652 w 1146652"/>
                <a:gd name="connsiteY2" fmla="*/ 802656 h 802656"/>
                <a:gd name="connsiteX3" fmla="*/ 0 w 1146652"/>
                <a:gd name="connsiteY3" fmla="*/ 802656 h 802656"/>
                <a:gd name="connsiteX4" fmla="*/ 0 w 1146652"/>
                <a:gd name="connsiteY4" fmla="*/ 0 h 80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6652" h="802656">
                  <a:moveTo>
                    <a:pt x="0" y="0"/>
                  </a:moveTo>
                  <a:lnTo>
                    <a:pt x="1146652" y="0"/>
                  </a:lnTo>
                  <a:lnTo>
                    <a:pt x="1146652" y="802656"/>
                  </a:lnTo>
                  <a:lnTo>
                    <a:pt x="0" y="8026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2000" b="1" kern="1200" dirty="0">
                  <a:solidFill>
                    <a:schemeClr val="tx1"/>
                  </a:solidFill>
                </a:rPr>
                <a:t>SLACK</a:t>
              </a:r>
            </a:p>
          </p:txBody>
        </p:sp>
        <p:sp>
          <p:nvSpPr>
            <p:cNvPr id="37" name="Arrow: Chevron 36">
              <a:extLst>
                <a:ext uri="{FF2B5EF4-FFF2-40B4-BE49-F238E27FC236}">
                  <a16:creationId xmlns:a16="http://schemas.microsoft.com/office/drawing/2014/main" id="{96092FFB-F708-8B12-F20B-8C2E59860102}"/>
                </a:ext>
              </a:extLst>
            </p:cNvPr>
            <p:cNvSpPr/>
            <p:nvPr/>
          </p:nvSpPr>
          <p:spPr>
            <a:xfrm>
              <a:off x="10609515" y="3345535"/>
              <a:ext cx="420439" cy="802664"/>
            </a:xfrm>
            <a:prstGeom prst="chevron">
              <a:avLst>
                <a:gd name="adj" fmla="val 6231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4374192"/>
                <a:satOff val="-8420"/>
                <a:lumOff val="588"/>
                <a:alphaOff val="0"/>
              </a:schemeClr>
            </a:fillRef>
            <a:effectRef idx="2">
              <a:schemeClr val="accent2">
                <a:hueOff val="-4374192"/>
                <a:satOff val="-8420"/>
                <a:lumOff val="58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5316D08-9F7F-CA4F-F291-6671A14AE7C2}"/>
                </a:ext>
              </a:extLst>
            </p:cNvPr>
            <p:cNvSpPr/>
            <p:nvPr/>
          </p:nvSpPr>
          <p:spPr>
            <a:xfrm>
              <a:off x="11075820" y="3279201"/>
              <a:ext cx="974654" cy="974654"/>
            </a:xfrm>
            <a:custGeom>
              <a:avLst/>
              <a:gdLst>
                <a:gd name="connsiteX0" fmla="*/ 0 w 974654"/>
                <a:gd name="connsiteY0" fmla="*/ 487327 h 974654"/>
                <a:gd name="connsiteX1" fmla="*/ 487327 w 974654"/>
                <a:gd name="connsiteY1" fmla="*/ 0 h 974654"/>
                <a:gd name="connsiteX2" fmla="*/ 974654 w 974654"/>
                <a:gd name="connsiteY2" fmla="*/ 487327 h 974654"/>
                <a:gd name="connsiteX3" fmla="*/ 487327 w 974654"/>
                <a:gd name="connsiteY3" fmla="*/ 974654 h 974654"/>
                <a:gd name="connsiteX4" fmla="*/ 0 w 974654"/>
                <a:gd name="connsiteY4" fmla="*/ 487327 h 97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654" h="974654">
                  <a:moveTo>
                    <a:pt x="0" y="487327"/>
                  </a:moveTo>
                  <a:cubicBezTo>
                    <a:pt x="0" y="218184"/>
                    <a:pt x="218184" y="0"/>
                    <a:pt x="487327" y="0"/>
                  </a:cubicBezTo>
                  <a:cubicBezTo>
                    <a:pt x="756470" y="0"/>
                    <a:pt x="974654" y="218184"/>
                    <a:pt x="974654" y="487327"/>
                  </a:cubicBezTo>
                  <a:cubicBezTo>
                    <a:pt x="974654" y="756470"/>
                    <a:pt x="756470" y="974654"/>
                    <a:pt x="487327" y="974654"/>
                  </a:cubicBezTo>
                  <a:cubicBezTo>
                    <a:pt x="218184" y="974654"/>
                    <a:pt x="0" y="756470"/>
                    <a:pt x="0" y="487327"/>
                  </a:cubicBezTo>
                  <a:close/>
                </a:path>
              </a:pathLst>
            </a:cu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4374192"/>
                <a:satOff val="-8420"/>
                <a:lumOff val="588"/>
                <a:alphaOff val="0"/>
              </a:schemeClr>
            </a:fillRef>
            <a:effectRef idx="2">
              <a:schemeClr val="accent2">
                <a:hueOff val="-4374192"/>
                <a:satOff val="-8420"/>
                <a:lumOff val="58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2735" tIns="142735" rIns="142735" bIns="142735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IN" sz="2000" b="1" kern="1200" dirty="0">
                  <a:solidFill>
                    <a:schemeClr val="tx1"/>
                  </a:solidFill>
                </a:rPr>
                <a:t>Monday.COM</a:t>
              </a:r>
              <a:endParaRPr lang="en-US" sz="2000" b="1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903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255CADE-DCE0-447F-B290-2AE78E5E5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240987D2-7FAC-4B65-A97B-0EAADE73B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62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Placeholder 5" descr="Science Lab">
            <a:extLst>
              <a:ext uri="{FF2B5EF4-FFF2-40B4-BE49-F238E27FC236}">
                <a16:creationId xmlns:a16="http://schemas.microsoft.com/office/drawing/2014/main" id="{2543122C-30CE-4CD2-B15E-CA20AE39CC4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364" r="2" b="2"/>
          <a:stretch/>
        </p:blipFill>
        <p:spPr>
          <a:xfrm>
            <a:off x="8860" y="10"/>
            <a:ext cx="6924201" cy="685799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4245587C-701C-48A1-9B6B-10C3DF81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30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E5CF545-7AAF-4A13-8871-089E929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B77B0A-41A1-428C-897D-2AEE4B4A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382" y="1358901"/>
            <a:ext cx="3707844" cy="27304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Thanks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BA689-20E2-4C6E-9788-5A871F3D1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6707" y="4165601"/>
            <a:ext cx="4524153" cy="167693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200" dirty="0">
                <a:solidFill>
                  <a:schemeClr val="bg1">
                    <a:lumMod val="50000"/>
                  </a:schemeClr>
                </a:solidFill>
                <a:hlinkClick r:id="rId6"/>
              </a:rPr>
              <a:t>Jabar.ali1@IBM.com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sz="2200" dirty="0">
                <a:solidFill>
                  <a:schemeClr val="bg1">
                    <a:lumMod val="50000"/>
                  </a:schemeClr>
                </a:solidFill>
                <a:hlinkClick r:id="rId7"/>
              </a:rPr>
              <a:t>JABAR.ALI@CapGEMINI.com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sz="2200" dirty="0">
                <a:solidFill>
                  <a:schemeClr val="bg1">
                    <a:lumMod val="50000"/>
                  </a:schemeClr>
                </a:solidFill>
                <a:hlinkClick r:id="rId8"/>
              </a:rPr>
              <a:t>wahaj.sayyed@capgemini.com</a:t>
            </a:r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61031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C9275B-1E7E-409A-9467-302622C468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BA7D41-7EBD-45D7-AFB8-22EF4BFA6BA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8E52988-C458-4121-9BF8-864CDB291D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{29856F37-B414-49D6-AD17-BF8ABFCC89B3}tf33443810_win32</Template>
  <TotalTime>216</TotalTime>
  <Words>83</Words>
  <Application>Microsoft Office PowerPoint</Application>
  <PresentationFormat>Widescreen</PresentationFormat>
  <Paragraphs>33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SourceSansPro-Regular</vt:lpstr>
      <vt:lpstr>Tw Cen MT</vt:lpstr>
      <vt:lpstr>Droplet</vt:lpstr>
      <vt:lpstr>IBM WatSon</vt:lpstr>
      <vt:lpstr>PowerPoint Presentation</vt:lpstr>
      <vt:lpstr> Watson Orchestrate   </vt:lpstr>
      <vt:lpstr>Watson Skills </vt:lpstr>
      <vt:lpstr>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WatSon-X</dc:title>
  <dc:creator>Ali, Jabar</dc:creator>
  <cp:lastModifiedBy>Ali, Jabar</cp:lastModifiedBy>
  <cp:revision>1</cp:revision>
  <dcterms:created xsi:type="dcterms:W3CDTF">2023-10-26T04:57:53Z</dcterms:created>
  <dcterms:modified xsi:type="dcterms:W3CDTF">2023-10-26T08:34:47Z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