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l5gZ02DZY0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rnewswire.com/news-releases/tdg-virtual-mvpds-to-disrupt-pay-tv-marketplace-legacy-services-to-lose-26-of-subscribers-by-2030-300563535.html"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electronics.howstuffworks.com/cable-tv.htm" TargetMode="External"/><Relationship Id="rId2" Type="http://schemas.openxmlformats.org/officeDocument/2006/relationships/hyperlink" Target="https://en.wikipedia.org/wiki/Cable_television" TargetMode="External"/><Relationship Id="rId1" Type="http://schemas.openxmlformats.org/officeDocument/2006/relationships/slideLayout" Target="../slideLayouts/slideLayout2.xml"/><Relationship Id="rId6" Type="http://schemas.openxmlformats.org/officeDocument/2006/relationships/hyperlink" Target="http://jhr.uwpress.org/content/early/2017/10/02/jhr.54.2.0316.7819R1.abstract" TargetMode="External"/><Relationship Id="rId5" Type="http://schemas.openxmlformats.org/officeDocument/2006/relationships/hyperlink" Target="https://avc.com/2012/02/clearqam-what-it-is-and-why-it-matters/" TargetMode="External"/><Relationship Id="rId4" Type="http://schemas.openxmlformats.org/officeDocument/2006/relationships/hyperlink" Target="https://itstillworks.com/cable-television-works-tutorial-1725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CATV(CABLE TELEVISION)	</a:t>
            </a:r>
            <a:endParaRPr lang="en-US" dirty="0"/>
          </a:p>
        </p:txBody>
      </p:sp>
      <p:sp>
        <p:nvSpPr>
          <p:cNvPr id="3" name="Subtitle 2"/>
          <p:cNvSpPr>
            <a:spLocks noGrp="1"/>
          </p:cNvSpPr>
          <p:nvPr>
            <p:ph type="subTitle" idx="1"/>
          </p:nvPr>
        </p:nvSpPr>
        <p:spPr/>
        <p:txBody>
          <a:bodyPr/>
          <a:lstStyle/>
          <a:p>
            <a:r>
              <a:rPr lang="en-US" dirty="0" smtClean="0"/>
              <a:t>CS 410 </a:t>
            </a:r>
          </a:p>
          <a:p>
            <a:r>
              <a:rPr lang="en-US" dirty="0" smtClean="0"/>
              <a:t>Spring 2018</a:t>
            </a:r>
          </a:p>
          <a:p>
            <a:r>
              <a:rPr lang="en-US" dirty="0" smtClean="0"/>
              <a:t>Ali Kalkandelen</a:t>
            </a:r>
            <a:endParaRPr lang="en-US" dirty="0"/>
          </a:p>
        </p:txBody>
      </p:sp>
    </p:spTree>
    <p:extLst>
      <p:ext uri="{BB962C8B-B14F-4D97-AF65-F5344CB8AC3E}">
        <p14:creationId xmlns:p14="http://schemas.microsoft.com/office/powerpoint/2010/main" val="151315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85" y="607663"/>
            <a:ext cx="10824165" cy="5949891"/>
          </a:xfrm>
        </p:spPr>
        <p:txBody>
          <a:bodyPr>
            <a:noAutofit/>
          </a:bodyPr>
          <a:lstStyle/>
          <a:p>
            <a:r>
              <a:rPr lang="en-US" sz="2400" dirty="0"/>
              <a:t>Cable television is a system of delivering television programming to paying subscribers via radio frequency (RF) signals transmitted through coaxial cables or light pulses through fiber-optic cables. Cable television, introduced in the 1970s, offers a greater number of channels, while solving antenna reception problems. Even though it started in the 70s, Satellite Television with an antenna was though about even back in the 1940s. Using a direct feed to the television or decoder box, cable TV is the most widely used television reception medium. Understanding how cable television really works allows insight into how one cable leading into your home can carry so much information. About 70 Percent of households have cable TV</a:t>
            </a:r>
            <a:endParaRPr lang="en-US" sz="2400" dirty="0"/>
          </a:p>
        </p:txBody>
      </p:sp>
    </p:spTree>
    <p:extLst>
      <p:ext uri="{BB962C8B-B14F-4D97-AF65-F5344CB8AC3E}">
        <p14:creationId xmlns:p14="http://schemas.microsoft.com/office/powerpoint/2010/main" val="573432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720" y="581298"/>
            <a:ext cx="4394200" cy="5702300"/>
          </a:xfrm>
        </p:spPr>
      </p:pic>
      <p:sp>
        <p:nvSpPr>
          <p:cNvPr id="5" name="TextBox 4"/>
          <p:cNvSpPr txBox="1"/>
          <p:nvPr/>
        </p:nvSpPr>
        <p:spPr>
          <a:xfrm>
            <a:off x="5527510" y="841018"/>
            <a:ext cx="5761514" cy="2585323"/>
          </a:xfrm>
          <a:prstGeom prst="rect">
            <a:avLst/>
          </a:prstGeom>
          <a:noFill/>
        </p:spPr>
        <p:txBody>
          <a:bodyPr wrap="none" rtlCol="0">
            <a:spAutoFit/>
          </a:bodyPr>
          <a:lstStyle/>
          <a:p>
            <a:r>
              <a:rPr lang="en-US" dirty="0"/>
              <a:t>Even though the cable television didn’t </a:t>
            </a:r>
            <a:endParaRPr lang="en-US" dirty="0" smtClean="0"/>
          </a:p>
          <a:p>
            <a:r>
              <a:rPr lang="en-US" dirty="0" smtClean="0"/>
              <a:t>come </a:t>
            </a:r>
            <a:r>
              <a:rPr lang="en-US" dirty="0"/>
              <a:t>into play until the 1070s, </a:t>
            </a:r>
            <a:endParaRPr lang="en-US" dirty="0" smtClean="0"/>
          </a:p>
          <a:p>
            <a:r>
              <a:rPr lang="en-US" dirty="0" smtClean="0"/>
              <a:t>television </a:t>
            </a:r>
            <a:r>
              <a:rPr lang="en-US" dirty="0"/>
              <a:t>broadcasting through using satellites </a:t>
            </a:r>
            <a:endParaRPr lang="en-US" dirty="0" smtClean="0"/>
          </a:p>
          <a:p>
            <a:r>
              <a:rPr lang="en-US" dirty="0" smtClean="0"/>
              <a:t>were </a:t>
            </a:r>
            <a:r>
              <a:rPr lang="en-US" dirty="0"/>
              <a:t>imagined back in 1940s, when a science </a:t>
            </a:r>
            <a:endParaRPr lang="en-US" dirty="0" smtClean="0"/>
          </a:p>
          <a:p>
            <a:r>
              <a:rPr lang="en-US" dirty="0" smtClean="0"/>
              <a:t>fiction </a:t>
            </a:r>
            <a:r>
              <a:rPr lang="en-US" dirty="0"/>
              <a:t>author </a:t>
            </a:r>
            <a:r>
              <a:rPr lang="en-US" dirty="0" err="1"/>
              <a:t>Artur</a:t>
            </a:r>
            <a:r>
              <a:rPr lang="en-US" dirty="0"/>
              <a:t> C. Clarke imagined 3 satellites </a:t>
            </a:r>
            <a:endParaRPr lang="en-US" dirty="0" smtClean="0"/>
          </a:p>
          <a:p>
            <a:r>
              <a:rPr lang="en-US" dirty="0" smtClean="0"/>
              <a:t>(</a:t>
            </a:r>
            <a:r>
              <a:rPr lang="en-US" dirty="0"/>
              <a:t>which he calls extra-terrestrial </a:t>
            </a:r>
            <a:r>
              <a:rPr lang="en-US" dirty="0" smtClean="0"/>
              <a:t>relay</a:t>
            </a:r>
          </a:p>
          <a:p>
            <a:r>
              <a:rPr lang="en-US" dirty="0" smtClean="0"/>
              <a:t> </a:t>
            </a:r>
            <a:r>
              <a:rPr lang="en-US" dirty="0"/>
              <a:t>services in geosynchronous orbit). </a:t>
            </a:r>
            <a:endParaRPr lang="en-US" dirty="0" smtClean="0"/>
          </a:p>
          <a:p>
            <a:r>
              <a:rPr lang="en-US" dirty="0" smtClean="0"/>
              <a:t>In </a:t>
            </a:r>
            <a:r>
              <a:rPr lang="en-US" dirty="0"/>
              <a:t>this orbit, satellites maintain the same footprint</a:t>
            </a:r>
          </a:p>
          <a:p>
            <a:endParaRPr lang="en-US" dirty="0"/>
          </a:p>
        </p:txBody>
      </p:sp>
    </p:spTree>
    <p:extLst>
      <p:ext uri="{BB962C8B-B14F-4D97-AF65-F5344CB8AC3E}">
        <p14:creationId xmlns:p14="http://schemas.microsoft.com/office/powerpoint/2010/main" val="206606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01" y="211168"/>
            <a:ext cx="8534400" cy="1507067"/>
          </a:xfrm>
        </p:spPr>
        <p:txBody>
          <a:bodyPr/>
          <a:lstStyle/>
          <a:p>
            <a:r>
              <a:rPr lang="en-US" dirty="0" smtClean="0"/>
              <a:t>THE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553" y="1341839"/>
            <a:ext cx="9851177" cy="5353301"/>
          </a:xfrm>
        </p:spPr>
      </p:pic>
    </p:spTree>
    <p:extLst>
      <p:ext uri="{BB962C8B-B14F-4D97-AF65-F5344CB8AC3E}">
        <p14:creationId xmlns:p14="http://schemas.microsoft.com/office/powerpoint/2010/main" val="3629290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766" y="411986"/>
            <a:ext cx="8534400" cy="5798456"/>
          </a:xfrm>
        </p:spPr>
        <p:txBody>
          <a:bodyPr>
            <a:noAutofit/>
          </a:bodyPr>
          <a:lstStyle/>
          <a:p>
            <a:r>
              <a:rPr lang="en-US" sz="2400" dirty="0"/>
              <a:t>By giving each channel a different frequency "slot" on the cable, the separate television signals do not interfere. At the subscriber's residence, either the subscriber's television or a set-top box provided by the cable company translates the desired channel back to its original frequency (baseband), and it is displayed on-screen.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4915" y="628029"/>
            <a:ext cx="3369582" cy="5366371"/>
          </a:xfrm>
        </p:spPr>
      </p:pic>
    </p:spTree>
    <p:extLst>
      <p:ext uri="{BB962C8B-B14F-4D97-AF65-F5344CB8AC3E}">
        <p14:creationId xmlns:p14="http://schemas.microsoft.com/office/powerpoint/2010/main" val="188495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HD is enabled via cable, thanks to MPEG compression schemes.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564" y="634882"/>
            <a:ext cx="4823716" cy="3905979"/>
          </a:xfrm>
        </p:spPr>
      </p:pic>
    </p:spTree>
    <p:extLst>
      <p:ext uri="{BB962C8B-B14F-4D97-AF65-F5344CB8AC3E}">
        <p14:creationId xmlns:p14="http://schemas.microsoft.com/office/powerpoint/2010/main" val="408200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0" y="-385114"/>
            <a:ext cx="8534400" cy="1507067"/>
          </a:xfrm>
        </p:spPr>
        <p:txBody>
          <a:bodyPr/>
          <a:lstStyle/>
          <a:p>
            <a:r>
              <a:rPr lang="en-US" dirty="0" smtClean="0"/>
              <a:t>Video</a:t>
            </a:r>
            <a:endParaRPr lang="en-US" dirty="0"/>
          </a:p>
        </p:txBody>
      </p:sp>
      <p:pic>
        <p:nvPicPr>
          <p:cNvPr id="4" name="l5gZ02DZY08"/>
          <p:cNvPicPr>
            <a:picLocks noGrp="1" noRot="1" noChangeAspect="1"/>
          </p:cNvPicPr>
          <p:nvPr>
            <p:ph idx="1"/>
            <a:videoFile r:link="rId1"/>
          </p:nvPr>
        </p:nvPicPr>
        <p:blipFill>
          <a:blip r:embed="rId3"/>
          <a:stretch>
            <a:fillRect/>
          </a:stretch>
        </p:blipFill>
        <p:spPr>
          <a:xfrm>
            <a:off x="1002077" y="770709"/>
            <a:ext cx="10205855" cy="5740793"/>
          </a:xfrm>
          <a:prstGeom prst="rect">
            <a:avLst/>
          </a:prstGeom>
        </p:spPr>
      </p:pic>
    </p:spTree>
    <p:extLst>
      <p:ext uri="{BB962C8B-B14F-4D97-AF65-F5344CB8AC3E}">
        <p14:creationId xmlns:p14="http://schemas.microsoft.com/office/powerpoint/2010/main" val="1328114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11033171" cy="1507067"/>
          </a:xfrm>
        </p:spPr>
        <p:txBody>
          <a:bodyPr>
            <a:normAutofit fontScale="90000"/>
          </a:bodyPr>
          <a:lstStyle/>
          <a:p>
            <a:r>
              <a:rPr lang="en-US" dirty="0">
                <a:hlinkClick r:id="rId2"/>
              </a:rPr>
              <a:t>The Diffusion Group</a:t>
            </a:r>
            <a:r>
              <a:rPr lang="en-US" dirty="0"/>
              <a:t> (TDG) estimates that by 2030, the “traditional” pay TV market — think cable and satellite TV — will have shrunk by 26%, leaving only 60% of households subscribing to traditional pay TV.</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5635" y="1260863"/>
            <a:ext cx="2458729" cy="1808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257" y="1260863"/>
            <a:ext cx="2050869" cy="205086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716" y="1358733"/>
            <a:ext cx="4802189" cy="1613235"/>
          </a:xfrm>
          <a:prstGeom prst="rect">
            <a:avLst/>
          </a:prstGeom>
        </p:spPr>
      </p:pic>
    </p:spTree>
    <p:extLst>
      <p:ext uri="{BB962C8B-B14F-4D97-AF65-F5344CB8AC3E}">
        <p14:creationId xmlns:p14="http://schemas.microsoft.com/office/powerpoint/2010/main" val="171523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62149"/>
            <a:ext cx="9103774" cy="2862322"/>
          </a:xfrm>
          <a:prstGeom prst="rect">
            <a:avLst/>
          </a:prstGeom>
          <a:noFill/>
        </p:spPr>
        <p:txBody>
          <a:bodyPr wrap="none" rtlCol="0">
            <a:spAutoFit/>
          </a:bodyPr>
          <a:lstStyle/>
          <a:p>
            <a:r>
              <a:rPr lang="en-US" dirty="0" smtClean="0"/>
              <a:t>Url: AliKalkandelen.github.io/CS410</a:t>
            </a:r>
          </a:p>
          <a:p>
            <a:endParaRPr lang="en-US" dirty="0"/>
          </a:p>
          <a:p>
            <a:r>
              <a:rPr lang="en-US" dirty="0" smtClean="0"/>
              <a:t>References:</a:t>
            </a:r>
          </a:p>
          <a:p>
            <a:endParaRPr lang="en-US" dirty="0"/>
          </a:p>
          <a:p>
            <a:pPr marL="285750" indent="-285750">
              <a:buFont typeface="Arial" panose="020B0604020202020204" pitchFamily="34" charset="0"/>
              <a:buChar char="•"/>
            </a:pPr>
            <a:r>
              <a:rPr lang="en-US" u="sng" dirty="0">
                <a:hlinkClick r:id="rId2"/>
              </a:rPr>
              <a:t>https://en.wikipedia.org/wiki/Cable_television</a:t>
            </a:r>
            <a:endParaRPr lang="en-US" dirty="0"/>
          </a:p>
          <a:p>
            <a:pPr marL="285750" indent="-285750">
              <a:buFont typeface="Arial" panose="020B0604020202020204" pitchFamily="34" charset="0"/>
              <a:buChar char="•"/>
            </a:pPr>
            <a:r>
              <a:rPr lang="en-US" u="sng" dirty="0">
                <a:hlinkClick r:id="rId3"/>
              </a:rPr>
              <a:t>https://electronics.howstuffworks.com/cable-tv.htm</a:t>
            </a:r>
            <a:endParaRPr lang="en-US" dirty="0"/>
          </a:p>
          <a:p>
            <a:pPr marL="285750" indent="-285750">
              <a:buFont typeface="Arial" panose="020B0604020202020204" pitchFamily="34" charset="0"/>
              <a:buChar char="•"/>
            </a:pPr>
            <a:r>
              <a:rPr lang="en-US" u="sng" dirty="0">
                <a:hlinkClick r:id="rId4"/>
              </a:rPr>
              <a:t>https://itstillworks.com/cable-television-works-tutorial-17251.html</a:t>
            </a:r>
            <a:endParaRPr lang="en-US" dirty="0"/>
          </a:p>
          <a:p>
            <a:pPr marL="285750" indent="-285750">
              <a:buFont typeface="Arial" panose="020B0604020202020204" pitchFamily="34" charset="0"/>
              <a:buChar char="•"/>
            </a:pPr>
            <a:r>
              <a:rPr lang="en-US" u="sng" dirty="0">
                <a:hlinkClick r:id="rId5"/>
              </a:rPr>
              <a:t>https://avc.com/2012/02/clearqam-what-it-is-and-why-it-matters/</a:t>
            </a:r>
            <a:endParaRPr lang="en-US" dirty="0"/>
          </a:p>
          <a:p>
            <a:pPr marL="285750" indent="-285750">
              <a:buFont typeface="Arial" panose="020B0604020202020204" pitchFamily="34" charset="0"/>
              <a:buChar char="•"/>
            </a:pPr>
            <a:r>
              <a:rPr lang="en-US" u="sng" dirty="0">
                <a:hlinkClick r:id="rId6"/>
              </a:rPr>
              <a:t>http://jhr.uwpress.org/content/early/2017/10/02/jhr.54.2.0316.7819R1.abstract</a:t>
            </a:r>
            <a:endParaRPr lang="en-US" dirty="0"/>
          </a:p>
          <a:p>
            <a:endParaRPr lang="en-US" dirty="0"/>
          </a:p>
        </p:txBody>
      </p:sp>
    </p:spTree>
    <p:extLst>
      <p:ext uri="{BB962C8B-B14F-4D97-AF65-F5344CB8AC3E}">
        <p14:creationId xmlns:p14="http://schemas.microsoft.com/office/powerpoint/2010/main" val="2101244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21</TotalTime>
  <Words>288</Words>
  <Application>Microsoft Office PowerPoint</Application>
  <PresentationFormat>Widescreen</PresentationFormat>
  <Paragraphs>27</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CATV(CABLE TELEVISION) </vt:lpstr>
      <vt:lpstr>Cable television is a system of delivering television programming to paying subscribers via radio frequency (RF) signals transmitted through coaxial cables or light pulses through fiber-optic cables. Cable television, introduced in the 1970s, offers a greater number of channels, while solving antenna reception problems. Even though it started in the 70s, Satellite Television with an antenna was though about even back in the 1940s. Using a direct feed to the television or decoder box, cable TV is the most widely used television reception medium. Understanding how cable television really works allows insight into how one cable leading into your home can carry so much information. About 70 Percent of households have cable TV</vt:lpstr>
      <vt:lpstr>PowerPoint Presentation</vt:lpstr>
      <vt:lpstr>THE PRINCIPLE</vt:lpstr>
      <vt:lpstr>By giving each channel a different frequency "slot" on the cable, the separate television signals do not interfere. At the subscriber's residence, either the subscriber's television or a set-top box provided by the cable company translates the desired channel back to its original frequency (baseband), and it is displayed on-screen.</vt:lpstr>
      <vt:lpstr>HD is enabled via cable, thanks to MPEG compression schemes.</vt:lpstr>
      <vt:lpstr>Video</vt:lpstr>
      <vt:lpstr>The Diffusion Group (TDG) estimates that by 2030, the “traditional” pay TV market — think cable and satellite TV — will have shrunk by 26%, leaving only 60% of households subscribing to traditional pay TV.</vt:lpstr>
      <vt:lpstr>PowerPoint Presentation</vt:lpstr>
    </vt:vector>
  </TitlesOfParts>
  <Company>New Jersey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CATV(CABLE TELEVISION)</dc:title>
  <dc:creator>Ali Kalkandelen</dc:creator>
  <cp:lastModifiedBy>Ali Kalkandelen</cp:lastModifiedBy>
  <cp:revision>3</cp:revision>
  <dcterms:created xsi:type="dcterms:W3CDTF">2018-04-09T20:40:35Z</dcterms:created>
  <dcterms:modified xsi:type="dcterms:W3CDTF">2018-04-09T21:01:43Z</dcterms:modified>
</cp:coreProperties>
</file>