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>
        <p:scale>
          <a:sx n="122" d="100"/>
          <a:sy n="122" d="100"/>
        </p:scale>
        <p:origin x="-33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3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4EC4-874A-4BDE-8EA1-E83E741B1AC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9339-F720-4B1A-8DA6-E07CB207D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053"/>
          <p:cNvSpPr>
            <a:spLocks noChangeArrowheads="1"/>
          </p:cNvSpPr>
          <p:nvPr/>
        </p:nvSpPr>
        <p:spPr bwMode="auto">
          <a:xfrm>
            <a:off x="3534399" y="303108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9" name="Oval 2057"/>
          <p:cNvSpPr>
            <a:spLocks noChangeArrowheads="1"/>
          </p:cNvSpPr>
          <p:nvPr/>
        </p:nvSpPr>
        <p:spPr bwMode="auto">
          <a:xfrm>
            <a:off x="3563789" y="4808772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" name="Oval 2059"/>
          <p:cNvSpPr>
            <a:spLocks noChangeArrowheads="1"/>
          </p:cNvSpPr>
          <p:nvPr/>
        </p:nvSpPr>
        <p:spPr bwMode="auto">
          <a:xfrm>
            <a:off x="3878285" y="393787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2" name="Line 2060"/>
          <p:cNvSpPr>
            <a:spLocks noChangeShapeType="1"/>
          </p:cNvSpPr>
          <p:nvPr/>
        </p:nvSpPr>
        <p:spPr bwMode="auto">
          <a:xfrm flipV="1">
            <a:off x="3659210" y="4118853"/>
            <a:ext cx="285749" cy="6899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Line 2061"/>
          <p:cNvSpPr>
            <a:spLocks noChangeShapeType="1"/>
          </p:cNvSpPr>
          <p:nvPr/>
        </p:nvSpPr>
        <p:spPr bwMode="auto">
          <a:xfrm>
            <a:off x="3630635" y="3205486"/>
            <a:ext cx="314324" cy="7514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Line 2062"/>
          <p:cNvSpPr>
            <a:spLocks noChangeShapeType="1"/>
          </p:cNvSpPr>
          <p:nvPr/>
        </p:nvSpPr>
        <p:spPr bwMode="auto">
          <a:xfrm>
            <a:off x="3629649" y="3212064"/>
            <a:ext cx="29562" cy="159012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 Box 2071"/>
          <p:cNvSpPr txBox="1">
            <a:spLocks noChangeArrowheads="1"/>
          </p:cNvSpPr>
          <p:nvPr/>
        </p:nvSpPr>
        <p:spPr bwMode="auto">
          <a:xfrm>
            <a:off x="3679722" y="3171909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(1,1)</a:t>
            </a:r>
          </a:p>
        </p:txBody>
      </p:sp>
      <p:sp>
        <p:nvSpPr>
          <p:cNvPr id="27" name="Text Box 2076"/>
          <p:cNvSpPr txBox="1">
            <a:spLocks noChangeArrowheads="1"/>
          </p:cNvSpPr>
          <p:nvPr/>
        </p:nvSpPr>
        <p:spPr bwMode="auto">
          <a:xfrm>
            <a:off x="3855376" y="4056610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(2,1)</a:t>
            </a:r>
          </a:p>
        </p:txBody>
      </p:sp>
      <p:sp>
        <p:nvSpPr>
          <p:cNvPr id="28" name="Text Box 2077"/>
          <p:cNvSpPr txBox="1">
            <a:spLocks noChangeArrowheads="1"/>
          </p:cNvSpPr>
          <p:nvPr/>
        </p:nvSpPr>
        <p:spPr bwMode="auto">
          <a:xfrm>
            <a:off x="3586061" y="4927330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(3,1)</a:t>
            </a:r>
          </a:p>
        </p:txBody>
      </p:sp>
      <p:sp>
        <p:nvSpPr>
          <p:cNvPr id="29" name="Oval 2053"/>
          <p:cNvSpPr>
            <a:spLocks noChangeArrowheads="1"/>
          </p:cNvSpPr>
          <p:nvPr/>
        </p:nvSpPr>
        <p:spPr bwMode="auto">
          <a:xfrm>
            <a:off x="4789627" y="3277703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30" name="Oval 2057"/>
          <p:cNvSpPr>
            <a:spLocks noChangeArrowheads="1"/>
          </p:cNvSpPr>
          <p:nvPr/>
        </p:nvSpPr>
        <p:spPr bwMode="auto">
          <a:xfrm>
            <a:off x="4819017" y="5055386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31" name="Oval 2059"/>
          <p:cNvSpPr>
            <a:spLocks noChangeArrowheads="1"/>
          </p:cNvSpPr>
          <p:nvPr/>
        </p:nvSpPr>
        <p:spPr bwMode="auto">
          <a:xfrm>
            <a:off x="5133513" y="4184493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32" name="Line 2060"/>
          <p:cNvSpPr>
            <a:spLocks noChangeShapeType="1"/>
          </p:cNvSpPr>
          <p:nvPr/>
        </p:nvSpPr>
        <p:spPr bwMode="auto">
          <a:xfrm flipV="1">
            <a:off x="4914438" y="4365467"/>
            <a:ext cx="285749" cy="6899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3" name="Line 2061"/>
          <p:cNvSpPr>
            <a:spLocks noChangeShapeType="1"/>
          </p:cNvSpPr>
          <p:nvPr/>
        </p:nvSpPr>
        <p:spPr bwMode="auto">
          <a:xfrm>
            <a:off x="4885863" y="3452100"/>
            <a:ext cx="314324" cy="7514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4" name="Line 2062"/>
          <p:cNvSpPr>
            <a:spLocks noChangeShapeType="1"/>
          </p:cNvSpPr>
          <p:nvPr/>
        </p:nvSpPr>
        <p:spPr bwMode="auto">
          <a:xfrm>
            <a:off x="4884877" y="3458678"/>
            <a:ext cx="29562" cy="159012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5" name="Oval 2053"/>
          <p:cNvSpPr>
            <a:spLocks noChangeArrowheads="1"/>
          </p:cNvSpPr>
          <p:nvPr/>
        </p:nvSpPr>
        <p:spPr bwMode="auto">
          <a:xfrm>
            <a:off x="6163999" y="3261077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36" name="Oval 2057"/>
          <p:cNvSpPr>
            <a:spLocks noChangeArrowheads="1"/>
          </p:cNvSpPr>
          <p:nvPr/>
        </p:nvSpPr>
        <p:spPr bwMode="auto">
          <a:xfrm>
            <a:off x="6193389" y="5038760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37" name="Oval 2059"/>
          <p:cNvSpPr>
            <a:spLocks noChangeArrowheads="1"/>
          </p:cNvSpPr>
          <p:nvPr/>
        </p:nvSpPr>
        <p:spPr bwMode="auto">
          <a:xfrm>
            <a:off x="6507885" y="4167867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38" name="Line 2060"/>
          <p:cNvSpPr>
            <a:spLocks noChangeShapeType="1"/>
          </p:cNvSpPr>
          <p:nvPr/>
        </p:nvSpPr>
        <p:spPr bwMode="auto">
          <a:xfrm flipV="1">
            <a:off x="6288810" y="4348841"/>
            <a:ext cx="285749" cy="6899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" name="Line 2061"/>
          <p:cNvSpPr>
            <a:spLocks noChangeShapeType="1"/>
          </p:cNvSpPr>
          <p:nvPr/>
        </p:nvSpPr>
        <p:spPr bwMode="auto">
          <a:xfrm>
            <a:off x="6260235" y="3435474"/>
            <a:ext cx="314324" cy="7514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Line 2062"/>
          <p:cNvSpPr>
            <a:spLocks noChangeShapeType="1"/>
          </p:cNvSpPr>
          <p:nvPr/>
        </p:nvSpPr>
        <p:spPr bwMode="auto">
          <a:xfrm>
            <a:off x="6259249" y="3442052"/>
            <a:ext cx="29562" cy="159012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" name="Oval 2053"/>
          <p:cNvSpPr>
            <a:spLocks noChangeArrowheads="1"/>
          </p:cNvSpPr>
          <p:nvPr/>
        </p:nvSpPr>
        <p:spPr bwMode="auto">
          <a:xfrm>
            <a:off x="7411369" y="303108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42" name="Oval 2057"/>
          <p:cNvSpPr>
            <a:spLocks noChangeArrowheads="1"/>
          </p:cNvSpPr>
          <p:nvPr/>
        </p:nvSpPr>
        <p:spPr bwMode="auto">
          <a:xfrm>
            <a:off x="7440759" y="4808772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43" name="Oval 2059"/>
          <p:cNvSpPr>
            <a:spLocks noChangeArrowheads="1"/>
          </p:cNvSpPr>
          <p:nvPr/>
        </p:nvSpPr>
        <p:spPr bwMode="auto">
          <a:xfrm>
            <a:off x="7755255" y="393787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44" name="Line 2060"/>
          <p:cNvSpPr>
            <a:spLocks noChangeShapeType="1"/>
          </p:cNvSpPr>
          <p:nvPr/>
        </p:nvSpPr>
        <p:spPr bwMode="auto">
          <a:xfrm flipV="1">
            <a:off x="7536180" y="4118853"/>
            <a:ext cx="285749" cy="6899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Line 2061"/>
          <p:cNvSpPr>
            <a:spLocks noChangeShapeType="1"/>
          </p:cNvSpPr>
          <p:nvPr/>
        </p:nvSpPr>
        <p:spPr bwMode="auto">
          <a:xfrm>
            <a:off x="7507605" y="3205486"/>
            <a:ext cx="314324" cy="7514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" name="Line 2062"/>
          <p:cNvSpPr>
            <a:spLocks noChangeShapeType="1"/>
          </p:cNvSpPr>
          <p:nvPr/>
        </p:nvSpPr>
        <p:spPr bwMode="auto">
          <a:xfrm>
            <a:off x="7506619" y="3212064"/>
            <a:ext cx="29562" cy="159012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7" name="Line 2061"/>
          <p:cNvSpPr>
            <a:spLocks noChangeShapeType="1"/>
          </p:cNvSpPr>
          <p:nvPr/>
        </p:nvSpPr>
        <p:spPr bwMode="auto">
          <a:xfrm>
            <a:off x="3724899" y="3158837"/>
            <a:ext cx="1064728" cy="2151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Line 2061"/>
          <p:cNvSpPr>
            <a:spLocks noChangeShapeType="1"/>
          </p:cNvSpPr>
          <p:nvPr/>
        </p:nvSpPr>
        <p:spPr bwMode="auto">
          <a:xfrm>
            <a:off x="4063176" y="4046032"/>
            <a:ext cx="1064728" cy="2151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Line 2061"/>
          <p:cNvSpPr>
            <a:spLocks noChangeShapeType="1"/>
          </p:cNvSpPr>
          <p:nvPr/>
        </p:nvSpPr>
        <p:spPr bwMode="auto">
          <a:xfrm>
            <a:off x="3745969" y="4911424"/>
            <a:ext cx="1064728" cy="2151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Line 2061"/>
          <p:cNvSpPr>
            <a:spLocks noChangeShapeType="1"/>
          </p:cNvSpPr>
          <p:nvPr/>
        </p:nvSpPr>
        <p:spPr bwMode="auto">
          <a:xfrm flipV="1">
            <a:off x="6363267" y="3150212"/>
            <a:ext cx="1054340" cy="193439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1" name="Line 2061"/>
          <p:cNvSpPr>
            <a:spLocks noChangeShapeType="1"/>
          </p:cNvSpPr>
          <p:nvPr/>
        </p:nvSpPr>
        <p:spPr bwMode="auto">
          <a:xfrm flipV="1">
            <a:off x="6684817" y="4056610"/>
            <a:ext cx="1057104" cy="204571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Line 2061"/>
          <p:cNvSpPr>
            <a:spLocks noChangeShapeType="1"/>
          </p:cNvSpPr>
          <p:nvPr/>
        </p:nvSpPr>
        <p:spPr bwMode="auto">
          <a:xfrm flipV="1">
            <a:off x="6383889" y="4929113"/>
            <a:ext cx="1054340" cy="193439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Line 2061"/>
          <p:cNvSpPr>
            <a:spLocks noChangeShapeType="1"/>
          </p:cNvSpPr>
          <p:nvPr/>
        </p:nvSpPr>
        <p:spPr bwMode="auto">
          <a:xfrm flipV="1">
            <a:off x="4979431" y="3343650"/>
            <a:ext cx="1184568" cy="30336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5" name="Line 2061"/>
          <p:cNvSpPr>
            <a:spLocks noChangeShapeType="1"/>
          </p:cNvSpPr>
          <p:nvPr/>
        </p:nvSpPr>
        <p:spPr bwMode="auto">
          <a:xfrm flipV="1">
            <a:off x="5310972" y="4251658"/>
            <a:ext cx="1178037" cy="1326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Line 2061"/>
          <p:cNvSpPr>
            <a:spLocks noChangeShapeType="1"/>
          </p:cNvSpPr>
          <p:nvPr/>
        </p:nvSpPr>
        <p:spPr bwMode="auto">
          <a:xfrm flipV="1">
            <a:off x="5009169" y="5114079"/>
            <a:ext cx="1184568" cy="30336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7" name="Line 2061"/>
          <p:cNvSpPr>
            <a:spLocks noChangeShapeType="1"/>
          </p:cNvSpPr>
          <p:nvPr/>
        </p:nvSpPr>
        <p:spPr bwMode="auto">
          <a:xfrm flipV="1">
            <a:off x="3729699" y="3115780"/>
            <a:ext cx="3687212" cy="2321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Line 2061"/>
          <p:cNvSpPr>
            <a:spLocks noChangeShapeType="1"/>
          </p:cNvSpPr>
          <p:nvPr/>
        </p:nvSpPr>
        <p:spPr bwMode="auto">
          <a:xfrm flipV="1">
            <a:off x="4055997" y="4029406"/>
            <a:ext cx="3685924" cy="423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Line 2061"/>
          <p:cNvSpPr>
            <a:spLocks noChangeShapeType="1"/>
          </p:cNvSpPr>
          <p:nvPr/>
        </p:nvSpPr>
        <p:spPr bwMode="auto">
          <a:xfrm flipV="1">
            <a:off x="3735241" y="4897634"/>
            <a:ext cx="3716602" cy="1474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0" name="Oval 2053"/>
          <p:cNvSpPr>
            <a:spLocks noChangeArrowheads="1"/>
          </p:cNvSpPr>
          <p:nvPr/>
        </p:nvSpPr>
        <p:spPr bwMode="auto">
          <a:xfrm>
            <a:off x="2340139" y="3067107"/>
            <a:ext cx="190500" cy="180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61" name="Oval 2057"/>
          <p:cNvSpPr>
            <a:spLocks noChangeArrowheads="1"/>
          </p:cNvSpPr>
          <p:nvPr/>
        </p:nvSpPr>
        <p:spPr bwMode="auto">
          <a:xfrm>
            <a:off x="2369529" y="4844790"/>
            <a:ext cx="190500" cy="180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62" name="Oval 2059"/>
          <p:cNvSpPr>
            <a:spLocks noChangeArrowheads="1"/>
          </p:cNvSpPr>
          <p:nvPr/>
        </p:nvSpPr>
        <p:spPr bwMode="auto">
          <a:xfrm>
            <a:off x="2684025" y="3973897"/>
            <a:ext cx="190500" cy="180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63" name="Line 2060"/>
          <p:cNvSpPr>
            <a:spLocks noChangeShapeType="1"/>
          </p:cNvSpPr>
          <p:nvPr/>
        </p:nvSpPr>
        <p:spPr bwMode="auto">
          <a:xfrm flipV="1">
            <a:off x="2464950" y="4154871"/>
            <a:ext cx="285749" cy="6899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4" name="Line 2061"/>
          <p:cNvSpPr>
            <a:spLocks noChangeShapeType="1"/>
          </p:cNvSpPr>
          <p:nvPr/>
        </p:nvSpPr>
        <p:spPr bwMode="auto">
          <a:xfrm>
            <a:off x="2436375" y="3241504"/>
            <a:ext cx="314324" cy="7514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Line 2062"/>
          <p:cNvSpPr>
            <a:spLocks noChangeShapeType="1"/>
          </p:cNvSpPr>
          <p:nvPr/>
        </p:nvSpPr>
        <p:spPr bwMode="auto">
          <a:xfrm>
            <a:off x="2435389" y="3248082"/>
            <a:ext cx="29562" cy="159012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Oval 2053"/>
          <p:cNvSpPr>
            <a:spLocks noChangeArrowheads="1"/>
          </p:cNvSpPr>
          <p:nvPr/>
        </p:nvSpPr>
        <p:spPr bwMode="auto">
          <a:xfrm>
            <a:off x="3481751" y="2230297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67" name="Oval 2053"/>
          <p:cNvSpPr>
            <a:spLocks noChangeArrowheads="1"/>
          </p:cNvSpPr>
          <p:nvPr/>
        </p:nvSpPr>
        <p:spPr bwMode="auto">
          <a:xfrm>
            <a:off x="4736979" y="2476911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68" name="Oval 2053"/>
          <p:cNvSpPr>
            <a:spLocks noChangeArrowheads="1"/>
          </p:cNvSpPr>
          <p:nvPr/>
        </p:nvSpPr>
        <p:spPr bwMode="auto">
          <a:xfrm>
            <a:off x="6111351" y="2460285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69" name="Oval 2053"/>
          <p:cNvSpPr>
            <a:spLocks noChangeArrowheads="1"/>
          </p:cNvSpPr>
          <p:nvPr/>
        </p:nvSpPr>
        <p:spPr bwMode="auto">
          <a:xfrm>
            <a:off x="7358721" y="2230297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70" name="Line 2061"/>
          <p:cNvSpPr>
            <a:spLocks noChangeShapeType="1"/>
          </p:cNvSpPr>
          <p:nvPr/>
        </p:nvSpPr>
        <p:spPr bwMode="auto">
          <a:xfrm>
            <a:off x="3672251" y="2358045"/>
            <a:ext cx="1064728" cy="2151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1" name="Line 2061"/>
          <p:cNvSpPr>
            <a:spLocks noChangeShapeType="1"/>
          </p:cNvSpPr>
          <p:nvPr/>
        </p:nvSpPr>
        <p:spPr bwMode="auto">
          <a:xfrm flipV="1">
            <a:off x="6310619" y="2349420"/>
            <a:ext cx="1054340" cy="193439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2" name="Line 2061"/>
          <p:cNvSpPr>
            <a:spLocks noChangeShapeType="1"/>
          </p:cNvSpPr>
          <p:nvPr/>
        </p:nvSpPr>
        <p:spPr bwMode="auto">
          <a:xfrm flipV="1">
            <a:off x="4926783" y="2542858"/>
            <a:ext cx="1184568" cy="30336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3" name="Line 2061"/>
          <p:cNvSpPr>
            <a:spLocks noChangeShapeType="1"/>
          </p:cNvSpPr>
          <p:nvPr/>
        </p:nvSpPr>
        <p:spPr bwMode="auto">
          <a:xfrm flipV="1">
            <a:off x="3677051" y="2314988"/>
            <a:ext cx="3687212" cy="23212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4" name="Text Box 2071"/>
          <p:cNvSpPr txBox="1">
            <a:spLocks noChangeArrowheads="1"/>
          </p:cNvSpPr>
          <p:nvPr/>
        </p:nvSpPr>
        <p:spPr bwMode="auto">
          <a:xfrm>
            <a:off x="4909473" y="3332604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(1,2)</a:t>
            </a:r>
          </a:p>
        </p:txBody>
      </p:sp>
      <p:sp>
        <p:nvSpPr>
          <p:cNvPr id="75" name="Text Box 2076"/>
          <p:cNvSpPr txBox="1">
            <a:spLocks noChangeArrowheads="1"/>
          </p:cNvSpPr>
          <p:nvPr/>
        </p:nvSpPr>
        <p:spPr bwMode="auto">
          <a:xfrm>
            <a:off x="5143850" y="4264430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(2,2)</a:t>
            </a:r>
          </a:p>
        </p:txBody>
      </p:sp>
      <p:sp>
        <p:nvSpPr>
          <p:cNvPr id="76" name="Text Box 2077"/>
          <p:cNvSpPr txBox="1">
            <a:spLocks noChangeArrowheads="1"/>
          </p:cNvSpPr>
          <p:nvPr/>
        </p:nvSpPr>
        <p:spPr bwMode="auto">
          <a:xfrm>
            <a:off x="4874535" y="5135150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(3,2)</a:t>
            </a:r>
          </a:p>
        </p:txBody>
      </p:sp>
      <p:sp>
        <p:nvSpPr>
          <p:cNvPr id="77" name="Text Box 2071"/>
          <p:cNvSpPr txBox="1">
            <a:spLocks noChangeArrowheads="1"/>
          </p:cNvSpPr>
          <p:nvPr/>
        </p:nvSpPr>
        <p:spPr bwMode="auto">
          <a:xfrm>
            <a:off x="6297579" y="3292428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(1,3)</a:t>
            </a:r>
          </a:p>
        </p:txBody>
      </p:sp>
      <p:sp>
        <p:nvSpPr>
          <p:cNvPr id="78" name="Text Box 2076"/>
          <p:cNvSpPr txBox="1">
            <a:spLocks noChangeArrowheads="1"/>
          </p:cNvSpPr>
          <p:nvPr/>
        </p:nvSpPr>
        <p:spPr bwMode="auto">
          <a:xfrm>
            <a:off x="6518216" y="4247804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(2,3)</a:t>
            </a:r>
          </a:p>
        </p:txBody>
      </p:sp>
      <p:sp>
        <p:nvSpPr>
          <p:cNvPr id="79" name="Text Box 2077"/>
          <p:cNvSpPr txBox="1">
            <a:spLocks noChangeArrowheads="1"/>
          </p:cNvSpPr>
          <p:nvPr/>
        </p:nvSpPr>
        <p:spPr bwMode="auto">
          <a:xfrm>
            <a:off x="6277049" y="5105988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(3,3)</a:t>
            </a:r>
          </a:p>
        </p:txBody>
      </p:sp>
      <p:sp>
        <p:nvSpPr>
          <p:cNvPr id="80" name="Text Box 2071"/>
          <p:cNvSpPr txBox="1">
            <a:spLocks noChangeArrowheads="1"/>
          </p:cNvSpPr>
          <p:nvPr/>
        </p:nvSpPr>
        <p:spPr bwMode="auto">
          <a:xfrm>
            <a:off x="7506926" y="3058639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(1,4)</a:t>
            </a:r>
          </a:p>
        </p:txBody>
      </p:sp>
      <p:sp>
        <p:nvSpPr>
          <p:cNvPr id="81" name="Text Box 2076"/>
          <p:cNvSpPr txBox="1">
            <a:spLocks noChangeArrowheads="1"/>
          </p:cNvSpPr>
          <p:nvPr/>
        </p:nvSpPr>
        <p:spPr bwMode="auto">
          <a:xfrm>
            <a:off x="7787237" y="4016124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(2,4)</a:t>
            </a:r>
          </a:p>
        </p:txBody>
      </p:sp>
      <p:sp>
        <p:nvSpPr>
          <p:cNvPr id="82" name="Text Box 2077"/>
          <p:cNvSpPr txBox="1">
            <a:spLocks noChangeArrowheads="1"/>
          </p:cNvSpPr>
          <p:nvPr/>
        </p:nvSpPr>
        <p:spPr bwMode="auto">
          <a:xfrm>
            <a:off x="7491250" y="4878164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(3,4)</a:t>
            </a:r>
          </a:p>
        </p:txBody>
      </p:sp>
      <p:sp>
        <p:nvSpPr>
          <p:cNvPr id="83" name="Text Box 2071"/>
          <p:cNvSpPr txBox="1">
            <a:spLocks noChangeArrowheads="1"/>
          </p:cNvSpPr>
          <p:nvPr/>
        </p:nvSpPr>
        <p:spPr bwMode="auto">
          <a:xfrm>
            <a:off x="2462958" y="2974792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4" name="Text Box 2071"/>
          <p:cNvSpPr txBox="1">
            <a:spLocks noChangeArrowheads="1"/>
          </p:cNvSpPr>
          <p:nvPr/>
        </p:nvSpPr>
        <p:spPr bwMode="auto">
          <a:xfrm>
            <a:off x="2798554" y="3899145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85" name="Text Box 2071"/>
          <p:cNvSpPr txBox="1">
            <a:spLocks noChangeArrowheads="1"/>
          </p:cNvSpPr>
          <p:nvPr/>
        </p:nvSpPr>
        <p:spPr bwMode="auto">
          <a:xfrm>
            <a:off x="2488198" y="4805861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86" name="Text Box 2071"/>
          <p:cNvSpPr txBox="1">
            <a:spLocks noChangeArrowheads="1"/>
          </p:cNvSpPr>
          <p:nvPr/>
        </p:nvSpPr>
        <p:spPr bwMode="auto">
          <a:xfrm>
            <a:off x="3434386" y="2332037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87" name="Text Box 2071"/>
          <p:cNvSpPr txBox="1">
            <a:spLocks noChangeArrowheads="1"/>
          </p:cNvSpPr>
          <p:nvPr/>
        </p:nvSpPr>
        <p:spPr bwMode="auto">
          <a:xfrm>
            <a:off x="4688918" y="2590748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88" name="Text Box 2071"/>
          <p:cNvSpPr txBox="1">
            <a:spLocks noChangeArrowheads="1"/>
          </p:cNvSpPr>
          <p:nvPr/>
        </p:nvSpPr>
        <p:spPr bwMode="auto">
          <a:xfrm>
            <a:off x="6072754" y="2578419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89" name="Text Box 2071"/>
          <p:cNvSpPr txBox="1">
            <a:spLocks noChangeArrowheads="1"/>
          </p:cNvSpPr>
          <p:nvPr/>
        </p:nvSpPr>
        <p:spPr bwMode="auto">
          <a:xfrm>
            <a:off x="7311356" y="2351002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 Box 2071"/>
              <p:cNvSpPr txBox="1">
                <a:spLocks noChangeArrowheads="1"/>
              </p:cNvSpPr>
              <p:nvPr/>
            </p:nvSpPr>
            <p:spPr bwMode="auto">
              <a:xfrm>
                <a:off x="7689764" y="2039208"/>
                <a:ext cx="5810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𝐻</m:t>
                      </m:r>
                    </m:oMath>
                  </m:oMathPara>
                </a14:m>
                <a:endParaRPr lang="en-US" altLang="zh-TW" dirty="0">
                  <a:solidFill>
                    <a:srgbClr val="0070C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0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9764" y="2039208"/>
                <a:ext cx="5810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 Box 2071"/>
              <p:cNvSpPr txBox="1">
                <a:spLocks noChangeArrowheads="1"/>
              </p:cNvSpPr>
              <p:nvPr/>
            </p:nvSpPr>
            <p:spPr bwMode="auto">
              <a:xfrm>
                <a:off x="2160749" y="5048807"/>
                <a:ext cx="5810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𝐺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1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749" y="5048807"/>
                <a:ext cx="5810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 Box 2071"/>
              <p:cNvSpPr txBox="1">
                <a:spLocks noChangeArrowheads="1"/>
              </p:cNvSpPr>
              <p:nvPr/>
            </p:nvSpPr>
            <p:spPr bwMode="auto">
              <a:xfrm>
                <a:off x="8648668" y="3769198"/>
                <a:ext cx="11270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𝐺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  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2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8668" y="3769198"/>
                <a:ext cx="1127099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9145713" y="3970591"/>
            <a:ext cx="114663" cy="12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 Box 2071"/>
              <p:cNvSpPr txBox="1">
                <a:spLocks noChangeArrowheads="1"/>
              </p:cNvSpPr>
              <p:nvPr/>
            </p:nvSpPr>
            <p:spPr bwMode="auto">
              <a:xfrm>
                <a:off x="8180877" y="2946066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0070C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5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0877" y="2946066"/>
                <a:ext cx="5810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 Box 2071"/>
              <p:cNvSpPr txBox="1">
                <a:spLocks noChangeArrowheads="1"/>
              </p:cNvSpPr>
              <p:nvPr/>
            </p:nvSpPr>
            <p:spPr bwMode="auto">
              <a:xfrm>
                <a:off x="8155942" y="3841070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0070C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6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5942" y="3841070"/>
                <a:ext cx="58102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 Box 2071"/>
              <p:cNvSpPr txBox="1">
                <a:spLocks noChangeArrowheads="1"/>
              </p:cNvSpPr>
              <p:nvPr/>
            </p:nvSpPr>
            <p:spPr bwMode="auto">
              <a:xfrm>
                <a:off x="8133385" y="4684278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0070C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7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3385" y="4684278"/>
                <a:ext cx="58102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 Box 2071"/>
              <p:cNvSpPr txBox="1">
                <a:spLocks noChangeArrowheads="1"/>
              </p:cNvSpPr>
              <p:nvPr/>
            </p:nvSpPr>
            <p:spPr bwMode="auto">
              <a:xfrm>
                <a:off x="3434385" y="5389420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8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4385" y="5389420"/>
                <a:ext cx="58102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 Box 2071"/>
              <p:cNvSpPr txBox="1">
                <a:spLocks noChangeArrowheads="1"/>
              </p:cNvSpPr>
              <p:nvPr/>
            </p:nvSpPr>
            <p:spPr bwMode="auto">
              <a:xfrm>
                <a:off x="4668838" y="5404122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99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8838" y="5404122"/>
                <a:ext cx="58102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 Box 2071"/>
              <p:cNvSpPr txBox="1">
                <a:spLocks noChangeArrowheads="1"/>
              </p:cNvSpPr>
              <p:nvPr/>
            </p:nvSpPr>
            <p:spPr bwMode="auto">
              <a:xfrm>
                <a:off x="6071690" y="5408953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00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1690" y="5408953"/>
                <a:ext cx="58102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2071"/>
              <p:cNvSpPr txBox="1">
                <a:spLocks noChangeArrowheads="1"/>
              </p:cNvSpPr>
              <p:nvPr/>
            </p:nvSpPr>
            <p:spPr bwMode="auto">
              <a:xfrm>
                <a:off x="7269480" y="5404122"/>
                <a:ext cx="5810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2000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01" name="Text Box 20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9480" y="5404122"/>
                <a:ext cx="58102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XB Niloofar" panose="02000503080000020003" pitchFamily="2" charset="-78"/>
                <a:ea typeface="CMU Bright Roman" panose="02000603000000000000" pitchFamily="2" charset="0"/>
                <a:cs typeface="XB Niloofar" panose="02000503080000020003" pitchFamily="2" charset="-78"/>
              </a:rPr>
              <a:t>asdasd</a:t>
            </a:r>
            <a:endParaRPr lang="en-US" dirty="0">
              <a:latin typeface="XB Niloofar" panose="02000503080000020003" pitchFamily="2" charset="-78"/>
              <a:ea typeface="CMU Bright Roman" panose="02000603000000000000" pitchFamily="2" charset="0"/>
              <a:cs typeface="XB Niloofar" panose="02000503080000020003" pitchFamily="2" charset="-78"/>
            </a:endParaRPr>
          </a:p>
        </p:txBody>
      </p:sp>
      <p:sp>
        <p:nvSpPr>
          <p:cNvPr id="93" name="Oval 2053">
            <a:extLst>
              <a:ext uri="{FF2B5EF4-FFF2-40B4-BE49-F238E27FC236}">
                <a16:creationId xmlns:a16="http://schemas.microsoft.com/office/drawing/2014/main" id="{AA20E6CC-6F87-FF49-A4ED-54E13CBF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99" y="303108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02" name="Oval 2057">
            <a:extLst>
              <a:ext uri="{FF2B5EF4-FFF2-40B4-BE49-F238E27FC236}">
                <a16:creationId xmlns:a16="http://schemas.microsoft.com/office/drawing/2014/main" id="{269D9F1B-84F4-6B4A-8F9E-267C0E0E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789" y="4808772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03" name="Oval 2059">
            <a:extLst>
              <a:ext uri="{FF2B5EF4-FFF2-40B4-BE49-F238E27FC236}">
                <a16:creationId xmlns:a16="http://schemas.microsoft.com/office/drawing/2014/main" id="{6BDC5C02-C938-4F4F-86E5-69D25CFC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85" y="393787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04" name="Line 2060">
            <a:extLst>
              <a:ext uri="{FF2B5EF4-FFF2-40B4-BE49-F238E27FC236}">
                <a16:creationId xmlns:a16="http://schemas.microsoft.com/office/drawing/2014/main" id="{124AD473-210D-1A43-A4F0-1E11671B9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9210" y="4118853"/>
            <a:ext cx="285749" cy="68991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5" name="Line 2061">
            <a:extLst>
              <a:ext uri="{FF2B5EF4-FFF2-40B4-BE49-F238E27FC236}">
                <a16:creationId xmlns:a16="http://schemas.microsoft.com/office/drawing/2014/main" id="{C48C0004-AF85-984E-82F3-56930F4D7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35" y="3205486"/>
            <a:ext cx="314324" cy="75144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6" name="Line 2062">
            <a:extLst>
              <a:ext uri="{FF2B5EF4-FFF2-40B4-BE49-F238E27FC236}">
                <a16:creationId xmlns:a16="http://schemas.microsoft.com/office/drawing/2014/main" id="{6956FF98-485C-CF4F-9648-6366CBA0D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649" y="3212064"/>
            <a:ext cx="29562" cy="15901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7" name="Text Box 2071">
            <a:extLst>
              <a:ext uri="{FF2B5EF4-FFF2-40B4-BE49-F238E27FC236}">
                <a16:creationId xmlns:a16="http://schemas.microsoft.com/office/drawing/2014/main" id="{A6993E17-7933-AE4B-9BCD-51E7098C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722" y="3171909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(1,1)</a:t>
            </a:r>
          </a:p>
        </p:txBody>
      </p:sp>
      <p:sp>
        <p:nvSpPr>
          <p:cNvPr id="108" name="Text Box 2076">
            <a:extLst>
              <a:ext uri="{FF2B5EF4-FFF2-40B4-BE49-F238E27FC236}">
                <a16:creationId xmlns:a16="http://schemas.microsoft.com/office/drawing/2014/main" id="{599A9BED-1233-174B-96DC-D387FB0E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376" y="4056610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(2,1)</a:t>
            </a:r>
          </a:p>
        </p:txBody>
      </p:sp>
      <p:sp>
        <p:nvSpPr>
          <p:cNvPr id="109" name="Text Box 2077">
            <a:extLst>
              <a:ext uri="{FF2B5EF4-FFF2-40B4-BE49-F238E27FC236}">
                <a16:creationId xmlns:a16="http://schemas.microsoft.com/office/drawing/2014/main" id="{1B1D3EB2-0322-1241-99E9-05708A46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061" y="4927330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(3,1)</a:t>
            </a:r>
          </a:p>
        </p:txBody>
      </p:sp>
      <p:sp>
        <p:nvSpPr>
          <p:cNvPr id="110" name="Oval 2053">
            <a:extLst>
              <a:ext uri="{FF2B5EF4-FFF2-40B4-BE49-F238E27FC236}">
                <a16:creationId xmlns:a16="http://schemas.microsoft.com/office/drawing/2014/main" id="{42E1294C-126F-8A40-8CA9-35DDE9E5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627" y="3277703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1" name="Oval 2057">
            <a:extLst>
              <a:ext uri="{FF2B5EF4-FFF2-40B4-BE49-F238E27FC236}">
                <a16:creationId xmlns:a16="http://schemas.microsoft.com/office/drawing/2014/main" id="{F68D5FB1-3036-B942-BB1F-95933856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017" y="5055386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2" name="Oval 2059">
            <a:extLst>
              <a:ext uri="{FF2B5EF4-FFF2-40B4-BE49-F238E27FC236}">
                <a16:creationId xmlns:a16="http://schemas.microsoft.com/office/drawing/2014/main" id="{3880696A-4434-564C-940A-A3AE3F861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513" y="4184493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3" name="Line 2060">
            <a:extLst>
              <a:ext uri="{FF2B5EF4-FFF2-40B4-BE49-F238E27FC236}">
                <a16:creationId xmlns:a16="http://schemas.microsoft.com/office/drawing/2014/main" id="{65D68E39-F6EB-BD42-9F11-9052683CD1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4438" y="4365467"/>
            <a:ext cx="285749" cy="68991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4" name="Line 2061">
            <a:extLst>
              <a:ext uri="{FF2B5EF4-FFF2-40B4-BE49-F238E27FC236}">
                <a16:creationId xmlns:a16="http://schemas.microsoft.com/office/drawing/2014/main" id="{00EC7BF5-558A-0541-8125-B92915446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5863" y="3452100"/>
            <a:ext cx="314324" cy="75144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5" name="Line 2062">
            <a:extLst>
              <a:ext uri="{FF2B5EF4-FFF2-40B4-BE49-F238E27FC236}">
                <a16:creationId xmlns:a16="http://schemas.microsoft.com/office/drawing/2014/main" id="{29F48E90-FA1F-804E-A419-DF09C3E0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4877" y="3458678"/>
            <a:ext cx="29562" cy="15901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6" name="Oval 2053">
            <a:extLst>
              <a:ext uri="{FF2B5EF4-FFF2-40B4-BE49-F238E27FC236}">
                <a16:creationId xmlns:a16="http://schemas.microsoft.com/office/drawing/2014/main" id="{5C148850-A22A-8440-B432-F26940A7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999" y="3261077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7" name="Oval 2057">
            <a:extLst>
              <a:ext uri="{FF2B5EF4-FFF2-40B4-BE49-F238E27FC236}">
                <a16:creationId xmlns:a16="http://schemas.microsoft.com/office/drawing/2014/main" id="{EA147F9A-8CE6-D647-ADE4-D6CC98B4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389" y="5038760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8" name="Oval 2059">
            <a:extLst>
              <a:ext uri="{FF2B5EF4-FFF2-40B4-BE49-F238E27FC236}">
                <a16:creationId xmlns:a16="http://schemas.microsoft.com/office/drawing/2014/main" id="{BB66FED1-0150-1841-88B6-A7C29A11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885" y="4167867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19" name="Line 2060">
            <a:extLst>
              <a:ext uri="{FF2B5EF4-FFF2-40B4-BE49-F238E27FC236}">
                <a16:creationId xmlns:a16="http://schemas.microsoft.com/office/drawing/2014/main" id="{B3BD4FAC-33F6-1845-BAE2-2389AAF0C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8810" y="4348841"/>
            <a:ext cx="285749" cy="68991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0" name="Line 2061">
            <a:extLst>
              <a:ext uri="{FF2B5EF4-FFF2-40B4-BE49-F238E27FC236}">
                <a16:creationId xmlns:a16="http://schemas.microsoft.com/office/drawing/2014/main" id="{FD5F7CF1-8E81-4C4C-AC24-E732D0C0B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0235" y="3435474"/>
            <a:ext cx="314324" cy="75144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1" name="Line 2062">
            <a:extLst>
              <a:ext uri="{FF2B5EF4-FFF2-40B4-BE49-F238E27FC236}">
                <a16:creationId xmlns:a16="http://schemas.microsoft.com/office/drawing/2014/main" id="{FD352FB1-D31E-C04A-B6F5-833038E76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49" y="3442052"/>
            <a:ext cx="29562" cy="15901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2" name="Oval 2053">
            <a:extLst>
              <a:ext uri="{FF2B5EF4-FFF2-40B4-BE49-F238E27FC236}">
                <a16:creationId xmlns:a16="http://schemas.microsoft.com/office/drawing/2014/main" id="{45B199DA-D930-A84B-8DF6-67A99A2C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369" y="303108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23" name="Oval 2057">
            <a:extLst>
              <a:ext uri="{FF2B5EF4-FFF2-40B4-BE49-F238E27FC236}">
                <a16:creationId xmlns:a16="http://schemas.microsoft.com/office/drawing/2014/main" id="{5110AE48-177C-554A-8704-6E773B95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759" y="4808772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24" name="Oval 2059">
            <a:extLst>
              <a:ext uri="{FF2B5EF4-FFF2-40B4-BE49-F238E27FC236}">
                <a16:creationId xmlns:a16="http://schemas.microsoft.com/office/drawing/2014/main" id="{C7EF340A-BABC-F24F-9027-10824AFE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55" y="3937879"/>
            <a:ext cx="190500" cy="180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25" name="Line 2060">
            <a:extLst>
              <a:ext uri="{FF2B5EF4-FFF2-40B4-BE49-F238E27FC236}">
                <a16:creationId xmlns:a16="http://schemas.microsoft.com/office/drawing/2014/main" id="{D0A22B15-F135-F449-92CB-778F9AF290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6180" y="4118853"/>
            <a:ext cx="285749" cy="68991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6" name="Line 2061">
            <a:extLst>
              <a:ext uri="{FF2B5EF4-FFF2-40B4-BE49-F238E27FC236}">
                <a16:creationId xmlns:a16="http://schemas.microsoft.com/office/drawing/2014/main" id="{B14EE71B-B60E-ED46-A2A6-6038703C1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605" y="3205486"/>
            <a:ext cx="314324" cy="75144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7" name="Line 2062">
            <a:extLst>
              <a:ext uri="{FF2B5EF4-FFF2-40B4-BE49-F238E27FC236}">
                <a16:creationId xmlns:a16="http://schemas.microsoft.com/office/drawing/2014/main" id="{1AB2EDD6-08BD-274F-A65E-45442DDB7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6619" y="3212064"/>
            <a:ext cx="29562" cy="15901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8" name="Line 2061">
            <a:extLst>
              <a:ext uri="{FF2B5EF4-FFF2-40B4-BE49-F238E27FC236}">
                <a16:creationId xmlns:a16="http://schemas.microsoft.com/office/drawing/2014/main" id="{89235E63-4BC5-124E-B987-9659614A4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899" y="3158837"/>
            <a:ext cx="1064728" cy="2151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9" name="Line 2061">
            <a:extLst>
              <a:ext uri="{FF2B5EF4-FFF2-40B4-BE49-F238E27FC236}">
                <a16:creationId xmlns:a16="http://schemas.microsoft.com/office/drawing/2014/main" id="{0AE7F87D-CBFD-D84C-A5FD-2DF1DAD17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176" y="4046032"/>
            <a:ext cx="1064728" cy="2151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0" name="Line 2061">
            <a:extLst>
              <a:ext uri="{FF2B5EF4-FFF2-40B4-BE49-F238E27FC236}">
                <a16:creationId xmlns:a16="http://schemas.microsoft.com/office/drawing/2014/main" id="{5FABDC8C-0D75-6449-8CE3-E18C4C2F4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5969" y="4911424"/>
            <a:ext cx="1064728" cy="2151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1" name="Line 2061">
            <a:extLst>
              <a:ext uri="{FF2B5EF4-FFF2-40B4-BE49-F238E27FC236}">
                <a16:creationId xmlns:a16="http://schemas.microsoft.com/office/drawing/2014/main" id="{2C22E50F-4510-5343-B83A-B962B3103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3267" y="3150212"/>
            <a:ext cx="1054340" cy="19343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2" name="Line 2061">
            <a:extLst>
              <a:ext uri="{FF2B5EF4-FFF2-40B4-BE49-F238E27FC236}">
                <a16:creationId xmlns:a16="http://schemas.microsoft.com/office/drawing/2014/main" id="{F03492EE-5312-8E4B-9733-9908A0BF2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4817" y="4056610"/>
            <a:ext cx="1057104" cy="204571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3" name="Line 2061">
            <a:extLst>
              <a:ext uri="{FF2B5EF4-FFF2-40B4-BE49-F238E27FC236}">
                <a16:creationId xmlns:a16="http://schemas.microsoft.com/office/drawing/2014/main" id="{7B8E3ED5-ADCB-2E48-A197-68146789F0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889" y="4929113"/>
            <a:ext cx="1054340" cy="19343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4" name="Line 2061">
            <a:extLst>
              <a:ext uri="{FF2B5EF4-FFF2-40B4-BE49-F238E27FC236}">
                <a16:creationId xmlns:a16="http://schemas.microsoft.com/office/drawing/2014/main" id="{14C112A4-CD95-424F-9B39-436356FC6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9431" y="3343650"/>
            <a:ext cx="1184568" cy="30336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5" name="Line 2061">
            <a:extLst>
              <a:ext uri="{FF2B5EF4-FFF2-40B4-BE49-F238E27FC236}">
                <a16:creationId xmlns:a16="http://schemas.microsoft.com/office/drawing/2014/main" id="{9386FED6-8B56-C048-91A1-9ED55EE26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972" y="4251658"/>
            <a:ext cx="1178037" cy="1326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6" name="Line 2061">
            <a:extLst>
              <a:ext uri="{FF2B5EF4-FFF2-40B4-BE49-F238E27FC236}">
                <a16:creationId xmlns:a16="http://schemas.microsoft.com/office/drawing/2014/main" id="{9045D552-765B-4F45-8A36-BC1D66F1B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9169" y="5114079"/>
            <a:ext cx="1184568" cy="30336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7" name="Line 2061">
            <a:extLst>
              <a:ext uri="{FF2B5EF4-FFF2-40B4-BE49-F238E27FC236}">
                <a16:creationId xmlns:a16="http://schemas.microsoft.com/office/drawing/2014/main" id="{A099524E-A687-CF44-8BE3-C98F95458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9699" y="3115780"/>
            <a:ext cx="3687212" cy="23212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8" name="Line 2061">
            <a:extLst>
              <a:ext uri="{FF2B5EF4-FFF2-40B4-BE49-F238E27FC236}">
                <a16:creationId xmlns:a16="http://schemas.microsoft.com/office/drawing/2014/main" id="{15048DDB-1A61-0B44-BB7A-207B46EF4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5997" y="4029406"/>
            <a:ext cx="3685924" cy="423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9" name="Line 2061">
            <a:extLst>
              <a:ext uri="{FF2B5EF4-FFF2-40B4-BE49-F238E27FC236}">
                <a16:creationId xmlns:a16="http://schemas.microsoft.com/office/drawing/2014/main" id="{CBA710D2-7A55-A04E-A617-91F9C4509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241" y="4897634"/>
            <a:ext cx="3716602" cy="14742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0" name="Oval 2053">
            <a:extLst>
              <a:ext uri="{FF2B5EF4-FFF2-40B4-BE49-F238E27FC236}">
                <a16:creationId xmlns:a16="http://schemas.microsoft.com/office/drawing/2014/main" id="{5B305443-3A87-044A-9A53-AFE7A587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139" y="3067107"/>
            <a:ext cx="190500" cy="180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41" name="Oval 2057">
            <a:extLst>
              <a:ext uri="{FF2B5EF4-FFF2-40B4-BE49-F238E27FC236}">
                <a16:creationId xmlns:a16="http://schemas.microsoft.com/office/drawing/2014/main" id="{16FF5AA6-4664-C248-B87D-CBFBC05E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529" y="4844790"/>
            <a:ext cx="190500" cy="180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42" name="Oval 2059">
            <a:extLst>
              <a:ext uri="{FF2B5EF4-FFF2-40B4-BE49-F238E27FC236}">
                <a16:creationId xmlns:a16="http://schemas.microsoft.com/office/drawing/2014/main" id="{2C023D33-D958-0446-97A0-52D6CA547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025" y="3973897"/>
            <a:ext cx="190500" cy="1809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43" name="Line 2060">
            <a:extLst>
              <a:ext uri="{FF2B5EF4-FFF2-40B4-BE49-F238E27FC236}">
                <a16:creationId xmlns:a16="http://schemas.microsoft.com/office/drawing/2014/main" id="{73E5777D-1FFF-D340-8ABB-FD919F1830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4950" y="4154871"/>
            <a:ext cx="285749" cy="689918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4" name="Line 2061">
            <a:extLst>
              <a:ext uri="{FF2B5EF4-FFF2-40B4-BE49-F238E27FC236}">
                <a16:creationId xmlns:a16="http://schemas.microsoft.com/office/drawing/2014/main" id="{5489F614-8CAD-984C-A977-B8F380FAA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375" y="3241504"/>
            <a:ext cx="314324" cy="751444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5" name="Line 2062">
            <a:extLst>
              <a:ext uri="{FF2B5EF4-FFF2-40B4-BE49-F238E27FC236}">
                <a16:creationId xmlns:a16="http://schemas.microsoft.com/office/drawing/2014/main" id="{B15A3801-1B70-724B-9E44-294F74F09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389" y="3248082"/>
            <a:ext cx="29562" cy="159012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6" name="Oval 2053">
            <a:extLst>
              <a:ext uri="{FF2B5EF4-FFF2-40B4-BE49-F238E27FC236}">
                <a16:creationId xmlns:a16="http://schemas.microsoft.com/office/drawing/2014/main" id="{8903788C-FF52-2D45-A0E3-47B8064A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751" y="2230297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47" name="Oval 2053">
            <a:extLst>
              <a:ext uri="{FF2B5EF4-FFF2-40B4-BE49-F238E27FC236}">
                <a16:creationId xmlns:a16="http://schemas.microsoft.com/office/drawing/2014/main" id="{19EA7355-74A9-244C-AC61-95012FF2B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979" y="2476911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48" name="Oval 2053">
            <a:extLst>
              <a:ext uri="{FF2B5EF4-FFF2-40B4-BE49-F238E27FC236}">
                <a16:creationId xmlns:a16="http://schemas.microsoft.com/office/drawing/2014/main" id="{08E1D823-BAB0-7748-9724-3AB7D0419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351" y="2460285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49" name="Oval 2053">
            <a:extLst>
              <a:ext uri="{FF2B5EF4-FFF2-40B4-BE49-F238E27FC236}">
                <a16:creationId xmlns:a16="http://schemas.microsoft.com/office/drawing/2014/main" id="{789D0573-59D9-CB41-9266-34C6DAC4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721" y="2230297"/>
            <a:ext cx="190500" cy="1809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MU Serif Roman" panose="02000603000000000000" pitchFamily="2" charset="0"/>
              <a:ea typeface="新細明體" charset="-120"/>
              <a:cs typeface="CMU Serif Roman" panose="02000603000000000000" pitchFamily="2" charset="0"/>
            </a:endParaRPr>
          </a:p>
        </p:txBody>
      </p:sp>
      <p:sp>
        <p:nvSpPr>
          <p:cNvPr id="150" name="Line 2061">
            <a:extLst>
              <a:ext uri="{FF2B5EF4-FFF2-40B4-BE49-F238E27FC236}">
                <a16:creationId xmlns:a16="http://schemas.microsoft.com/office/drawing/2014/main" id="{5F234F07-EC1D-DA4C-BADF-6A20521D1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2251" y="2358045"/>
            <a:ext cx="1064728" cy="21515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1" name="Line 2061">
            <a:extLst>
              <a:ext uri="{FF2B5EF4-FFF2-40B4-BE49-F238E27FC236}">
                <a16:creationId xmlns:a16="http://schemas.microsoft.com/office/drawing/2014/main" id="{7AE71E40-D845-4049-BCA3-8DFE03177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0619" y="2349420"/>
            <a:ext cx="1054340" cy="193439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2" name="Line 2061">
            <a:extLst>
              <a:ext uri="{FF2B5EF4-FFF2-40B4-BE49-F238E27FC236}">
                <a16:creationId xmlns:a16="http://schemas.microsoft.com/office/drawing/2014/main" id="{28C7E9AC-EE06-8748-AC1A-A58DC6450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6783" y="2542858"/>
            <a:ext cx="1184568" cy="30336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3" name="Line 2061">
            <a:extLst>
              <a:ext uri="{FF2B5EF4-FFF2-40B4-BE49-F238E27FC236}">
                <a16:creationId xmlns:a16="http://schemas.microsoft.com/office/drawing/2014/main" id="{19E3C60F-6C88-E045-B201-691D30024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7051" y="2314988"/>
            <a:ext cx="3687212" cy="23212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4" name="Text Box 2071">
            <a:extLst>
              <a:ext uri="{FF2B5EF4-FFF2-40B4-BE49-F238E27FC236}">
                <a16:creationId xmlns:a16="http://schemas.microsoft.com/office/drawing/2014/main" id="{94CF1752-F88F-C041-B6EC-D7CB7FFE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473" y="3332604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(1,2)</a:t>
            </a:r>
          </a:p>
        </p:txBody>
      </p:sp>
      <p:sp>
        <p:nvSpPr>
          <p:cNvPr id="155" name="Text Box 2076">
            <a:extLst>
              <a:ext uri="{FF2B5EF4-FFF2-40B4-BE49-F238E27FC236}">
                <a16:creationId xmlns:a16="http://schemas.microsoft.com/office/drawing/2014/main" id="{CFEA58AB-D876-874E-8A52-BA847A6F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850" y="4264430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(2,2)</a:t>
            </a:r>
          </a:p>
        </p:txBody>
      </p:sp>
      <p:sp>
        <p:nvSpPr>
          <p:cNvPr id="156" name="Text Box 2077">
            <a:extLst>
              <a:ext uri="{FF2B5EF4-FFF2-40B4-BE49-F238E27FC236}">
                <a16:creationId xmlns:a16="http://schemas.microsoft.com/office/drawing/2014/main" id="{E64E39A0-B6F2-174C-A61B-29D9BBA8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535" y="5135150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(3,2)</a:t>
            </a:r>
          </a:p>
        </p:txBody>
      </p:sp>
      <p:sp>
        <p:nvSpPr>
          <p:cNvPr id="157" name="Text Box 2071">
            <a:extLst>
              <a:ext uri="{FF2B5EF4-FFF2-40B4-BE49-F238E27FC236}">
                <a16:creationId xmlns:a16="http://schemas.microsoft.com/office/drawing/2014/main" id="{DC6759EC-7788-F54C-A724-379360FC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579" y="3292428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(1,3)</a:t>
            </a:r>
          </a:p>
        </p:txBody>
      </p:sp>
      <p:sp>
        <p:nvSpPr>
          <p:cNvPr id="158" name="Text Box 2076">
            <a:extLst>
              <a:ext uri="{FF2B5EF4-FFF2-40B4-BE49-F238E27FC236}">
                <a16:creationId xmlns:a16="http://schemas.microsoft.com/office/drawing/2014/main" id="{B5FF4150-B110-A34D-AE61-40922E5C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16" y="4247804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(2,3)</a:t>
            </a:r>
          </a:p>
        </p:txBody>
      </p:sp>
      <p:sp>
        <p:nvSpPr>
          <p:cNvPr id="159" name="Text Box 2077">
            <a:extLst>
              <a:ext uri="{FF2B5EF4-FFF2-40B4-BE49-F238E27FC236}">
                <a16:creationId xmlns:a16="http://schemas.microsoft.com/office/drawing/2014/main" id="{93629BC6-6290-1E41-B6A0-B8E4783E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049" y="5105988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(3,3)</a:t>
            </a:r>
          </a:p>
        </p:txBody>
      </p:sp>
      <p:sp>
        <p:nvSpPr>
          <p:cNvPr id="160" name="Text Box 2071">
            <a:extLst>
              <a:ext uri="{FF2B5EF4-FFF2-40B4-BE49-F238E27FC236}">
                <a16:creationId xmlns:a16="http://schemas.microsoft.com/office/drawing/2014/main" id="{809ABAEC-9E45-9749-97F9-5C5427C3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926" y="3058639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(1,4)</a:t>
            </a:r>
          </a:p>
        </p:txBody>
      </p:sp>
      <p:sp>
        <p:nvSpPr>
          <p:cNvPr id="161" name="Text Box 2076">
            <a:extLst>
              <a:ext uri="{FF2B5EF4-FFF2-40B4-BE49-F238E27FC236}">
                <a16:creationId xmlns:a16="http://schemas.microsoft.com/office/drawing/2014/main" id="{C9A7A84B-3298-D84C-AFC9-1C5C9DD56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237" y="4016124"/>
            <a:ext cx="710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(2,4)</a:t>
            </a:r>
          </a:p>
        </p:txBody>
      </p:sp>
      <p:sp>
        <p:nvSpPr>
          <p:cNvPr id="162" name="Text Box 2077">
            <a:extLst>
              <a:ext uri="{FF2B5EF4-FFF2-40B4-BE49-F238E27FC236}">
                <a16:creationId xmlns:a16="http://schemas.microsoft.com/office/drawing/2014/main" id="{6C89CC41-A3A9-5749-9780-54C5AD43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250" y="4878164"/>
            <a:ext cx="1169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(3,4)</a:t>
            </a:r>
          </a:p>
        </p:txBody>
      </p:sp>
      <p:sp>
        <p:nvSpPr>
          <p:cNvPr id="163" name="Text Box 2071">
            <a:extLst>
              <a:ext uri="{FF2B5EF4-FFF2-40B4-BE49-F238E27FC236}">
                <a16:creationId xmlns:a16="http://schemas.microsoft.com/office/drawing/2014/main" id="{AF545001-E232-A84B-94FB-A47AB459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958" y="2974792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64" name="Text Box 2071">
            <a:extLst>
              <a:ext uri="{FF2B5EF4-FFF2-40B4-BE49-F238E27FC236}">
                <a16:creationId xmlns:a16="http://schemas.microsoft.com/office/drawing/2014/main" id="{4896A865-77A3-1C42-9BD2-84ED1EE9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554" y="3899145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165" name="Text Box 2071">
            <a:extLst>
              <a:ext uri="{FF2B5EF4-FFF2-40B4-BE49-F238E27FC236}">
                <a16:creationId xmlns:a16="http://schemas.microsoft.com/office/drawing/2014/main" id="{2C5F85EE-9353-634E-A170-C189414D4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98" y="4805861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166" name="Text Box 2071">
            <a:extLst>
              <a:ext uri="{FF2B5EF4-FFF2-40B4-BE49-F238E27FC236}">
                <a16:creationId xmlns:a16="http://schemas.microsoft.com/office/drawing/2014/main" id="{967A2D1C-C25F-2944-ACC7-D658BEF8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386" y="2332037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67" name="Text Box 2071">
            <a:extLst>
              <a:ext uri="{FF2B5EF4-FFF2-40B4-BE49-F238E27FC236}">
                <a16:creationId xmlns:a16="http://schemas.microsoft.com/office/drawing/2014/main" id="{4A922D43-231E-B54B-BF56-A157CA55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918" y="2590748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168" name="Text Box 2071">
            <a:extLst>
              <a:ext uri="{FF2B5EF4-FFF2-40B4-BE49-F238E27FC236}">
                <a16:creationId xmlns:a16="http://schemas.microsoft.com/office/drawing/2014/main" id="{A66521F6-79E2-344B-B081-D61D417D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54" y="2578419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169" name="Text Box 2071">
            <a:extLst>
              <a:ext uri="{FF2B5EF4-FFF2-40B4-BE49-F238E27FC236}">
                <a16:creationId xmlns:a16="http://schemas.microsoft.com/office/drawing/2014/main" id="{7940241A-9B8D-0242-9C63-D868F9D7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56" y="2351002"/>
            <a:ext cx="581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 Box 2071">
                <a:extLst>
                  <a:ext uri="{FF2B5EF4-FFF2-40B4-BE49-F238E27FC236}">
                    <a16:creationId xmlns:a16="http://schemas.microsoft.com/office/drawing/2014/main" id="{5C8EF795-FFE8-5044-9B7D-8BBD311F7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9764" y="2039208"/>
                <a:ext cx="5810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𝐻</m:t>
                      </m:r>
                    </m:oMath>
                  </m:oMathPara>
                </a14:m>
                <a:endParaRPr lang="en-US" altLang="zh-TW" dirty="0">
                  <a:solidFill>
                    <a:srgbClr val="0070C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70" name="Text Box 2071">
                <a:extLst>
                  <a:ext uri="{FF2B5EF4-FFF2-40B4-BE49-F238E27FC236}">
                    <a16:creationId xmlns:a16="http://schemas.microsoft.com/office/drawing/2014/main" id="{5C8EF795-FFE8-5044-9B7D-8BBD311F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9764" y="2039208"/>
                <a:ext cx="5810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 Box 2071">
                <a:extLst>
                  <a:ext uri="{FF2B5EF4-FFF2-40B4-BE49-F238E27FC236}">
                    <a16:creationId xmlns:a16="http://schemas.microsoft.com/office/drawing/2014/main" id="{9AE05731-54D2-AB48-A634-1E023643E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749" y="5048807"/>
                <a:ext cx="5810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𝐺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71" name="Text Box 2071">
                <a:extLst>
                  <a:ext uri="{FF2B5EF4-FFF2-40B4-BE49-F238E27FC236}">
                    <a16:creationId xmlns:a16="http://schemas.microsoft.com/office/drawing/2014/main" id="{9AE05731-54D2-AB48-A634-1E023643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749" y="5048807"/>
                <a:ext cx="5810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 Box 2071">
                <a:extLst>
                  <a:ext uri="{FF2B5EF4-FFF2-40B4-BE49-F238E27FC236}">
                    <a16:creationId xmlns:a16="http://schemas.microsoft.com/office/drawing/2014/main" id="{4ABD5676-B286-414F-AB7D-9F67376D2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8668" y="3769198"/>
                <a:ext cx="11270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𝐺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   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172" name="Text Box 2071">
                <a:extLst>
                  <a:ext uri="{FF2B5EF4-FFF2-40B4-BE49-F238E27FC236}">
                    <a16:creationId xmlns:a16="http://schemas.microsoft.com/office/drawing/2014/main" id="{4ABD5676-B286-414F-AB7D-9F67376D2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8668" y="3769198"/>
                <a:ext cx="1127099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1E75E962-D286-F249-B3A4-800321215DDA}"/>
              </a:ext>
            </a:extLst>
          </p:cNvPr>
          <p:cNvSpPr/>
          <p:nvPr/>
        </p:nvSpPr>
        <p:spPr>
          <a:xfrm>
            <a:off x="9145713" y="3970591"/>
            <a:ext cx="114663" cy="12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4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102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Serif Roman</vt:lpstr>
      <vt:lpstr>XB Niloofar</vt:lpstr>
      <vt:lpstr>Office Theme</vt:lpstr>
      <vt:lpstr>PowerPoint Presentation</vt:lpstr>
      <vt:lpstr>PowerPoint Presentation</vt:lpstr>
      <vt:lpstr>asdasd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</dc:creator>
  <cp:lastModifiedBy>Microsoft Office User</cp:lastModifiedBy>
  <cp:revision>11</cp:revision>
  <dcterms:created xsi:type="dcterms:W3CDTF">2020-03-23T04:13:53Z</dcterms:created>
  <dcterms:modified xsi:type="dcterms:W3CDTF">2020-03-23T09:40:27Z</dcterms:modified>
</cp:coreProperties>
</file>