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8" r:id="rId5"/>
    <p:sldId id="260" r:id="rId6"/>
    <p:sldId id="257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76591-59D7-42D3-BEE5-89905E1F88D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07D8D-3F6B-4B05-A7E7-533D648A9EE8}">
      <dgm:prSet phldrT="[Text]"/>
      <dgm:spPr/>
      <dgm:t>
        <a:bodyPr/>
        <a:lstStyle/>
        <a:p>
          <a:r>
            <a:rPr lang="en-US" dirty="0"/>
            <a:t>Process Application Layer</a:t>
          </a:r>
        </a:p>
      </dgm:t>
    </dgm:pt>
    <dgm:pt modelId="{8413667C-EEAD-411A-B031-301BE3200F7E}" type="parTrans" cxnId="{135359E2-F1C2-41F3-8CF7-6A7D770F8C43}">
      <dgm:prSet/>
      <dgm:spPr/>
      <dgm:t>
        <a:bodyPr/>
        <a:lstStyle/>
        <a:p>
          <a:endParaRPr lang="en-US"/>
        </a:p>
      </dgm:t>
    </dgm:pt>
    <dgm:pt modelId="{CA7FB771-42B0-4452-9BA9-E72EFA89B84F}" type="sibTrans" cxnId="{135359E2-F1C2-41F3-8CF7-6A7D770F8C43}">
      <dgm:prSet/>
      <dgm:spPr/>
      <dgm:t>
        <a:bodyPr/>
        <a:lstStyle/>
        <a:p>
          <a:endParaRPr lang="en-US"/>
        </a:p>
      </dgm:t>
    </dgm:pt>
    <dgm:pt modelId="{D7A3ACCB-2502-41A1-B58B-8732239E15A1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Performs the functions of the top three layers of the OSI model.</a:t>
          </a:r>
        </a:p>
      </dgm:t>
    </dgm:pt>
    <dgm:pt modelId="{A5E548CD-5375-434A-A96C-6CF9E160A0ED}" type="parTrans" cxnId="{A4C9AC17-C318-4F43-8B88-14B9D75F091B}">
      <dgm:prSet/>
      <dgm:spPr/>
      <dgm:t>
        <a:bodyPr/>
        <a:lstStyle/>
        <a:p>
          <a:endParaRPr lang="en-US"/>
        </a:p>
      </dgm:t>
    </dgm:pt>
    <dgm:pt modelId="{C7ACB489-F6C8-4F35-B01D-7D7EDE261176}" type="sibTrans" cxnId="{A4C9AC17-C318-4F43-8B88-14B9D75F091B}">
      <dgm:prSet/>
      <dgm:spPr/>
      <dgm:t>
        <a:bodyPr/>
        <a:lstStyle/>
        <a:p>
          <a:endParaRPr lang="en-US"/>
        </a:p>
      </dgm:t>
    </dgm:pt>
    <dgm:pt modelId="{943E93B3-166C-4782-82D8-9BE0A15A29A7}">
      <dgm:prSet phldrT="[Text]"/>
      <dgm:spPr/>
      <dgm:t>
        <a:bodyPr/>
        <a:lstStyle/>
        <a:p>
          <a:r>
            <a:rPr lang="en-US" dirty="0"/>
            <a:t>Host-to-Host Layer</a:t>
          </a:r>
        </a:p>
      </dgm:t>
    </dgm:pt>
    <dgm:pt modelId="{F5183480-60A3-40B5-92CA-91F71B0195A2}" type="parTrans" cxnId="{EB61B7C7-C370-4EDB-A047-47E824761C69}">
      <dgm:prSet/>
      <dgm:spPr/>
      <dgm:t>
        <a:bodyPr/>
        <a:lstStyle/>
        <a:p>
          <a:endParaRPr lang="en-US"/>
        </a:p>
      </dgm:t>
    </dgm:pt>
    <dgm:pt modelId="{6B89A581-4748-41AA-9534-5465BBA600B1}" type="sibTrans" cxnId="{EB61B7C7-C370-4EDB-A047-47E824761C69}">
      <dgm:prSet/>
      <dgm:spPr/>
      <dgm:t>
        <a:bodyPr/>
        <a:lstStyle/>
        <a:p>
          <a:endParaRPr lang="en-US"/>
        </a:p>
      </dgm:t>
    </dgm:pt>
    <dgm:pt modelId="{5F3F4A32-CEA6-45BD-BA99-87BA90B3CA99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Corresponds to the Transport Layer, responsible for end-to-end communication and error-free delivery of data.</a:t>
          </a:r>
        </a:p>
      </dgm:t>
    </dgm:pt>
    <dgm:pt modelId="{A39DBBD3-5475-4762-B04E-6EB66A714450}" type="parTrans" cxnId="{FB5A5D2D-DA2A-481D-80BF-CF5ECD098AEC}">
      <dgm:prSet/>
      <dgm:spPr/>
      <dgm:t>
        <a:bodyPr/>
        <a:lstStyle/>
        <a:p>
          <a:endParaRPr lang="en-US"/>
        </a:p>
      </dgm:t>
    </dgm:pt>
    <dgm:pt modelId="{00D7DB31-942A-4A1D-BC9C-09A30C27BF88}" type="sibTrans" cxnId="{FB5A5D2D-DA2A-481D-80BF-CF5ECD098AEC}">
      <dgm:prSet/>
      <dgm:spPr/>
      <dgm:t>
        <a:bodyPr/>
        <a:lstStyle/>
        <a:p>
          <a:endParaRPr lang="en-US"/>
        </a:p>
      </dgm:t>
    </dgm:pt>
    <dgm:pt modelId="{D66B64D5-3A11-4856-B905-9A7768E82BAB}">
      <dgm:prSet phldrT="[Text]"/>
      <dgm:spPr/>
      <dgm:t>
        <a:bodyPr/>
        <a:lstStyle/>
        <a:p>
          <a:r>
            <a:rPr lang="en-US" dirty="0"/>
            <a:t>Internet Layer</a:t>
          </a:r>
        </a:p>
      </dgm:t>
    </dgm:pt>
    <dgm:pt modelId="{4E408254-A3C0-4856-8FC0-60AC38C1C59F}" type="parTrans" cxnId="{B1C6265A-E621-4A6E-8DFF-787C1DE79BCE}">
      <dgm:prSet/>
      <dgm:spPr/>
      <dgm:t>
        <a:bodyPr/>
        <a:lstStyle/>
        <a:p>
          <a:endParaRPr lang="en-US"/>
        </a:p>
      </dgm:t>
    </dgm:pt>
    <dgm:pt modelId="{D5C4A4B6-CCDE-420C-A5C4-0A6A046F2CBB}" type="sibTrans" cxnId="{B1C6265A-E621-4A6E-8DFF-787C1DE79BCE}">
      <dgm:prSet/>
      <dgm:spPr/>
      <dgm:t>
        <a:bodyPr/>
        <a:lstStyle/>
        <a:p>
          <a:endParaRPr lang="en-US"/>
        </a:p>
      </dgm:t>
    </dgm:pt>
    <dgm:pt modelId="{BEE34330-81F6-4B6E-9133-45AF572F0A0F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Analogous to Network Layer.</a:t>
          </a:r>
        </a:p>
      </dgm:t>
    </dgm:pt>
    <dgm:pt modelId="{BCB40198-2581-41A7-9DCB-6C94577BFDAB}" type="parTrans" cxnId="{E6963875-1973-4B97-B80A-0F0853192044}">
      <dgm:prSet/>
      <dgm:spPr/>
      <dgm:t>
        <a:bodyPr/>
        <a:lstStyle/>
        <a:p>
          <a:endParaRPr lang="en-US"/>
        </a:p>
      </dgm:t>
    </dgm:pt>
    <dgm:pt modelId="{9F010631-1765-418C-834B-39525A8676B3}" type="sibTrans" cxnId="{E6963875-1973-4B97-B80A-0F0853192044}">
      <dgm:prSet/>
      <dgm:spPr/>
      <dgm:t>
        <a:bodyPr/>
        <a:lstStyle/>
        <a:p>
          <a:endParaRPr lang="en-US"/>
        </a:p>
      </dgm:t>
    </dgm:pt>
    <dgm:pt modelId="{9366F754-55AC-48F7-8856-B336835FCF26}">
      <dgm:prSet phldrT="[Text]"/>
      <dgm:spPr/>
      <dgm:t>
        <a:bodyPr/>
        <a:lstStyle/>
        <a:p>
          <a:r>
            <a:rPr lang="en-US" dirty="0"/>
            <a:t>Network Access Layer</a:t>
          </a:r>
        </a:p>
      </dgm:t>
    </dgm:pt>
    <dgm:pt modelId="{03E3F803-B9EE-4D51-8E8F-513039F36362}" type="parTrans" cxnId="{D63A10FD-2A33-4995-AC6F-E4D84F1018BC}">
      <dgm:prSet/>
      <dgm:spPr/>
      <dgm:t>
        <a:bodyPr/>
        <a:lstStyle/>
        <a:p>
          <a:endParaRPr lang="en-US"/>
        </a:p>
      </dgm:t>
    </dgm:pt>
    <dgm:pt modelId="{22470E33-DB41-40D0-B5DB-D15504E961DE}" type="sibTrans" cxnId="{D63A10FD-2A33-4995-AC6F-E4D84F1018BC}">
      <dgm:prSet/>
      <dgm:spPr/>
      <dgm:t>
        <a:bodyPr/>
        <a:lstStyle/>
        <a:p>
          <a:endParaRPr lang="en-US"/>
        </a:p>
      </dgm:t>
    </dgm:pt>
    <dgm:pt modelId="{EA7AF3AC-9EC6-47F4-A463-F6D52676A1AC}">
      <dgm:prSet/>
      <dgm:spPr/>
      <dgm:t>
        <a:bodyPr/>
        <a:lstStyle/>
        <a:p>
          <a:r>
            <a:rPr lang="en-US"/>
            <a:t>Responsible for node to node communication and controls user interface specifications</a:t>
          </a:r>
        </a:p>
      </dgm:t>
    </dgm:pt>
    <dgm:pt modelId="{1EF7A8FA-B687-4D83-8339-4532DF625527}" type="parTrans" cxnId="{2F3E9E0D-2F40-4CAE-839F-E008585659E0}">
      <dgm:prSet/>
      <dgm:spPr/>
      <dgm:t>
        <a:bodyPr/>
        <a:lstStyle/>
        <a:p>
          <a:endParaRPr lang="en-US"/>
        </a:p>
      </dgm:t>
    </dgm:pt>
    <dgm:pt modelId="{2E0FF7F2-EF87-4C2B-AF90-6FFE8659AC07}" type="sibTrans" cxnId="{2F3E9E0D-2F40-4CAE-839F-E008585659E0}">
      <dgm:prSet/>
      <dgm:spPr/>
      <dgm:t>
        <a:bodyPr/>
        <a:lstStyle/>
        <a:p>
          <a:endParaRPr lang="en-US"/>
        </a:p>
      </dgm:t>
    </dgm:pt>
    <dgm:pt modelId="{6FA180F1-0779-47C7-8032-CD24632DC548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This layer corresponds to a combination of the data link layer and the physical layer of the OSI model.</a:t>
          </a:r>
        </a:p>
      </dgm:t>
    </dgm:pt>
    <dgm:pt modelId="{A4FB0F12-C5D0-4CC1-87FE-4CCA6A5FBF3F}" type="parTrans" cxnId="{0E82B3A3-8501-4049-B4D5-F8B0A6CE464C}">
      <dgm:prSet/>
      <dgm:spPr/>
      <dgm:t>
        <a:bodyPr/>
        <a:lstStyle/>
        <a:p>
          <a:endParaRPr lang="en-US"/>
        </a:p>
      </dgm:t>
    </dgm:pt>
    <dgm:pt modelId="{CEACDC52-23F9-476C-8368-ADC47B49B310}" type="sibTrans" cxnId="{0E82B3A3-8501-4049-B4D5-F8B0A6CE464C}">
      <dgm:prSet/>
      <dgm:spPr/>
      <dgm:t>
        <a:bodyPr/>
        <a:lstStyle/>
        <a:p>
          <a:endParaRPr lang="en-US"/>
        </a:p>
      </dgm:t>
    </dgm:pt>
    <dgm:pt modelId="{C9634AD6-C03D-4F82-8FCD-6024163DEA43}">
      <dgm:prSet/>
      <dgm:spPr/>
      <dgm:t>
        <a:bodyPr/>
        <a:lstStyle/>
        <a:p>
          <a:pPr>
            <a:buFont typeface="Courier New" panose="02070309020205020404" pitchFamily="49" charset="0"/>
            <a:buNone/>
          </a:pPr>
          <a:r>
            <a:rPr lang="en-US" dirty="0"/>
            <a:t>Checks for hardware addressing (MAC address) and protocols present in this layer and allows for physical transmission of data (cables).</a:t>
          </a:r>
        </a:p>
      </dgm:t>
    </dgm:pt>
    <dgm:pt modelId="{2102E1F3-B766-4BC3-A4C0-2FB2F24F8665}" type="parTrans" cxnId="{9761DBDA-E64D-46FC-B19D-69781EE8CE8C}">
      <dgm:prSet/>
      <dgm:spPr/>
      <dgm:t>
        <a:bodyPr/>
        <a:lstStyle/>
        <a:p>
          <a:endParaRPr lang="en-US"/>
        </a:p>
      </dgm:t>
    </dgm:pt>
    <dgm:pt modelId="{BC3AD334-CE6D-4C8F-9A25-DDF94FDF5A60}" type="sibTrans" cxnId="{9761DBDA-E64D-46FC-B19D-69781EE8CE8C}">
      <dgm:prSet/>
      <dgm:spPr/>
      <dgm:t>
        <a:bodyPr/>
        <a:lstStyle/>
        <a:p>
          <a:endParaRPr lang="en-US"/>
        </a:p>
      </dgm:t>
    </dgm:pt>
    <dgm:pt modelId="{CA4D66EE-2AFF-4EFF-AC09-41A3D0AF1C0E}">
      <dgm:prSet phldrT="[Text]"/>
      <dgm:spPr/>
      <dgm:t>
        <a:bodyPr/>
        <a:lstStyle/>
        <a:p>
          <a:pPr>
            <a:buFont typeface="Courier New" panose="02070309020205020404" pitchFamily="49" charset="0"/>
            <a:buNone/>
          </a:pPr>
          <a:r>
            <a:rPr lang="en-US" b="1" dirty="0"/>
            <a:t>Broken up into three pieces</a:t>
          </a:r>
        </a:p>
      </dgm:t>
    </dgm:pt>
    <dgm:pt modelId="{156F2FBD-BFED-44DF-BF8C-68338212623F}" type="parTrans" cxnId="{EE2AC963-5D9D-4A0A-9EE9-CA9C7775AB9B}">
      <dgm:prSet/>
      <dgm:spPr/>
      <dgm:t>
        <a:bodyPr/>
        <a:lstStyle/>
        <a:p>
          <a:endParaRPr lang="en-US"/>
        </a:p>
      </dgm:t>
    </dgm:pt>
    <dgm:pt modelId="{F7A681B5-6A9C-483B-9CCC-46C3A780F0A7}" type="sibTrans" cxnId="{EE2AC963-5D9D-4A0A-9EE9-CA9C7775AB9B}">
      <dgm:prSet/>
      <dgm:spPr/>
      <dgm:t>
        <a:bodyPr/>
        <a:lstStyle/>
        <a:p>
          <a:endParaRPr lang="en-US"/>
        </a:p>
      </dgm:t>
    </dgm:pt>
    <dgm:pt modelId="{2B87E66B-CDD7-48B6-9045-6A98D5568172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u="sng" dirty="0"/>
            <a:t>IP:</a:t>
          </a:r>
          <a:r>
            <a:rPr lang="en-US" dirty="0"/>
            <a:t> Responsible for delivering packets from the source host to destination host by look at IP addresses in the packet headers.</a:t>
          </a:r>
        </a:p>
      </dgm:t>
    </dgm:pt>
    <dgm:pt modelId="{8390639F-2467-4922-8D3D-455AABB6F30D}" type="parTrans" cxnId="{DB6A7413-5A9C-49CF-B4D9-63E1D1742CB7}">
      <dgm:prSet/>
      <dgm:spPr/>
      <dgm:t>
        <a:bodyPr/>
        <a:lstStyle/>
        <a:p>
          <a:endParaRPr lang="en-US"/>
        </a:p>
      </dgm:t>
    </dgm:pt>
    <dgm:pt modelId="{F7137978-69B8-4E05-B4E4-4A4BC3DDEFAD}" type="sibTrans" cxnId="{DB6A7413-5A9C-49CF-B4D9-63E1D1742CB7}">
      <dgm:prSet/>
      <dgm:spPr/>
      <dgm:t>
        <a:bodyPr/>
        <a:lstStyle/>
        <a:p>
          <a:endParaRPr lang="en-US"/>
        </a:p>
      </dgm:t>
    </dgm:pt>
    <dgm:pt modelId="{D72EA50B-AF71-404C-81CD-4E5F1C64A4BC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u="sng" dirty="0"/>
            <a:t>ICMP:</a:t>
          </a:r>
          <a:r>
            <a:rPr lang="en-US" dirty="0"/>
            <a:t> Encapsulated within IP datagram(packet) and is responsible for providing the host with information about issues with the network.</a:t>
          </a:r>
        </a:p>
      </dgm:t>
    </dgm:pt>
    <dgm:pt modelId="{5EEBD673-B007-4B3B-88F8-14096F454811}" type="parTrans" cxnId="{9F547468-646A-437B-9987-ED5577BC51C8}">
      <dgm:prSet/>
      <dgm:spPr/>
      <dgm:t>
        <a:bodyPr/>
        <a:lstStyle/>
        <a:p>
          <a:endParaRPr lang="en-US"/>
        </a:p>
      </dgm:t>
    </dgm:pt>
    <dgm:pt modelId="{B44CB5CD-1428-49E1-B538-6F01AF734793}" type="sibTrans" cxnId="{9F547468-646A-437B-9987-ED5577BC51C8}">
      <dgm:prSet/>
      <dgm:spPr/>
      <dgm:t>
        <a:bodyPr/>
        <a:lstStyle/>
        <a:p>
          <a:endParaRPr lang="en-US"/>
        </a:p>
      </dgm:t>
    </dgm:pt>
    <dgm:pt modelId="{1DD11DF4-7853-493A-A08C-73F6A6F340AC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u="sng" dirty="0"/>
            <a:t>ARP:</a:t>
          </a:r>
          <a:r>
            <a:rPr lang="en-US" dirty="0"/>
            <a:t> (Address Resolution Protocol) job is to find the hardware address of a host from a known IP address (IP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MAC).</a:t>
          </a:r>
        </a:p>
      </dgm:t>
    </dgm:pt>
    <dgm:pt modelId="{D8B93975-52FF-4E58-BEF3-D05A37850365}" type="parTrans" cxnId="{77D29570-1465-4250-B310-649C8C53978E}">
      <dgm:prSet/>
      <dgm:spPr/>
      <dgm:t>
        <a:bodyPr/>
        <a:lstStyle/>
        <a:p>
          <a:endParaRPr lang="en-US"/>
        </a:p>
      </dgm:t>
    </dgm:pt>
    <dgm:pt modelId="{A021C1A3-F2C6-4FAC-ACA5-0D1066E376E4}" type="sibTrans" cxnId="{77D29570-1465-4250-B310-649C8C53978E}">
      <dgm:prSet/>
      <dgm:spPr/>
      <dgm:t>
        <a:bodyPr/>
        <a:lstStyle/>
        <a:p>
          <a:endParaRPr lang="en-US"/>
        </a:p>
      </dgm:t>
    </dgm:pt>
    <dgm:pt modelId="{D3BABA12-5ED1-4683-8C2A-67F2BD501FF6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1" dirty="0"/>
            <a:t>Two main protocol at this layer are</a:t>
          </a:r>
          <a:r>
            <a:rPr lang="en-US" dirty="0"/>
            <a:t>:</a:t>
          </a:r>
        </a:p>
      </dgm:t>
    </dgm:pt>
    <dgm:pt modelId="{C2264960-1B51-495C-8F05-C75765905ACF}" type="parTrans" cxnId="{C032479C-F828-41AC-8B39-E3AFA7C9F853}">
      <dgm:prSet/>
      <dgm:spPr/>
      <dgm:t>
        <a:bodyPr/>
        <a:lstStyle/>
        <a:p>
          <a:endParaRPr lang="en-US"/>
        </a:p>
      </dgm:t>
    </dgm:pt>
    <dgm:pt modelId="{AC917E91-54CB-480E-A9BB-23D927661D71}" type="sibTrans" cxnId="{C032479C-F828-41AC-8B39-E3AFA7C9F853}">
      <dgm:prSet/>
      <dgm:spPr/>
      <dgm:t>
        <a:bodyPr/>
        <a:lstStyle/>
        <a:p>
          <a:endParaRPr lang="en-US"/>
        </a:p>
      </dgm:t>
    </dgm:pt>
    <dgm:pt modelId="{BBF1E51B-3B35-4361-A9F7-59A30E973A2A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u="sng" dirty="0"/>
            <a:t>TCP</a:t>
          </a:r>
          <a:r>
            <a:rPr lang="en-US" dirty="0"/>
            <a:t> (Transmission Control Protocol)</a:t>
          </a:r>
        </a:p>
      </dgm:t>
    </dgm:pt>
    <dgm:pt modelId="{C4C1E3B4-227C-483B-9475-DB6E48874FB6}" type="parTrans" cxnId="{7049170F-5D50-4989-A38D-EB7C6321919C}">
      <dgm:prSet/>
      <dgm:spPr/>
      <dgm:t>
        <a:bodyPr/>
        <a:lstStyle/>
        <a:p>
          <a:endParaRPr lang="en-US"/>
        </a:p>
      </dgm:t>
    </dgm:pt>
    <dgm:pt modelId="{A2E345E8-22E1-42F2-B47A-1F43534CFD47}" type="sibTrans" cxnId="{7049170F-5D50-4989-A38D-EB7C6321919C}">
      <dgm:prSet/>
      <dgm:spPr/>
      <dgm:t>
        <a:bodyPr/>
        <a:lstStyle/>
        <a:p>
          <a:endParaRPr lang="en-US"/>
        </a:p>
      </dgm:t>
    </dgm:pt>
    <dgm:pt modelId="{347E275C-330D-470A-A695-A41ECBA8DC84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u="sng" dirty="0"/>
            <a:t>UDP</a:t>
          </a:r>
          <a:r>
            <a:rPr lang="en-US" dirty="0"/>
            <a:t> (User Datagram Protocol)</a:t>
          </a:r>
        </a:p>
      </dgm:t>
    </dgm:pt>
    <dgm:pt modelId="{99E87617-10F0-40EA-997D-B5DBA7871F88}" type="parTrans" cxnId="{FE9D0548-5E5C-4FE4-85F4-A5019AEB7660}">
      <dgm:prSet/>
      <dgm:spPr/>
      <dgm:t>
        <a:bodyPr/>
        <a:lstStyle/>
        <a:p>
          <a:endParaRPr lang="en-US"/>
        </a:p>
      </dgm:t>
    </dgm:pt>
    <dgm:pt modelId="{CB59D3EB-4A17-4FF5-930D-75165A0D367C}" type="sibTrans" cxnId="{FE9D0548-5E5C-4FE4-85F4-A5019AEB7660}">
      <dgm:prSet/>
      <dgm:spPr/>
      <dgm:t>
        <a:bodyPr/>
        <a:lstStyle/>
        <a:p>
          <a:endParaRPr lang="en-US"/>
        </a:p>
      </dgm:t>
    </dgm:pt>
    <dgm:pt modelId="{9C5EC979-ADA1-4B4D-A4BD-BCE6D0B7C7EB}" type="pres">
      <dgm:prSet presAssocID="{A7576591-59D7-42D3-BEE5-89905E1F88D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4955C6B-7D86-45AC-B27F-95706514962A}" type="pres">
      <dgm:prSet presAssocID="{4F207D8D-3F6B-4B05-A7E7-533D648A9EE8}" presName="composite" presStyleCnt="0"/>
      <dgm:spPr/>
    </dgm:pt>
    <dgm:pt modelId="{888D8D73-1EB1-4780-AC8A-4005CFA7B69A}" type="pres">
      <dgm:prSet presAssocID="{4F207D8D-3F6B-4B05-A7E7-533D648A9EE8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298C15B0-5EB6-4BFF-9E24-4925E0ED6619}" type="pres">
      <dgm:prSet presAssocID="{4F207D8D-3F6B-4B05-A7E7-533D648A9EE8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0CCD2015-5ADB-4E94-8C13-5CAAE97E6A27}" type="pres">
      <dgm:prSet presAssocID="{4F207D8D-3F6B-4B05-A7E7-533D648A9EE8}" presName="Accent" presStyleLbl="parChTrans1D1" presStyleIdx="0" presStyleCnt="4"/>
      <dgm:spPr/>
    </dgm:pt>
    <dgm:pt modelId="{B31D15E2-B390-4957-826A-A0CEC914EBCF}" type="pres">
      <dgm:prSet presAssocID="{4F207D8D-3F6B-4B05-A7E7-533D648A9EE8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0FA40D83-A8AA-4414-9C2D-3B8EC8AABBCE}" type="pres">
      <dgm:prSet presAssocID="{CA7FB771-42B0-4452-9BA9-E72EFA89B84F}" presName="sibTrans" presStyleCnt="0"/>
      <dgm:spPr/>
    </dgm:pt>
    <dgm:pt modelId="{BADE1B6F-3F96-47AC-AB72-A6768C2D60B2}" type="pres">
      <dgm:prSet presAssocID="{943E93B3-166C-4782-82D8-9BE0A15A29A7}" presName="composite" presStyleCnt="0"/>
      <dgm:spPr/>
    </dgm:pt>
    <dgm:pt modelId="{CCECF7A5-6B1E-44DC-940B-93AD994A32E4}" type="pres">
      <dgm:prSet presAssocID="{943E93B3-166C-4782-82D8-9BE0A15A29A7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0C518415-49B5-4C0E-8B24-AA61DB9CB871}" type="pres">
      <dgm:prSet presAssocID="{943E93B3-166C-4782-82D8-9BE0A15A29A7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2B3DAE00-F74B-4053-BC30-CCE5B88FE3AC}" type="pres">
      <dgm:prSet presAssocID="{943E93B3-166C-4782-82D8-9BE0A15A29A7}" presName="Accent" presStyleLbl="parChTrans1D1" presStyleIdx="1" presStyleCnt="4"/>
      <dgm:spPr/>
    </dgm:pt>
    <dgm:pt modelId="{3BE552FB-B567-42C0-B489-E4BD4B52CF5D}" type="pres">
      <dgm:prSet presAssocID="{943E93B3-166C-4782-82D8-9BE0A15A29A7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093813-45A9-4518-B01C-AC622E42454F}" type="pres">
      <dgm:prSet presAssocID="{6B89A581-4748-41AA-9534-5465BBA600B1}" presName="sibTrans" presStyleCnt="0"/>
      <dgm:spPr/>
    </dgm:pt>
    <dgm:pt modelId="{AE49D47D-E55F-4865-B205-7020AEB14832}" type="pres">
      <dgm:prSet presAssocID="{D66B64D5-3A11-4856-B905-9A7768E82BAB}" presName="composite" presStyleCnt="0"/>
      <dgm:spPr/>
    </dgm:pt>
    <dgm:pt modelId="{34418DAB-EFF0-4086-A9EB-91709B8F9082}" type="pres">
      <dgm:prSet presAssocID="{D66B64D5-3A11-4856-B905-9A7768E82BAB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629D5DE4-BA6C-4A42-88A9-A26925E95351}" type="pres">
      <dgm:prSet presAssocID="{D66B64D5-3A11-4856-B905-9A7768E82BAB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CE91E188-A051-46D2-8B70-6DB5C3F8D3DB}" type="pres">
      <dgm:prSet presAssocID="{D66B64D5-3A11-4856-B905-9A7768E82BAB}" presName="Accent" presStyleLbl="parChTrans1D1" presStyleIdx="2" presStyleCnt="4"/>
      <dgm:spPr/>
    </dgm:pt>
    <dgm:pt modelId="{2BF6E213-780F-465B-918D-0126B975CE4C}" type="pres">
      <dgm:prSet presAssocID="{D66B64D5-3A11-4856-B905-9A7768E82BAB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17E0465-29C5-444E-8F2D-285D891D8489}" type="pres">
      <dgm:prSet presAssocID="{D5C4A4B6-CCDE-420C-A5C4-0A6A046F2CBB}" presName="sibTrans" presStyleCnt="0"/>
      <dgm:spPr/>
    </dgm:pt>
    <dgm:pt modelId="{43DD9A2F-FD6E-4B0B-91CA-DDB222690742}" type="pres">
      <dgm:prSet presAssocID="{9366F754-55AC-48F7-8856-B336835FCF26}" presName="composite" presStyleCnt="0"/>
      <dgm:spPr/>
    </dgm:pt>
    <dgm:pt modelId="{2F4B2A14-5B94-453E-BBF6-543DDF901FDC}" type="pres">
      <dgm:prSet presAssocID="{9366F754-55AC-48F7-8856-B336835FCF26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D59CDCC-EAEC-4B28-82FC-912B6B6F5060}" type="pres">
      <dgm:prSet presAssocID="{9366F754-55AC-48F7-8856-B336835FCF2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44E9E682-1C1E-4619-A3B4-DA5D203266B4}" type="pres">
      <dgm:prSet presAssocID="{9366F754-55AC-48F7-8856-B336835FCF26}" presName="Accent" presStyleLbl="parChTrans1D1" presStyleIdx="3" presStyleCnt="4"/>
      <dgm:spPr/>
    </dgm:pt>
    <dgm:pt modelId="{0A72847E-90C8-41AF-AF6F-DEF51A5BE800}" type="pres">
      <dgm:prSet presAssocID="{9366F754-55AC-48F7-8856-B336835FCF26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3CDC1F00-E0A6-4285-87C9-2F8737800C7B}" type="presOf" srcId="{EA7AF3AC-9EC6-47F4-A463-F6D52676A1AC}" destId="{B31D15E2-B390-4957-826A-A0CEC914EBCF}" srcOrd="0" destOrd="0" presId="urn:microsoft.com/office/officeart/2011/layout/TabList"/>
    <dgm:cxn modelId="{844A0A0A-6E26-4596-ABDB-B159AA98752B}" type="presOf" srcId="{943E93B3-166C-4782-82D8-9BE0A15A29A7}" destId="{0C518415-49B5-4C0E-8B24-AA61DB9CB871}" srcOrd="0" destOrd="0" presId="urn:microsoft.com/office/officeart/2011/layout/TabList"/>
    <dgm:cxn modelId="{FC20540B-BAD7-4525-A150-2E66216AC227}" type="presOf" srcId="{2B87E66B-CDD7-48B6-9045-6A98D5568172}" destId="{2BF6E213-780F-465B-918D-0126B975CE4C}" srcOrd="0" destOrd="1" presId="urn:microsoft.com/office/officeart/2011/layout/TabList"/>
    <dgm:cxn modelId="{2F3E9E0D-2F40-4CAE-839F-E008585659E0}" srcId="{4F207D8D-3F6B-4B05-A7E7-533D648A9EE8}" destId="{EA7AF3AC-9EC6-47F4-A463-F6D52676A1AC}" srcOrd="1" destOrd="0" parTransId="{1EF7A8FA-B687-4D83-8339-4532DF625527}" sibTransId="{2E0FF7F2-EF87-4C2B-AF90-6FFE8659AC07}"/>
    <dgm:cxn modelId="{7049170F-5D50-4989-A38D-EB7C6321919C}" srcId="{D3BABA12-5ED1-4683-8C2A-67F2BD501FF6}" destId="{BBF1E51B-3B35-4361-A9F7-59A30E973A2A}" srcOrd="0" destOrd="0" parTransId="{C4C1E3B4-227C-483B-9475-DB6E48874FB6}" sibTransId="{A2E345E8-22E1-42F2-B47A-1F43534CFD47}"/>
    <dgm:cxn modelId="{DB6A7413-5A9C-49CF-B4D9-63E1D1742CB7}" srcId="{CA4D66EE-2AFF-4EFF-AC09-41A3D0AF1C0E}" destId="{2B87E66B-CDD7-48B6-9045-6A98D5568172}" srcOrd="0" destOrd="0" parTransId="{8390639F-2467-4922-8D3D-455AABB6F30D}" sibTransId="{F7137978-69B8-4E05-B4E4-4A4BC3DDEFAD}"/>
    <dgm:cxn modelId="{A4C9AC17-C318-4F43-8B88-14B9D75F091B}" srcId="{4F207D8D-3F6B-4B05-A7E7-533D648A9EE8}" destId="{D7A3ACCB-2502-41A1-B58B-8732239E15A1}" srcOrd="0" destOrd="0" parTransId="{A5E548CD-5375-434A-A96C-6CF9E160A0ED}" sibTransId="{C7ACB489-F6C8-4F35-B01D-7D7EDE261176}"/>
    <dgm:cxn modelId="{871D1728-1A43-451D-8B44-9BAC25330381}" type="presOf" srcId="{C9634AD6-C03D-4F82-8FCD-6024163DEA43}" destId="{0A72847E-90C8-41AF-AF6F-DEF51A5BE800}" srcOrd="0" destOrd="0" presId="urn:microsoft.com/office/officeart/2011/layout/TabList"/>
    <dgm:cxn modelId="{3D4C1F2C-EB1E-4274-A457-459A2FCD6FA6}" type="presOf" srcId="{D7A3ACCB-2502-41A1-B58B-8732239E15A1}" destId="{888D8D73-1EB1-4780-AC8A-4005CFA7B69A}" srcOrd="0" destOrd="0" presId="urn:microsoft.com/office/officeart/2011/layout/TabList"/>
    <dgm:cxn modelId="{FB5A5D2D-DA2A-481D-80BF-CF5ECD098AEC}" srcId="{943E93B3-166C-4782-82D8-9BE0A15A29A7}" destId="{5F3F4A32-CEA6-45BD-BA99-87BA90B3CA99}" srcOrd="0" destOrd="0" parTransId="{A39DBBD3-5475-4762-B04E-6EB66A714450}" sibTransId="{00D7DB31-942A-4A1D-BC9C-09A30C27BF88}"/>
    <dgm:cxn modelId="{D7BD2A5F-6D1D-474A-826D-0FE1D4768F57}" type="presOf" srcId="{5F3F4A32-CEA6-45BD-BA99-87BA90B3CA99}" destId="{CCECF7A5-6B1E-44DC-940B-93AD994A32E4}" srcOrd="0" destOrd="0" presId="urn:microsoft.com/office/officeart/2011/layout/TabList"/>
    <dgm:cxn modelId="{1FFE2360-3FD4-499A-AB7F-F6B7A1D52DF0}" type="presOf" srcId="{9366F754-55AC-48F7-8856-B336835FCF26}" destId="{1D59CDCC-EAEC-4B28-82FC-912B6B6F5060}" srcOrd="0" destOrd="0" presId="urn:microsoft.com/office/officeart/2011/layout/TabList"/>
    <dgm:cxn modelId="{EE2AC963-5D9D-4A0A-9EE9-CA9C7775AB9B}" srcId="{D66B64D5-3A11-4856-B905-9A7768E82BAB}" destId="{CA4D66EE-2AFF-4EFF-AC09-41A3D0AF1C0E}" srcOrd="1" destOrd="0" parTransId="{156F2FBD-BFED-44DF-BF8C-68338212623F}" sibTransId="{F7A681B5-6A9C-483B-9CCC-46C3A780F0A7}"/>
    <dgm:cxn modelId="{FE9D0548-5E5C-4FE4-85F4-A5019AEB7660}" srcId="{D3BABA12-5ED1-4683-8C2A-67F2BD501FF6}" destId="{347E275C-330D-470A-A695-A41ECBA8DC84}" srcOrd="1" destOrd="0" parTransId="{99E87617-10F0-40EA-997D-B5DBA7871F88}" sibTransId="{CB59D3EB-4A17-4FF5-930D-75165A0D367C}"/>
    <dgm:cxn modelId="{9F547468-646A-437B-9987-ED5577BC51C8}" srcId="{CA4D66EE-2AFF-4EFF-AC09-41A3D0AF1C0E}" destId="{D72EA50B-AF71-404C-81CD-4E5F1C64A4BC}" srcOrd="1" destOrd="0" parTransId="{5EEBD673-B007-4B3B-88F8-14096F454811}" sibTransId="{B44CB5CD-1428-49E1-B538-6F01AF734793}"/>
    <dgm:cxn modelId="{AB7C4249-6CBC-435A-A8CE-73E135DA74BF}" type="presOf" srcId="{D66B64D5-3A11-4856-B905-9A7768E82BAB}" destId="{629D5DE4-BA6C-4A42-88A9-A26925E95351}" srcOrd="0" destOrd="0" presId="urn:microsoft.com/office/officeart/2011/layout/TabList"/>
    <dgm:cxn modelId="{03F39A69-13E9-4664-BB68-91CE3E567562}" type="presOf" srcId="{BEE34330-81F6-4B6E-9133-45AF572F0A0F}" destId="{34418DAB-EFF0-4086-A9EB-91709B8F9082}" srcOrd="0" destOrd="0" presId="urn:microsoft.com/office/officeart/2011/layout/TabList"/>
    <dgm:cxn modelId="{48F7E76B-A70C-4157-BF36-73CB7927BA15}" type="presOf" srcId="{347E275C-330D-470A-A695-A41ECBA8DC84}" destId="{3BE552FB-B567-42C0-B489-E4BD4B52CF5D}" srcOrd="0" destOrd="2" presId="urn:microsoft.com/office/officeart/2011/layout/TabList"/>
    <dgm:cxn modelId="{2BFAD06E-DC64-4F05-83CD-4C9F9FA0A41A}" type="presOf" srcId="{A7576591-59D7-42D3-BEE5-89905E1F88D9}" destId="{9C5EC979-ADA1-4B4D-A4BD-BCE6D0B7C7EB}" srcOrd="0" destOrd="0" presId="urn:microsoft.com/office/officeart/2011/layout/TabList"/>
    <dgm:cxn modelId="{77D29570-1465-4250-B310-649C8C53978E}" srcId="{CA4D66EE-2AFF-4EFF-AC09-41A3D0AF1C0E}" destId="{1DD11DF4-7853-493A-A08C-73F6A6F340AC}" srcOrd="2" destOrd="0" parTransId="{D8B93975-52FF-4E58-BEF3-D05A37850365}" sibTransId="{A021C1A3-F2C6-4FAC-ACA5-0D1066E376E4}"/>
    <dgm:cxn modelId="{E6963875-1973-4B97-B80A-0F0853192044}" srcId="{D66B64D5-3A11-4856-B905-9A7768E82BAB}" destId="{BEE34330-81F6-4B6E-9133-45AF572F0A0F}" srcOrd="0" destOrd="0" parTransId="{BCB40198-2581-41A7-9DCB-6C94577BFDAB}" sibTransId="{9F010631-1765-418C-834B-39525A8676B3}"/>
    <dgm:cxn modelId="{B1C6265A-E621-4A6E-8DFF-787C1DE79BCE}" srcId="{A7576591-59D7-42D3-BEE5-89905E1F88D9}" destId="{D66B64D5-3A11-4856-B905-9A7768E82BAB}" srcOrd="2" destOrd="0" parTransId="{4E408254-A3C0-4856-8FC0-60AC38C1C59F}" sibTransId="{D5C4A4B6-CCDE-420C-A5C4-0A6A046F2CBB}"/>
    <dgm:cxn modelId="{D1BEA05A-F275-4684-A2D8-247CA7F40890}" type="presOf" srcId="{BBF1E51B-3B35-4361-A9F7-59A30E973A2A}" destId="{3BE552FB-B567-42C0-B489-E4BD4B52CF5D}" srcOrd="0" destOrd="1" presId="urn:microsoft.com/office/officeart/2011/layout/TabList"/>
    <dgm:cxn modelId="{8052C77D-8AC6-4164-AA8B-100CDEFFC576}" type="presOf" srcId="{1DD11DF4-7853-493A-A08C-73F6A6F340AC}" destId="{2BF6E213-780F-465B-918D-0126B975CE4C}" srcOrd="0" destOrd="3" presId="urn:microsoft.com/office/officeart/2011/layout/TabList"/>
    <dgm:cxn modelId="{C7B2B199-5B7B-4D4F-9ABC-28859C9A5E16}" type="presOf" srcId="{4F207D8D-3F6B-4B05-A7E7-533D648A9EE8}" destId="{298C15B0-5EB6-4BFF-9E24-4925E0ED6619}" srcOrd="0" destOrd="0" presId="urn:microsoft.com/office/officeart/2011/layout/TabList"/>
    <dgm:cxn modelId="{C032479C-F828-41AC-8B39-E3AFA7C9F853}" srcId="{943E93B3-166C-4782-82D8-9BE0A15A29A7}" destId="{D3BABA12-5ED1-4683-8C2A-67F2BD501FF6}" srcOrd="1" destOrd="0" parTransId="{C2264960-1B51-495C-8F05-C75765905ACF}" sibTransId="{AC917E91-54CB-480E-A9BB-23D927661D71}"/>
    <dgm:cxn modelId="{0E82B3A3-8501-4049-B4D5-F8B0A6CE464C}" srcId="{9366F754-55AC-48F7-8856-B336835FCF26}" destId="{6FA180F1-0779-47C7-8032-CD24632DC548}" srcOrd="0" destOrd="0" parTransId="{A4FB0F12-C5D0-4CC1-87FE-4CCA6A5FBF3F}" sibTransId="{CEACDC52-23F9-476C-8368-ADC47B49B310}"/>
    <dgm:cxn modelId="{EB61B7C7-C370-4EDB-A047-47E824761C69}" srcId="{A7576591-59D7-42D3-BEE5-89905E1F88D9}" destId="{943E93B3-166C-4782-82D8-9BE0A15A29A7}" srcOrd="1" destOrd="0" parTransId="{F5183480-60A3-40B5-92CA-91F71B0195A2}" sibTransId="{6B89A581-4748-41AA-9534-5465BBA600B1}"/>
    <dgm:cxn modelId="{D054D8CC-E4E2-4806-B313-5BC431401974}" type="presOf" srcId="{CA4D66EE-2AFF-4EFF-AC09-41A3D0AF1C0E}" destId="{2BF6E213-780F-465B-918D-0126B975CE4C}" srcOrd="0" destOrd="0" presId="urn:microsoft.com/office/officeart/2011/layout/TabList"/>
    <dgm:cxn modelId="{C7C45BCD-79A0-454B-981B-BCB6AF1BC3A9}" type="presOf" srcId="{6FA180F1-0779-47C7-8032-CD24632DC548}" destId="{2F4B2A14-5B94-453E-BBF6-543DDF901FDC}" srcOrd="0" destOrd="0" presId="urn:microsoft.com/office/officeart/2011/layout/TabList"/>
    <dgm:cxn modelId="{9761DBDA-E64D-46FC-B19D-69781EE8CE8C}" srcId="{9366F754-55AC-48F7-8856-B336835FCF26}" destId="{C9634AD6-C03D-4F82-8FCD-6024163DEA43}" srcOrd="1" destOrd="0" parTransId="{2102E1F3-B766-4BC3-A4C0-2FB2F24F8665}" sibTransId="{BC3AD334-CE6D-4C8F-9A25-DDF94FDF5A60}"/>
    <dgm:cxn modelId="{135359E2-F1C2-41F3-8CF7-6A7D770F8C43}" srcId="{A7576591-59D7-42D3-BEE5-89905E1F88D9}" destId="{4F207D8D-3F6B-4B05-A7E7-533D648A9EE8}" srcOrd="0" destOrd="0" parTransId="{8413667C-EEAD-411A-B031-301BE3200F7E}" sibTransId="{CA7FB771-42B0-4452-9BA9-E72EFA89B84F}"/>
    <dgm:cxn modelId="{52778AE5-B953-4743-9E48-9D8961EBD4B0}" type="presOf" srcId="{D72EA50B-AF71-404C-81CD-4E5F1C64A4BC}" destId="{2BF6E213-780F-465B-918D-0126B975CE4C}" srcOrd="0" destOrd="2" presId="urn:microsoft.com/office/officeart/2011/layout/TabList"/>
    <dgm:cxn modelId="{F87A82E8-9D22-4813-B7BF-497D787D0B02}" type="presOf" srcId="{D3BABA12-5ED1-4683-8C2A-67F2BD501FF6}" destId="{3BE552FB-B567-42C0-B489-E4BD4B52CF5D}" srcOrd="0" destOrd="0" presId="urn:microsoft.com/office/officeart/2011/layout/TabList"/>
    <dgm:cxn modelId="{D63A10FD-2A33-4995-AC6F-E4D84F1018BC}" srcId="{A7576591-59D7-42D3-BEE5-89905E1F88D9}" destId="{9366F754-55AC-48F7-8856-B336835FCF26}" srcOrd="3" destOrd="0" parTransId="{03E3F803-B9EE-4D51-8E8F-513039F36362}" sibTransId="{22470E33-DB41-40D0-B5DB-D15504E961DE}"/>
    <dgm:cxn modelId="{8AC0887A-BA44-4955-BF90-A404146F64DD}" type="presParOf" srcId="{9C5EC979-ADA1-4B4D-A4BD-BCE6D0B7C7EB}" destId="{E4955C6B-7D86-45AC-B27F-95706514962A}" srcOrd="0" destOrd="0" presId="urn:microsoft.com/office/officeart/2011/layout/TabList"/>
    <dgm:cxn modelId="{31F3B81A-02A7-4202-A8A7-8150EC6A0F5F}" type="presParOf" srcId="{E4955C6B-7D86-45AC-B27F-95706514962A}" destId="{888D8D73-1EB1-4780-AC8A-4005CFA7B69A}" srcOrd="0" destOrd="0" presId="urn:microsoft.com/office/officeart/2011/layout/TabList"/>
    <dgm:cxn modelId="{A50FE437-6CA4-4782-B2BB-7C4F3195CF22}" type="presParOf" srcId="{E4955C6B-7D86-45AC-B27F-95706514962A}" destId="{298C15B0-5EB6-4BFF-9E24-4925E0ED6619}" srcOrd="1" destOrd="0" presId="urn:microsoft.com/office/officeart/2011/layout/TabList"/>
    <dgm:cxn modelId="{C27A8B23-A09C-4466-8BFB-7CA64CE05BFF}" type="presParOf" srcId="{E4955C6B-7D86-45AC-B27F-95706514962A}" destId="{0CCD2015-5ADB-4E94-8C13-5CAAE97E6A27}" srcOrd="2" destOrd="0" presId="urn:microsoft.com/office/officeart/2011/layout/TabList"/>
    <dgm:cxn modelId="{59F280BC-DA09-4063-A555-E97478B66B4E}" type="presParOf" srcId="{9C5EC979-ADA1-4B4D-A4BD-BCE6D0B7C7EB}" destId="{B31D15E2-B390-4957-826A-A0CEC914EBCF}" srcOrd="1" destOrd="0" presId="urn:microsoft.com/office/officeart/2011/layout/TabList"/>
    <dgm:cxn modelId="{CC2F1B13-866E-4A01-B147-7B9981DB34A7}" type="presParOf" srcId="{9C5EC979-ADA1-4B4D-A4BD-BCE6D0B7C7EB}" destId="{0FA40D83-A8AA-4414-9C2D-3B8EC8AABBCE}" srcOrd="2" destOrd="0" presId="urn:microsoft.com/office/officeart/2011/layout/TabList"/>
    <dgm:cxn modelId="{9E596E1C-CD46-49F3-BDAC-67E7B6DEE8F3}" type="presParOf" srcId="{9C5EC979-ADA1-4B4D-A4BD-BCE6D0B7C7EB}" destId="{BADE1B6F-3F96-47AC-AB72-A6768C2D60B2}" srcOrd="3" destOrd="0" presId="urn:microsoft.com/office/officeart/2011/layout/TabList"/>
    <dgm:cxn modelId="{51E3B2E6-9993-4FE4-8689-F082684F7E32}" type="presParOf" srcId="{BADE1B6F-3F96-47AC-AB72-A6768C2D60B2}" destId="{CCECF7A5-6B1E-44DC-940B-93AD994A32E4}" srcOrd="0" destOrd="0" presId="urn:microsoft.com/office/officeart/2011/layout/TabList"/>
    <dgm:cxn modelId="{6C84C032-F581-438B-8DA8-91F4CBE38853}" type="presParOf" srcId="{BADE1B6F-3F96-47AC-AB72-A6768C2D60B2}" destId="{0C518415-49B5-4C0E-8B24-AA61DB9CB871}" srcOrd="1" destOrd="0" presId="urn:microsoft.com/office/officeart/2011/layout/TabList"/>
    <dgm:cxn modelId="{877BAE84-F229-451D-9DED-612A923DC190}" type="presParOf" srcId="{BADE1B6F-3F96-47AC-AB72-A6768C2D60B2}" destId="{2B3DAE00-F74B-4053-BC30-CCE5B88FE3AC}" srcOrd="2" destOrd="0" presId="urn:microsoft.com/office/officeart/2011/layout/TabList"/>
    <dgm:cxn modelId="{8AF1F4B7-B6F0-435F-AFD2-E842BD2A283B}" type="presParOf" srcId="{9C5EC979-ADA1-4B4D-A4BD-BCE6D0B7C7EB}" destId="{3BE552FB-B567-42C0-B489-E4BD4B52CF5D}" srcOrd="4" destOrd="0" presId="urn:microsoft.com/office/officeart/2011/layout/TabList"/>
    <dgm:cxn modelId="{5A1C0EB3-29A7-4713-9EA5-4929D05717D1}" type="presParOf" srcId="{9C5EC979-ADA1-4B4D-A4BD-BCE6D0B7C7EB}" destId="{5F093813-45A9-4518-B01C-AC622E42454F}" srcOrd="5" destOrd="0" presId="urn:microsoft.com/office/officeart/2011/layout/TabList"/>
    <dgm:cxn modelId="{E6E077DB-F6EF-450F-AD5A-21676575BAB4}" type="presParOf" srcId="{9C5EC979-ADA1-4B4D-A4BD-BCE6D0B7C7EB}" destId="{AE49D47D-E55F-4865-B205-7020AEB14832}" srcOrd="6" destOrd="0" presId="urn:microsoft.com/office/officeart/2011/layout/TabList"/>
    <dgm:cxn modelId="{8FB48A14-AEEC-4C1F-9CA8-9CB3DF2D286B}" type="presParOf" srcId="{AE49D47D-E55F-4865-B205-7020AEB14832}" destId="{34418DAB-EFF0-4086-A9EB-91709B8F9082}" srcOrd="0" destOrd="0" presId="urn:microsoft.com/office/officeart/2011/layout/TabList"/>
    <dgm:cxn modelId="{3B4677BF-C297-4800-9C73-CEB852D3F0DC}" type="presParOf" srcId="{AE49D47D-E55F-4865-B205-7020AEB14832}" destId="{629D5DE4-BA6C-4A42-88A9-A26925E95351}" srcOrd="1" destOrd="0" presId="urn:microsoft.com/office/officeart/2011/layout/TabList"/>
    <dgm:cxn modelId="{84216E89-B9DB-4753-A6A7-A40385472EB1}" type="presParOf" srcId="{AE49D47D-E55F-4865-B205-7020AEB14832}" destId="{CE91E188-A051-46D2-8B70-6DB5C3F8D3DB}" srcOrd="2" destOrd="0" presId="urn:microsoft.com/office/officeart/2011/layout/TabList"/>
    <dgm:cxn modelId="{E0EF1874-3F4A-4231-AAAE-8B703356141F}" type="presParOf" srcId="{9C5EC979-ADA1-4B4D-A4BD-BCE6D0B7C7EB}" destId="{2BF6E213-780F-465B-918D-0126B975CE4C}" srcOrd="7" destOrd="0" presId="urn:microsoft.com/office/officeart/2011/layout/TabList"/>
    <dgm:cxn modelId="{C81FAF1B-7D6C-4AB6-86E8-29A17D624406}" type="presParOf" srcId="{9C5EC979-ADA1-4B4D-A4BD-BCE6D0B7C7EB}" destId="{417E0465-29C5-444E-8F2D-285D891D8489}" srcOrd="8" destOrd="0" presId="urn:microsoft.com/office/officeart/2011/layout/TabList"/>
    <dgm:cxn modelId="{898B2B79-BD46-446D-835C-3BE35E131148}" type="presParOf" srcId="{9C5EC979-ADA1-4B4D-A4BD-BCE6D0B7C7EB}" destId="{43DD9A2F-FD6E-4B0B-91CA-DDB222690742}" srcOrd="9" destOrd="0" presId="urn:microsoft.com/office/officeart/2011/layout/TabList"/>
    <dgm:cxn modelId="{51DAD2AA-9343-44B4-A669-52BDA8B8ACDD}" type="presParOf" srcId="{43DD9A2F-FD6E-4B0B-91CA-DDB222690742}" destId="{2F4B2A14-5B94-453E-BBF6-543DDF901FDC}" srcOrd="0" destOrd="0" presId="urn:microsoft.com/office/officeart/2011/layout/TabList"/>
    <dgm:cxn modelId="{BF903D4C-7B3C-4E3B-993A-C33A0F29312C}" type="presParOf" srcId="{43DD9A2F-FD6E-4B0B-91CA-DDB222690742}" destId="{1D59CDCC-EAEC-4B28-82FC-912B6B6F5060}" srcOrd="1" destOrd="0" presId="urn:microsoft.com/office/officeart/2011/layout/TabList"/>
    <dgm:cxn modelId="{0914E80C-7D52-44F9-8329-4BC48D2C6EC3}" type="presParOf" srcId="{43DD9A2F-FD6E-4B0B-91CA-DDB222690742}" destId="{44E9E682-1C1E-4619-A3B4-DA5D203266B4}" srcOrd="2" destOrd="0" presId="urn:microsoft.com/office/officeart/2011/layout/TabList"/>
    <dgm:cxn modelId="{32D19956-C462-4F1E-B380-A060C519C34B}" type="presParOf" srcId="{9C5EC979-ADA1-4B4D-A4BD-BCE6D0B7C7EB}" destId="{0A72847E-90C8-41AF-AF6F-DEF51A5BE800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E5B570-2797-4855-8798-53519E750BF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E28627-CDF5-488E-98E5-723153FC25FB}">
      <dgm:prSet phldrT="[Text]"/>
      <dgm:spPr/>
      <dgm:t>
        <a:bodyPr/>
        <a:lstStyle/>
        <a:p>
          <a:r>
            <a:rPr lang="en-US" dirty="0"/>
            <a:t>Process/Application Layer</a:t>
          </a:r>
        </a:p>
      </dgm:t>
    </dgm:pt>
    <dgm:pt modelId="{CBB38127-E6FA-44C7-AB8C-324CAE8B106B}" type="parTrans" cxnId="{220A6902-6D3D-459A-9FD0-0B3E93AF5D17}">
      <dgm:prSet/>
      <dgm:spPr/>
      <dgm:t>
        <a:bodyPr/>
        <a:lstStyle/>
        <a:p>
          <a:endParaRPr lang="en-US"/>
        </a:p>
      </dgm:t>
    </dgm:pt>
    <dgm:pt modelId="{5F01A52F-09E6-464A-BE40-244C21AC5EF2}" type="sibTrans" cxnId="{220A6902-6D3D-459A-9FD0-0B3E93AF5D17}">
      <dgm:prSet/>
      <dgm:spPr/>
      <dgm:t>
        <a:bodyPr/>
        <a:lstStyle/>
        <a:p>
          <a:endParaRPr lang="en-US"/>
        </a:p>
      </dgm:t>
    </dgm:pt>
    <dgm:pt modelId="{1ACC2545-CA48-4B59-A374-59DFFA2AB4EF}">
      <dgm:prSet phldrT="[Text]"/>
      <dgm:spPr/>
      <dgm:t>
        <a:bodyPr/>
        <a:lstStyle/>
        <a:p>
          <a:r>
            <a:rPr lang="en-US" dirty="0"/>
            <a:t>Application Layer</a:t>
          </a:r>
        </a:p>
      </dgm:t>
    </dgm:pt>
    <dgm:pt modelId="{E8CC1BE6-C5B5-4814-9761-63BF7F256F31}" type="parTrans" cxnId="{F4D56E75-D790-4A24-AC15-402767938800}">
      <dgm:prSet/>
      <dgm:spPr/>
      <dgm:t>
        <a:bodyPr/>
        <a:lstStyle/>
        <a:p>
          <a:endParaRPr lang="en-US"/>
        </a:p>
      </dgm:t>
    </dgm:pt>
    <dgm:pt modelId="{43C71609-6C0C-4AB0-9239-6146D9458725}" type="sibTrans" cxnId="{F4D56E75-D790-4A24-AC15-402767938800}">
      <dgm:prSet/>
      <dgm:spPr/>
      <dgm:t>
        <a:bodyPr/>
        <a:lstStyle/>
        <a:p>
          <a:endParaRPr lang="en-US"/>
        </a:p>
      </dgm:t>
    </dgm:pt>
    <dgm:pt modelId="{0FC83988-68D4-46F4-BA11-1014866C9612}">
      <dgm:prSet phldrT="[Text]"/>
      <dgm:spPr/>
      <dgm:t>
        <a:bodyPr/>
        <a:lstStyle/>
        <a:p>
          <a:r>
            <a:rPr lang="en-US" dirty="0"/>
            <a:t>Presentation Layer</a:t>
          </a:r>
        </a:p>
      </dgm:t>
    </dgm:pt>
    <dgm:pt modelId="{6CECA66A-8FD9-497E-BFE6-59B4C82F103B}" type="parTrans" cxnId="{84B9C4DB-37D6-4EE7-935E-657A51655BAA}">
      <dgm:prSet/>
      <dgm:spPr/>
      <dgm:t>
        <a:bodyPr/>
        <a:lstStyle/>
        <a:p>
          <a:endParaRPr lang="en-US"/>
        </a:p>
      </dgm:t>
    </dgm:pt>
    <dgm:pt modelId="{D846C42F-F7DF-4345-B708-F032B04E82D9}" type="sibTrans" cxnId="{84B9C4DB-37D6-4EE7-935E-657A51655BAA}">
      <dgm:prSet/>
      <dgm:spPr/>
      <dgm:t>
        <a:bodyPr/>
        <a:lstStyle/>
        <a:p>
          <a:endParaRPr lang="en-US"/>
        </a:p>
      </dgm:t>
    </dgm:pt>
    <dgm:pt modelId="{CAB9E5BF-A78E-4FFD-B51A-94DFA2BA2479}">
      <dgm:prSet phldrT="[Text]"/>
      <dgm:spPr/>
      <dgm:t>
        <a:bodyPr/>
        <a:lstStyle/>
        <a:p>
          <a:r>
            <a:rPr lang="en-US" dirty="0"/>
            <a:t>Host-to-Host Layer</a:t>
          </a:r>
        </a:p>
      </dgm:t>
    </dgm:pt>
    <dgm:pt modelId="{D8D8A84A-A576-46D8-A086-9D6C3F390616}" type="parTrans" cxnId="{729D94B4-2AF1-44F8-B9B8-509D783E13E2}">
      <dgm:prSet/>
      <dgm:spPr/>
      <dgm:t>
        <a:bodyPr/>
        <a:lstStyle/>
        <a:p>
          <a:endParaRPr lang="en-US"/>
        </a:p>
      </dgm:t>
    </dgm:pt>
    <dgm:pt modelId="{D38D707E-43D4-4D4E-BC8A-DEDCDBD37EDD}" type="sibTrans" cxnId="{729D94B4-2AF1-44F8-B9B8-509D783E13E2}">
      <dgm:prSet/>
      <dgm:spPr/>
      <dgm:t>
        <a:bodyPr/>
        <a:lstStyle/>
        <a:p>
          <a:endParaRPr lang="en-US"/>
        </a:p>
      </dgm:t>
    </dgm:pt>
    <dgm:pt modelId="{3D1BFBDF-C320-4453-A47E-FDE760EFDB77}">
      <dgm:prSet phldrT="[Text]"/>
      <dgm:spPr/>
      <dgm:t>
        <a:bodyPr/>
        <a:lstStyle/>
        <a:p>
          <a:r>
            <a:rPr lang="en-US" dirty="0"/>
            <a:t>Transports Layer</a:t>
          </a:r>
        </a:p>
      </dgm:t>
    </dgm:pt>
    <dgm:pt modelId="{3430E29D-58E9-4D6F-9530-4DF4DD543665}" type="parTrans" cxnId="{92724554-B7A9-447C-A141-718F02D8D4C8}">
      <dgm:prSet/>
      <dgm:spPr/>
      <dgm:t>
        <a:bodyPr/>
        <a:lstStyle/>
        <a:p>
          <a:endParaRPr lang="en-US"/>
        </a:p>
      </dgm:t>
    </dgm:pt>
    <dgm:pt modelId="{1F09C44F-2640-40FC-B39A-433DBBD546E2}" type="sibTrans" cxnId="{92724554-B7A9-447C-A141-718F02D8D4C8}">
      <dgm:prSet/>
      <dgm:spPr/>
      <dgm:t>
        <a:bodyPr/>
        <a:lstStyle/>
        <a:p>
          <a:endParaRPr lang="en-US"/>
        </a:p>
      </dgm:t>
    </dgm:pt>
    <dgm:pt modelId="{D9365140-0A1A-443A-8F06-B299C2965EB8}">
      <dgm:prSet phldrT="[Text]"/>
      <dgm:spPr/>
      <dgm:t>
        <a:bodyPr/>
        <a:lstStyle/>
        <a:p>
          <a:r>
            <a:rPr lang="en-US" dirty="0"/>
            <a:t>Internet Layer</a:t>
          </a:r>
        </a:p>
      </dgm:t>
    </dgm:pt>
    <dgm:pt modelId="{42CBE1F9-EBAB-413A-A660-D0199C0B5F1E}" type="parTrans" cxnId="{588C04BA-AF80-48CA-B33D-B4C6CA4A649C}">
      <dgm:prSet/>
      <dgm:spPr/>
      <dgm:t>
        <a:bodyPr/>
        <a:lstStyle/>
        <a:p>
          <a:endParaRPr lang="en-US"/>
        </a:p>
      </dgm:t>
    </dgm:pt>
    <dgm:pt modelId="{9F0D898B-22DD-410C-B5EC-40299B40F55B}" type="sibTrans" cxnId="{588C04BA-AF80-48CA-B33D-B4C6CA4A649C}">
      <dgm:prSet/>
      <dgm:spPr/>
      <dgm:t>
        <a:bodyPr/>
        <a:lstStyle/>
        <a:p>
          <a:endParaRPr lang="en-US"/>
        </a:p>
      </dgm:t>
    </dgm:pt>
    <dgm:pt modelId="{EAD677A2-82B9-4F4E-BC46-E73D7E338F09}">
      <dgm:prSet phldrT="[Text]"/>
      <dgm:spPr/>
      <dgm:t>
        <a:bodyPr/>
        <a:lstStyle/>
        <a:p>
          <a:r>
            <a:rPr lang="en-US" dirty="0"/>
            <a:t>Network Layer</a:t>
          </a:r>
        </a:p>
      </dgm:t>
    </dgm:pt>
    <dgm:pt modelId="{C3E2232E-889D-4C2C-AC42-EA2E409CA42E}" type="parTrans" cxnId="{CB886606-8EE6-4C27-92FD-3156F945E54A}">
      <dgm:prSet/>
      <dgm:spPr/>
      <dgm:t>
        <a:bodyPr/>
        <a:lstStyle/>
        <a:p>
          <a:endParaRPr lang="en-US"/>
        </a:p>
      </dgm:t>
    </dgm:pt>
    <dgm:pt modelId="{CF55B6E8-2CE3-4FA1-9B80-9CF6F07E176D}" type="sibTrans" cxnId="{CB886606-8EE6-4C27-92FD-3156F945E54A}">
      <dgm:prSet/>
      <dgm:spPr/>
      <dgm:t>
        <a:bodyPr/>
        <a:lstStyle/>
        <a:p>
          <a:endParaRPr lang="en-US"/>
        </a:p>
      </dgm:t>
    </dgm:pt>
    <dgm:pt modelId="{DF9FEAD2-09F5-46F4-9D44-A2432E8A108C}">
      <dgm:prSet phldrT="[Text]"/>
      <dgm:spPr/>
      <dgm:t>
        <a:bodyPr/>
        <a:lstStyle/>
        <a:p>
          <a:r>
            <a:rPr lang="en-US" dirty="0"/>
            <a:t>Network Access Layer</a:t>
          </a:r>
        </a:p>
      </dgm:t>
    </dgm:pt>
    <dgm:pt modelId="{D446935F-E0EA-4420-8A85-F3978B509D7A}" type="parTrans" cxnId="{3FD3B65E-66C4-40D9-87C7-F97ABACEF829}">
      <dgm:prSet/>
      <dgm:spPr/>
      <dgm:t>
        <a:bodyPr/>
        <a:lstStyle/>
        <a:p>
          <a:endParaRPr lang="en-US"/>
        </a:p>
      </dgm:t>
    </dgm:pt>
    <dgm:pt modelId="{F4B5EA9E-116F-434B-B5C2-2C8669B04C15}" type="sibTrans" cxnId="{3FD3B65E-66C4-40D9-87C7-F97ABACEF829}">
      <dgm:prSet/>
      <dgm:spPr/>
      <dgm:t>
        <a:bodyPr/>
        <a:lstStyle/>
        <a:p>
          <a:endParaRPr lang="en-US"/>
        </a:p>
      </dgm:t>
    </dgm:pt>
    <dgm:pt modelId="{A9EAB17A-8031-48F6-A95C-E746059B9B55}">
      <dgm:prSet phldrT="[Text]"/>
      <dgm:spPr/>
      <dgm:t>
        <a:bodyPr/>
        <a:lstStyle/>
        <a:p>
          <a:r>
            <a:rPr lang="en-US" dirty="0"/>
            <a:t>Session Layer</a:t>
          </a:r>
        </a:p>
      </dgm:t>
    </dgm:pt>
    <dgm:pt modelId="{9D4D188A-AC94-49A3-B0C4-AC865F01A73D}" type="parTrans" cxnId="{AAFF0A35-1160-4B71-B070-4D141C0AF35B}">
      <dgm:prSet/>
      <dgm:spPr/>
      <dgm:t>
        <a:bodyPr/>
        <a:lstStyle/>
        <a:p>
          <a:endParaRPr lang="en-US"/>
        </a:p>
      </dgm:t>
    </dgm:pt>
    <dgm:pt modelId="{F03CE0DE-B8C6-4AA9-B0F5-C10238466B3F}" type="sibTrans" cxnId="{AAFF0A35-1160-4B71-B070-4D141C0AF35B}">
      <dgm:prSet/>
      <dgm:spPr/>
      <dgm:t>
        <a:bodyPr/>
        <a:lstStyle/>
        <a:p>
          <a:endParaRPr lang="en-US"/>
        </a:p>
      </dgm:t>
    </dgm:pt>
    <dgm:pt modelId="{3EED407F-DAA4-47ED-B8AB-88216976E134}">
      <dgm:prSet/>
      <dgm:spPr/>
      <dgm:t>
        <a:bodyPr/>
        <a:lstStyle/>
        <a:p>
          <a:r>
            <a:rPr lang="en-US" dirty="0"/>
            <a:t>Data Link Layer</a:t>
          </a:r>
        </a:p>
      </dgm:t>
    </dgm:pt>
    <dgm:pt modelId="{5F79B3BB-0EC1-434C-9DDC-61CB7558D3C3}" type="parTrans" cxnId="{ADB3F133-CBB2-45FF-9DE1-66F44623BBF5}">
      <dgm:prSet/>
      <dgm:spPr/>
      <dgm:t>
        <a:bodyPr/>
        <a:lstStyle/>
        <a:p>
          <a:endParaRPr lang="en-US"/>
        </a:p>
      </dgm:t>
    </dgm:pt>
    <dgm:pt modelId="{BE821582-BB4D-49FF-88F9-0487450A193D}" type="sibTrans" cxnId="{ADB3F133-CBB2-45FF-9DE1-66F44623BBF5}">
      <dgm:prSet/>
      <dgm:spPr/>
      <dgm:t>
        <a:bodyPr/>
        <a:lstStyle/>
        <a:p>
          <a:endParaRPr lang="en-US"/>
        </a:p>
      </dgm:t>
    </dgm:pt>
    <dgm:pt modelId="{B0007084-E0F7-434E-983B-4EFDFDC9287B}">
      <dgm:prSet/>
      <dgm:spPr/>
      <dgm:t>
        <a:bodyPr/>
        <a:lstStyle/>
        <a:p>
          <a:r>
            <a:rPr lang="en-US" dirty="0"/>
            <a:t>Physical Layer</a:t>
          </a:r>
        </a:p>
      </dgm:t>
    </dgm:pt>
    <dgm:pt modelId="{E40F6BB2-F033-4173-A50A-61371021A332}" type="parTrans" cxnId="{ED9117DE-9C65-4199-A5C5-075EFC6B8F3A}">
      <dgm:prSet/>
      <dgm:spPr/>
      <dgm:t>
        <a:bodyPr/>
        <a:lstStyle/>
        <a:p>
          <a:endParaRPr lang="en-US"/>
        </a:p>
      </dgm:t>
    </dgm:pt>
    <dgm:pt modelId="{FF7A6CC7-92B7-49FD-B7E8-E168CFFD3F8E}" type="sibTrans" cxnId="{ED9117DE-9C65-4199-A5C5-075EFC6B8F3A}">
      <dgm:prSet/>
      <dgm:spPr/>
      <dgm:t>
        <a:bodyPr/>
        <a:lstStyle/>
        <a:p>
          <a:endParaRPr lang="en-US"/>
        </a:p>
      </dgm:t>
    </dgm:pt>
    <dgm:pt modelId="{2788764B-B253-48CB-896A-0C95618DA7A4}" type="pres">
      <dgm:prSet presAssocID="{6BE5B570-2797-4855-8798-53519E750BFC}" presName="Name0" presStyleCnt="0">
        <dgm:presLayoutVars>
          <dgm:dir/>
          <dgm:animLvl val="lvl"/>
          <dgm:resizeHandles val="exact"/>
        </dgm:presLayoutVars>
      </dgm:prSet>
      <dgm:spPr/>
    </dgm:pt>
    <dgm:pt modelId="{75EEC1A7-F677-4757-8CB4-04B906861149}" type="pres">
      <dgm:prSet presAssocID="{6BE5B570-2797-4855-8798-53519E750BFC}" presName="tSp" presStyleCnt="0"/>
      <dgm:spPr/>
    </dgm:pt>
    <dgm:pt modelId="{51403E4A-9270-49C4-AA13-C9562CBF6BC6}" type="pres">
      <dgm:prSet presAssocID="{6BE5B570-2797-4855-8798-53519E750BFC}" presName="bSp" presStyleCnt="0"/>
      <dgm:spPr/>
    </dgm:pt>
    <dgm:pt modelId="{59FBCE0D-9EE5-4E29-A9DA-EED98CF56F4D}" type="pres">
      <dgm:prSet presAssocID="{6BE5B570-2797-4855-8798-53519E750BFC}" presName="process" presStyleCnt="0"/>
      <dgm:spPr/>
    </dgm:pt>
    <dgm:pt modelId="{6C666214-7785-4CDE-B9F5-518B9B3CDAEB}" type="pres">
      <dgm:prSet presAssocID="{99E28627-CDF5-488E-98E5-723153FC25FB}" presName="composite1" presStyleCnt="0"/>
      <dgm:spPr/>
    </dgm:pt>
    <dgm:pt modelId="{683BB1FE-3537-4A32-B86B-93871618F2C2}" type="pres">
      <dgm:prSet presAssocID="{99E28627-CDF5-488E-98E5-723153FC25FB}" presName="dummyNode1" presStyleLbl="node1" presStyleIdx="0" presStyleCnt="4"/>
      <dgm:spPr/>
    </dgm:pt>
    <dgm:pt modelId="{4EBDA46D-3264-4DC3-B8BF-B4FCDC105E8E}" type="pres">
      <dgm:prSet presAssocID="{99E28627-CDF5-488E-98E5-723153FC25FB}" presName="childNode1" presStyleLbl="bgAcc1" presStyleIdx="0" presStyleCnt="4" custScaleY="64911">
        <dgm:presLayoutVars>
          <dgm:bulletEnabled val="1"/>
        </dgm:presLayoutVars>
      </dgm:prSet>
      <dgm:spPr/>
    </dgm:pt>
    <dgm:pt modelId="{B53484BC-FD34-4AF2-B98D-7C1B06103F21}" type="pres">
      <dgm:prSet presAssocID="{99E28627-CDF5-488E-98E5-723153FC25FB}" presName="childNode1tx" presStyleLbl="bgAcc1" presStyleIdx="0" presStyleCnt="4">
        <dgm:presLayoutVars>
          <dgm:bulletEnabled val="1"/>
        </dgm:presLayoutVars>
      </dgm:prSet>
      <dgm:spPr/>
    </dgm:pt>
    <dgm:pt modelId="{45DC56CE-B907-4663-B4E4-B71466FA4B96}" type="pres">
      <dgm:prSet presAssocID="{99E28627-CDF5-488E-98E5-723153FC25F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2AC05EC-E3E3-4B07-B941-452C9A2B1921}" type="pres">
      <dgm:prSet presAssocID="{99E28627-CDF5-488E-98E5-723153FC25FB}" presName="connSite1" presStyleCnt="0"/>
      <dgm:spPr/>
    </dgm:pt>
    <dgm:pt modelId="{8CC03097-D68E-41DD-B623-E94B056B46E9}" type="pres">
      <dgm:prSet presAssocID="{5F01A52F-09E6-464A-BE40-244C21AC5EF2}" presName="Name9" presStyleLbl="sibTrans2D1" presStyleIdx="0" presStyleCnt="3"/>
      <dgm:spPr/>
    </dgm:pt>
    <dgm:pt modelId="{70F62800-419B-4921-9C87-BD51E30C1CB0}" type="pres">
      <dgm:prSet presAssocID="{CAB9E5BF-A78E-4FFD-B51A-94DFA2BA2479}" presName="composite2" presStyleCnt="0"/>
      <dgm:spPr/>
    </dgm:pt>
    <dgm:pt modelId="{E0F47497-A9AD-4B61-8897-D034F6E5B0AA}" type="pres">
      <dgm:prSet presAssocID="{CAB9E5BF-A78E-4FFD-B51A-94DFA2BA2479}" presName="dummyNode2" presStyleLbl="node1" presStyleIdx="0" presStyleCnt="4"/>
      <dgm:spPr/>
    </dgm:pt>
    <dgm:pt modelId="{9324FA22-CB66-4F82-9CA8-872C1E2E48FA}" type="pres">
      <dgm:prSet presAssocID="{CAB9E5BF-A78E-4FFD-B51A-94DFA2BA2479}" presName="childNode2" presStyleLbl="bgAcc1" presStyleIdx="1" presStyleCnt="4" custScaleY="69287">
        <dgm:presLayoutVars>
          <dgm:bulletEnabled val="1"/>
        </dgm:presLayoutVars>
      </dgm:prSet>
      <dgm:spPr/>
    </dgm:pt>
    <dgm:pt modelId="{4E726E34-C0B1-4424-94CE-DCFEF11B9661}" type="pres">
      <dgm:prSet presAssocID="{CAB9E5BF-A78E-4FFD-B51A-94DFA2BA2479}" presName="childNode2tx" presStyleLbl="bgAcc1" presStyleIdx="1" presStyleCnt="4">
        <dgm:presLayoutVars>
          <dgm:bulletEnabled val="1"/>
        </dgm:presLayoutVars>
      </dgm:prSet>
      <dgm:spPr/>
    </dgm:pt>
    <dgm:pt modelId="{584B4AF9-4F0F-4634-BA99-51F3A8AC25DC}" type="pres">
      <dgm:prSet presAssocID="{CAB9E5BF-A78E-4FFD-B51A-94DFA2BA247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900BDC33-12F1-458F-ADD3-1BC33F78D6F0}" type="pres">
      <dgm:prSet presAssocID="{CAB9E5BF-A78E-4FFD-B51A-94DFA2BA2479}" presName="connSite2" presStyleCnt="0"/>
      <dgm:spPr/>
    </dgm:pt>
    <dgm:pt modelId="{924F7E7F-FD20-4FE7-B1C4-CB064C5C4086}" type="pres">
      <dgm:prSet presAssocID="{D38D707E-43D4-4D4E-BC8A-DEDCDBD37EDD}" presName="Name18" presStyleLbl="sibTrans2D1" presStyleIdx="1" presStyleCnt="3"/>
      <dgm:spPr/>
    </dgm:pt>
    <dgm:pt modelId="{F39B0F3C-05E5-46CE-88C9-EE1BB5B2F6F8}" type="pres">
      <dgm:prSet presAssocID="{D9365140-0A1A-443A-8F06-B299C2965EB8}" presName="composite1" presStyleCnt="0"/>
      <dgm:spPr/>
    </dgm:pt>
    <dgm:pt modelId="{9C1A1195-E719-4E95-8253-D78014D4E39A}" type="pres">
      <dgm:prSet presAssocID="{D9365140-0A1A-443A-8F06-B299C2965EB8}" presName="dummyNode1" presStyleLbl="node1" presStyleIdx="1" presStyleCnt="4"/>
      <dgm:spPr/>
    </dgm:pt>
    <dgm:pt modelId="{A6E91C90-792E-4AD7-8508-85C566DD8FC0}" type="pres">
      <dgm:prSet presAssocID="{D9365140-0A1A-443A-8F06-B299C2965EB8}" presName="childNode1" presStyleLbl="bgAcc1" presStyleIdx="2" presStyleCnt="4" custLinFactNeighborX="-1346" custLinFactNeighborY="452">
        <dgm:presLayoutVars>
          <dgm:bulletEnabled val="1"/>
        </dgm:presLayoutVars>
      </dgm:prSet>
      <dgm:spPr/>
    </dgm:pt>
    <dgm:pt modelId="{235A3BD6-9C1A-460C-851E-DC35CD05A128}" type="pres">
      <dgm:prSet presAssocID="{D9365140-0A1A-443A-8F06-B299C2965EB8}" presName="childNode1tx" presStyleLbl="bgAcc1" presStyleIdx="2" presStyleCnt="4">
        <dgm:presLayoutVars>
          <dgm:bulletEnabled val="1"/>
        </dgm:presLayoutVars>
      </dgm:prSet>
      <dgm:spPr/>
    </dgm:pt>
    <dgm:pt modelId="{804C5D9F-40CB-44CB-A5E7-07D9222AFF7B}" type="pres">
      <dgm:prSet presAssocID="{D9365140-0A1A-443A-8F06-B299C2965EB8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AC4090D-A7D2-43FF-BCF1-10FC372CE3B3}" type="pres">
      <dgm:prSet presAssocID="{D9365140-0A1A-443A-8F06-B299C2965EB8}" presName="connSite1" presStyleCnt="0"/>
      <dgm:spPr/>
    </dgm:pt>
    <dgm:pt modelId="{0EE30229-E41E-4C3A-B429-4DE31A6C9676}" type="pres">
      <dgm:prSet presAssocID="{9F0D898B-22DD-410C-B5EC-40299B40F55B}" presName="Name9" presStyleLbl="sibTrans2D1" presStyleIdx="2" presStyleCnt="3"/>
      <dgm:spPr/>
    </dgm:pt>
    <dgm:pt modelId="{E99E84A6-AD53-4FCF-87B0-19264422632E}" type="pres">
      <dgm:prSet presAssocID="{DF9FEAD2-09F5-46F4-9D44-A2432E8A108C}" presName="composite2" presStyleCnt="0"/>
      <dgm:spPr/>
    </dgm:pt>
    <dgm:pt modelId="{AD65AA95-65A3-4A82-8D5C-798BAA9AA838}" type="pres">
      <dgm:prSet presAssocID="{DF9FEAD2-09F5-46F4-9D44-A2432E8A108C}" presName="dummyNode2" presStyleLbl="node1" presStyleIdx="2" presStyleCnt="4"/>
      <dgm:spPr/>
    </dgm:pt>
    <dgm:pt modelId="{F71C830C-4144-4E10-BA36-65A779E0C17D}" type="pres">
      <dgm:prSet presAssocID="{DF9FEAD2-09F5-46F4-9D44-A2432E8A108C}" presName="childNode2" presStyleLbl="bgAcc1" presStyleIdx="3" presStyleCnt="4">
        <dgm:presLayoutVars>
          <dgm:bulletEnabled val="1"/>
        </dgm:presLayoutVars>
      </dgm:prSet>
      <dgm:spPr/>
    </dgm:pt>
    <dgm:pt modelId="{038E5D8B-5536-4B13-8AF5-1B6B99E567D7}" type="pres">
      <dgm:prSet presAssocID="{DF9FEAD2-09F5-46F4-9D44-A2432E8A108C}" presName="childNode2tx" presStyleLbl="bgAcc1" presStyleIdx="3" presStyleCnt="4">
        <dgm:presLayoutVars>
          <dgm:bulletEnabled val="1"/>
        </dgm:presLayoutVars>
      </dgm:prSet>
      <dgm:spPr/>
    </dgm:pt>
    <dgm:pt modelId="{DC339E1D-DFF6-4BC3-940A-6AFA937B8F0B}" type="pres">
      <dgm:prSet presAssocID="{DF9FEAD2-09F5-46F4-9D44-A2432E8A108C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2CCE5EC3-DEDA-4811-8746-C14A9991DA50}" type="pres">
      <dgm:prSet presAssocID="{DF9FEAD2-09F5-46F4-9D44-A2432E8A108C}" presName="connSite2" presStyleCnt="0"/>
      <dgm:spPr/>
    </dgm:pt>
  </dgm:ptLst>
  <dgm:cxnLst>
    <dgm:cxn modelId="{220A6902-6D3D-459A-9FD0-0B3E93AF5D17}" srcId="{6BE5B570-2797-4855-8798-53519E750BFC}" destId="{99E28627-CDF5-488E-98E5-723153FC25FB}" srcOrd="0" destOrd="0" parTransId="{CBB38127-E6FA-44C7-AB8C-324CAE8B106B}" sibTransId="{5F01A52F-09E6-464A-BE40-244C21AC5EF2}"/>
    <dgm:cxn modelId="{CB886606-8EE6-4C27-92FD-3156F945E54A}" srcId="{D9365140-0A1A-443A-8F06-B299C2965EB8}" destId="{EAD677A2-82B9-4F4E-BC46-E73D7E338F09}" srcOrd="0" destOrd="0" parTransId="{C3E2232E-889D-4C2C-AC42-EA2E409CA42E}" sibTransId="{CF55B6E8-2CE3-4FA1-9B80-9CF6F07E176D}"/>
    <dgm:cxn modelId="{EB61D00E-C141-4900-92E4-3B9E4CF370A3}" type="presOf" srcId="{B0007084-E0F7-434E-983B-4EFDFDC9287B}" destId="{038E5D8B-5536-4B13-8AF5-1B6B99E567D7}" srcOrd="1" destOrd="1" presId="urn:microsoft.com/office/officeart/2005/8/layout/hProcess4"/>
    <dgm:cxn modelId="{35632D2A-77D7-43E4-A696-BE038A82D840}" type="presOf" srcId="{DF9FEAD2-09F5-46F4-9D44-A2432E8A108C}" destId="{DC339E1D-DFF6-4BC3-940A-6AFA937B8F0B}" srcOrd="0" destOrd="0" presId="urn:microsoft.com/office/officeart/2005/8/layout/hProcess4"/>
    <dgm:cxn modelId="{DFEE8F2D-E9B7-4005-8A18-1468B740F07C}" type="presOf" srcId="{CAB9E5BF-A78E-4FFD-B51A-94DFA2BA2479}" destId="{584B4AF9-4F0F-4634-BA99-51F3A8AC25DC}" srcOrd="0" destOrd="0" presId="urn:microsoft.com/office/officeart/2005/8/layout/hProcess4"/>
    <dgm:cxn modelId="{ADB3F133-CBB2-45FF-9DE1-66F44623BBF5}" srcId="{DF9FEAD2-09F5-46F4-9D44-A2432E8A108C}" destId="{3EED407F-DAA4-47ED-B8AB-88216976E134}" srcOrd="0" destOrd="0" parTransId="{5F79B3BB-0EC1-434C-9DDC-61CB7558D3C3}" sibTransId="{BE821582-BB4D-49FF-88F9-0487450A193D}"/>
    <dgm:cxn modelId="{AAFF0A35-1160-4B71-B070-4D141C0AF35B}" srcId="{99E28627-CDF5-488E-98E5-723153FC25FB}" destId="{A9EAB17A-8031-48F6-A95C-E746059B9B55}" srcOrd="2" destOrd="0" parTransId="{9D4D188A-AC94-49A3-B0C4-AC865F01A73D}" sibTransId="{F03CE0DE-B8C6-4AA9-B0F5-C10238466B3F}"/>
    <dgm:cxn modelId="{0B27CA39-4AC0-4BC2-887D-AF8DB09213BB}" type="presOf" srcId="{9F0D898B-22DD-410C-B5EC-40299B40F55B}" destId="{0EE30229-E41E-4C3A-B429-4DE31A6C9676}" srcOrd="0" destOrd="0" presId="urn:microsoft.com/office/officeart/2005/8/layout/hProcess4"/>
    <dgm:cxn modelId="{145F883A-2AD1-4A60-B1BD-A3043F238889}" type="presOf" srcId="{3EED407F-DAA4-47ED-B8AB-88216976E134}" destId="{038E5D8B-5536-4B13-8AF5-1B6B99E567D7}" srcOrd="1" destOrd="0" presId="urn:microsoft.com/office/officeart/2005/8/layout/hProcess4"/>
    <dgm:cxn modelId="{3FD3B65E-66C4-40D9-87C7-F97ABACEF829}" srcId="{6BE5B570-2797-4855-8798-53519E750BFC}" destId="{DF9FEAD2-09F5-46F4-9D44-A2432E8A108C}" srcOrd="3" destOrd="0" parTransId="{D446935F-E0EA-4420-8A85-F3978B509D7A}" sibTransId="{F4B5EA9E-116F-434B-B5C2-2C8669B04C15}"/>
    <dgm:cxn modelId="{E13B9241-6143-48C0-8D0F-EC49A9F5A830}" type="presOf" srcId="{EAD677A2-82B9-4F4E-BC46-E73D7E338F09}" destId="{235A3BD6-9C1A-460C-851E-DC35CD05A128}" srcOrd="1" destOrd="0" presId="urn:microsoft.com/office/officeart/2005/8/layout/hProcess4"/>
    <dgm:cxn modelId="{9245DD69-B8E9-4A44-B09B-0D7F792279EF}" type="presOf" srcId="{99E28627-CDF5-488E-98E5-723153FC25FB}" destId="{45DC56CE-B907-4663-B4E4-B71466FA4B96}" srcOrd="0" destOrd="0" presId="urn:microsoft.com/office/officeart/2005/8/layout/hProcess4"/>
    <dgm:cxn modelId="{A88D006A-6D87-4AD8-A995-1BE0B538DA3E}" type="presOf" srcId="{D9365140-0A1A-443A-8F06-B299C2965EB8}" destId="{804C5D9F-40CB-44CB-A5E7-07D9222AFF7B}" srcOrd="0" destOrd="0" presId="urn:microsoft.com/office/officeart/2005/8/layout/hProcess4"/>
    <dgm:cxn modelId="{B70E0D4C-98CD-4B4D-AF37-3654C5746194}" type="presOf" srcId="{A9EAB17A-8031-48F6-A95C-E746059B9B55}" destId="{4EBDA46D-3264-4DC3-B8BF-B4FCDC105E8E}" srcOrd="0" destOrd="2" presId="urn:microsoft.com/office/officeart/2005/8/layout/hProcess4"/>
    <dgm:cxn modelId="{92724554-B7A9-447C-A141-718F02D8D4C8}" srcId="{CAB9E5BF-A78E-4FFD-B51A-94DFA2BA2479}" destId="{3D1BFBDF-C320-4453-A47E-FDE760EFDB77}" srcOrd="0" destOrd="0" parTransId="{3430E29D-58E9-4D6F-9530-4DF4DD543665}" sibTransId="{1F09C44F-2640-40FC-B39A-433DBBD546E2}"/>
    <dgm:cxn modelId="{60C03275-9F89-455B-94EF-F56691C77DBB}" type="presOf" srcId="{D38D707E-43D4-4D4E-BC8A-DEDCDBD37EDD}" destId="{924F7E7F-FD20-4FE7-B1C4-CB064C5C4086}" srcOrd="0" destOrd="0" presId="urn:microsoft.com/office/officeart/2005/8/layout/hProcess4"/>
    <dgm:cxn modelId="{F4D56E75-D790-4A24-AC15-402767938800}" srcId="{99E28627-CDF5-488E-98E5-723153FC25FB}" destId="{1ACC2545-CA48-4B59-A374-59DFFA2AB4EF}" srcOrd="0" destOrd="0" parTransId="{E8CC1BE6-C5B5-4814-9761-63BF7F256F31}" sibTransId="{43C71609-6C0C-4AB0-9239-6146D9458725}"/>
    <dgm:cxn modelId="{DE65B088-0BE3-4CC0-A399-CA2AFC07601F}" type="presOf" srcId="{0FC83988-68D4-46F4-BA11-1014866C9612}" destId="{4EBDA46D-3264-4DC3-B8BF-B4FCDC105E8E}" srcOrd="0" destOrd="1" presId="urn:microsoft.com/office/officeart/2005/8/layout/hProcess4"/>
    <dgm:cxn modelId="{BF451597-0105-4FC2-8B60-7F4E1465B2DF}" type="presOf" srcId="{3D1BFBDF-C320-4453-A47E-FDE760EFDB77}" destId="{4E726E34-C0B1-4424-94CE-DCFEF11B9661}" srcOrd="1" destOrd="0" presId="urn:microsoft.com/office/officeart/2005/8/layout/hProcess4"/>
    <dgm:cxn modelId="{111E4797-0860-4246-ADBB-46718EFC1873}" type="presOf" srcId="{6BE5B570-2797-4855-8798-53519E750BFC}" destId="{2788764B-B253-48CB-896A-0C95618DA7A4}" srcOrd="0" destOrd="0" presId="urn:microsoft.com/office/officeart/2005/8/layout/hProcess4"/>
    <dgm:cxn modelId="{4A7D4198-6D2A-43F9-A620-6B021CACDFAF}" type="presOf" srcId="{0FC83988-68D4-46F4-BA11-1014866C9612}" destId="{B53484BC-FD34-4AF2-B98D-7C1B06103F21}" srcOrd="1" destOrd="1" presId="urn:microsoft.com/office/officeart/2005/8/layout/hProcess4"/>
    <dgm:cxn modelId="{4B5618A0-26FD-44AD-B553-84E15E84AD3D}" type="presOf" srcId="{1ACC2545-CA48-4B59-A374-59DFFA2AB4EF}" destId="{4EBDA46D-3264-4DC3-B8BF-B4FCDC105E8E}" srcOrd="0" destOrd="0" presId="urn:microsoft.com/office/officeart/2005/8/layout/hProcess4"/>
    <dgm:cxn modelId="{D7B831A6-D513-4BF1-8438-6DAF500D1D97}" type="presOf" srcId="{5F01A52F-09E6-464A-BE40-244C21AC5EF2}" destId="{8CC03097-D68E-41DD-B623-E94B056B46E9}" srcOrd="0" destOrd="0" presId="urn:microsoft.com/office/officeart/2005/8/layout/hProcess4"/>
    <dgm:cxn modelId="{B8C23BAE-5DC3-4F49-BEB9-37450D43175C}" type="presOf" srcId="{A9EAB17A-8031-48F6-A95C-E746059B9B55}" destId="{B53484BC-FD34-4AF2-B98D-7C1B06103F21}" srcOrd="1" destOrd="2" presId="urn:microsoft.com/office/officeart/2005/8/layout/hProcess4"/>
    <dgm:cxn modelId="{729D94B4-2AF1-44F8-B9B8-509D783E13E2}" srcId="{6BE5B570-2797-4855-8798-53519E750BFC}" destId="{CAB9E5BF-A78E-4FFD-B51A-94DFA2BA2479}" srcOrd="1" destOrd="0" parTransId="{D8D8A84A-A576-46D8-A086-9D6C3F390616}" sibTransId="{D38D707E-43D4-4D4E-BC8A-DEDCDBD37EDD}"/>
    <dgm:cxn modelId="{588C04BA-AF80-48CA-B33D-B4C6CA4A649C}" srcId="{6BE5B570-2797-4855-8798-53519E750BFC}" destId="{D9365140-0A1A-443A-8F06-B299C2965EB8}" srcOrd="2" destOrd="0" parTransId="{42CBE1F9-EBAB-413A-A660-D0199C0B5F1E}" sibTransId="{9F0D898B-22DD-410C-B5EC-40299B40F55B}"/>
    <dgm:cxn modelId="{734A2EC6-DFD1-4221-9BAD-331FF38FC592}" type="presOf" srcId="{3EED407F-DAA4-47ED-B8AB-88216976E134}" destId="{F71C830C-4144-4E10-BA36-65A779E0C17D}" srcOrd="0" destOrd="0" presId="urn:microsoft.com/office/officeart/2005/8/layout/hProcess4"/>
    <dgm:cxn modelId="{2E2171C7-FAC2-43BC-8A99-CE380EEF9B78}" type="presOf" srcId="{3D1BFBDF-C320-4453-A47E-FDE760EFDB77}" destId="{9324FA22-CB66-4F82-9CA8-872C1E2E48FA}" srcOrd="0" destOrd="0" presId="urn:microsoft.com/office/officeart/2005/8/layout/hProcess4"/>
    <dgm:cxn modelId="{7F471DD6-3B4E-4FF5-AB58-EDF00861580C}" type="presOf" srcId="{1ACC2545-CA48-4B59-A374-59DFFA2AB4EF}" destId="{B53484BC-FD34-4AF2-B98D-7C1B06103F21}" srcOrd="1" destOrd="0" presId="urn:microsoft.com/office/officeart/2005/8/layout/hProcess4"/>
    <dgm:cxn modelId="{84B9C4DB-37D6-4EE7-935E-657A51655BAA}" srcId="{99E28627-CDF5-488E-98E5-723153FC25FB}" destId="{0FC83988-68D4-46F4-BA11-1014866C9612}" srcOrd="1" destOrd="0" parTransId="{6CECA66A-8FD9-497E-BFE6-59B4C82F103B}" sibTransId="{D846C42F-F7DF-4345-B708-F032B04E82D9}"/>
    <dgm:cxn modelId="{ED9117DE-9C65-4199-A5C5-075EFC6B8F3A}" srcId="{DF9FEAD2-09F5-46F4-9D44-A2432E8A108C}" destId="{B0007084-E0F7-434E-983B-4EFDFDC9287B}" srcOrd="1" destOrd="0" parTransId="{E40F6BB2-F033-4173-A50A-61371021A332}" sibTransId="{FF7A6CC7-92B7-49FD-B7E8-E168CFFD3F8E}"/>
    <dgm:cxn modelId="{1AEE12E6-3432-4741-B654-DC6B6A911C1D}" type="presOf" srcId="{EAD677A2-82B9-4F4E-BC46-E73D7E338F09}" destId="{A6E91C90-792E-4AD7-8508-85C566DD8FC0}" srcOrd="0" destOrd="0" presId="urn:microsoft.com/office/officeart/2005/8/layout/hProcess4"/>
    <dgm:cxn modelId="{36A0E4F3-34AD-4861-AFF2-7C5486F02549}" type="presOf" srcId="{B0007084-E0F7-434E-983B-4EFDFDC9287B}" destId="{F71C830C-4144-4E10-BA36-65A779E0C17D}" srcOrd="0" destOrd="1" presId="urn:microsoft.com/office/officeart/2005/8/layout/hProcess4"/>
    <dgm:cxn modelId="{070E9DB2-C4AB-4FAC-842E-8A068412353C}" type="presParOf" srcId="{2788764B-B253-48CB-896A-0C95618DA7A4}" destId="{75EEC1A7-F677-4757-8CB4-04B906861149}" srcOrd="0" destOrd="0" presId="urn:microsoft.com/office/officeart/2005/8/layout/hProcess4"/>
    <dgm:cxn modelId="{95DB9D73-4E67-4C32-9A60-F7B7E2204173}" type="presParOf" srcId="{2788764B-B253-48CB-896A-0C95618DA7A4}" destId="{51403E4A-9270-49C4-AA13-C9562CBF6BC6}" srcOrd="1" destOrd="0" presId="urn:microsoft.com/office/officeart/2005/8/layout/hProcess4"/>
    <dgm:cxn modelId="{7886D652-BE5C-438E-A99B-2C3A85FE12EB}" type="presParOf" srcId="{2788764B-B253-48CB-896A-0C95618DA7A4}" destId="{59FBCE0D-9EE5-4E29-A9DA-EED98CF56F4D}" srcOrd="2" destOrd="0" presId="urn:microsoft.com/office/officeart/2005/8/layout/hProcess4"/>
    <dgm:cxn modelId="{35738D43-D046-4EFA-98DA-5D9579D66219}" type="presParOf" srcId="{59FBCE0D-9EE5-4E29-A9DA-EED98CF56F4D}" destId="{6C666214-7785-4CDE-B9F5-518B9B3CDAEB}" srcOrd="0" destOrd="0" presId="urn:microsoft.com/office/officeart/2005/8/layout/hProcess4"/>
    <dgm:cxn modelId="{C739D56E-2597-44C9-8F16-19A0B8268760}" type="presParOf" srcId="{6C666214-7785-4CDE-B9F5-518B9B3CDAEB}" destId="{683BB1FE-3537-4A32-B86B-93871618F2C2}" srcOrd="0" destOrd="0" presId="urn:microsoft.com/office/officeart/2005/8/layout/hProcess4"/>
    <dgm:cxn modelId="{C0234746-A085-4014-B651-95C8867CBEAF}" type="presParOf" srcId="{6C666214-7785-4CDE-B9F5-518B9B3CDAEB}" destId="{4EBDA46D-3264-4DC3-B8BF-B4FCDC105E8E}" srcOrd="1" destOrd="0" presId="urn:microsoft.com/office/officeart/2005/8/layout/hProcess4"/>
    <dgm:cxn modelId="{5C70A1F0-5714-468A-9080-844ED35DA3D9}" type="presParOf" srcId="{6C666214-7785-4CDE-B9F5-518B9B3CDAEB}" destId="{B53484BC-FD34-4AF2-B98D-7C1B06103F21}" srcOrd="2" destOrd="0" presId="urn:microsoft.com/office/officeart/2005/8/layout/hProcess4"/>
    <dgm:cxn modelId="{FF752B38-39F8-49AA-8887-8126E4A1A02F}" type="presParOf" srcId="{6C666214-7785-4CDE-B9F5-518B9B3CDAEB}" destId="{45DC56CE-B907-4663-B4E4-B71466FA4B96}" srcOrd="3" destOrd="0" presId="urn:microsoft.com/office/officeart/2005/8/layout/hProcess4"/>
    <dgm:cxn modelId="{BD99254C-4F63-44A5-9B38-D2F6740569EF}" type="presParOf" srcId="{6C666214-7785-4CDE-B9F5-518B9B3CDAEB}" destId="{D2AC05EC-E3E3-4B07-B941-452C9A2B1921}" srcOrd="4" destOrd="0" presId="urn:microsoft.com/office/officeart/2005/8/layout/hProcess4"/>
    <dgm:cxn modelId="{64D80433-9612-4C72-BEE7-177C20EF75D8}" type="presParOf" srcId="{59FBCE0D-9EE5-4E29-A9DA-EED98CF56F4D}" destId="{8CC03097-D68E-41DD-B623-E94B056B46E9}" srcOrd="1" destOrd="0" presId="urn:microsoft.com/office/officeart/2005/8/layout/hProcess4"/>
    <dgm:cxn modelId="{D523017D-DCFA-4819-8064-EA0D58716504}" type="presParOf" srcId="{59FBCE0D-9EE5-4E29-A9DA-EED98CF56F4D}" destId="{70F62800-419B-4921-9C87-BD51E30C1CB0}" srcOrd="2" destOrd="0" presId="urn:microsoft.com/office/officeart/2005/8/layout/hProcess4"/>
    <dgm:cxn modelId="{B5F7958E-B57F-4AC5-9186-866BA01DCC99}" type="presParOf" srcId="{70F62800-419B-4921-9C87-BD51E30C1CB0}" destId="{E0F47497-A9AD-4B61-8897-D034F6E5B0AA}" srcOrd="0" destOrd="0" presId="urn:microsoft.com/office/officeart/2005/8/layout/hProcess4"/>
    <dgm:cxn modelId="{0FC27EC2-28D1-41AF-B4B6-4BCD78552AE1}" type="presParOf" srcId="{70F62800-419B-4921-9C87-BD51E30C1CB0}" destId="{9324FA22-CB66-4F82-9CA8-872C1E2E48FA}" srcOrd="1" destOrd="0" presId="urn:microsoft.com/office/officeart/2005/8/layout/hProcess4"/>
    <dgm:cxn modelId="{CB687009-70AD-4627-A27F-17F5C1F302E5}" type="presParOf" srcId="{70F62800-419B-4921-9C87-BD51E30C1CB0}" destId="{4E726E34-C0B1-4424-94CE-DCFEF11B9661}" srcOrd="2" destOrd="0" presId="urn:microsoft.com/office/officeart/2005/8/layout/hProcess4"/>
    <dgm:cxn modelId="{55EC9ADE-631D-4C82-A88F-8514F1784A4F}" type="presParOf" srcId="{70F62800-419B-4921-9C87-BD51E30C1CB0}" destId="{584B4AF9-4F0F-4634-BA99-51F3A8AC25DC}" srcOrd="3" destOrd="0" presId="urn:microsoft.com/office/officeart/2005/8/layout/hProcess4"/>
    <dgm:cxn modelId="{EF6D27AD-DC45-4775-B393-145B98BCF248}" type="presParOf" srcId="{70F62800-419B-4921-9C87-BD51E30C1CB0}" destId="{900BDC33-12F1-458F-ADD3-1BC33F78D6F0}" srcOrd="4" destOrd="0" presId="urn:microsoft.com/office/officeart/2005/8/layout/hProcess4"/>
    <dgm:cxn modelId="{C00CF9B9-5341-47F9-AA1A-EBAC98138EAA}" type="presParOf" srcId="{59FBCE0D-9EE5-4E29-A9DA-EED98CF56F4D}" destId="{924F7E7F-FD20-4FE7-B1C4-CB064C5C4086}" srcOrd="3" destOrd="0" presId="urn:microsoft.com/office/officeart/2005/8/layout/hProcess4"/>
    <dgm:cxn modelId="{0093411C-077D-423B-8D22-62F295312DE0}" type="presParOf" srcId="{59FBCE0D-9EE5-4E29-A9DA-EED98CF56F4D}" destId="{F39B0F3C-05E5-46CE-88C9-EE1BB5B2F6F8}" srcOrd="4" destOrd="0" presId="urn:microsoft.com/office/officeart/2005/8/layout/hProcess4"/>
    <dgm:cxn modelId="{31DAFB32-98F3-4902-9F6B-B350E02C43A0}" type="presParOf" srcId="{F39B0F3C-05E5-46CE-88C9-EE1BB5B2F6F8}" destId="{9C1A1195-E719-4E95-8253-D78014D4E39A}" srcOrd="0" destOrd="0" presId="urn:microsoft.com/office/officeart/2005/8/layout/hProcess4"/>
    <dgm:cxn modelId="{3C10BBE3-E9DE-407E-A560-A6C30E6413D7}" type="presParOf" srcId="{F39B0F3C-05E5-46CE-88C9-EE1BB5B2F6F8}" destId="{A6E91C90-792E-4AD7-8508-85C566DD8FC0}" srcOrd="1" destOrd="0" presId="urn:microsoft.com/office/officeart/2005/8/layout/hProcess4"/>
    <dgm:cxn modelId="{FEFBA950-6F38-45FE-925D-B2B477569F54}" type="presParOf" srcId="{F39B0F3C-05E5-46CE-88C9-EE1BB5B2F6F8}" destId="{235A3BD6-9C1A-460C-851E-DC35CD05A128}" srcOrd="2" destOrd="0" presId="urn:microsoft.com/office/officeart/2005/8/layout/hProcess4"/>
    <dgm:cxn modelId="{D140109E-0026-4F8C-BD08-5F86CFD27CCC}" type="presParOf" srcId="{F39B0F3C-05E5-46CE-88C9-EE1BB5B2F6F8}" destId="{804C5D9F-40CB-44CB-A5E7-07D9222AFF7B}" srcOrd="3" destOrd="0" presId="urn:microsoft.com/office/officeart/2005/8/layout/hProcess4"/>
    <dgm:cxn modelId="{27DCD12A-C733-44D8-8C49-4A9746988993}" type="presParOf" srcId="{F39B0F3C-05E5-46CE-88C9-EE1BB5B2F6F8}" destId="{DAC4090D-A7D2-43FF-BCF1-10FC372CE3B3}" srcOrd="4" destOrd="0" presId="urn:microsoft.com/office/officeart/2005/8/layout/hProcess4"/>
    <dgm:cxn modelId="{D916CE57-79DE-4468-9F9B-B262E0BE848A}" type="presParOf" srcId="{59FBCE0D-9EE5-4E29-A9DA-EED98CF56F4D}" destId="{0EE30229-E41E-4C3A-B429-4DE31A6C9676}" srcOrd="5" destOrd="0" presId="urn:microsoft.com/office/officeart/2005/8/layout/hProcess4"/>
    <dgm:cxn modelId="{7F9148C5-C3E4-4CDD-A4F8-D99AE82C6C7E}" type="presParOf" srcId="{59FBCE0D-9EE5-4E29-A9DA-EED98CF56F4D}" destId="{E99E84A6-AD53-4FCF-87B0-19264422632E}" srcOrd="6" destOrd="0" presId="urn:microsoft.com/office/officeart/2005/8/layout/hProcess4"/>
    <dgm:cxn modelId="{75692831-D56B-47B6-9CD1-E57FEBBB14E6}" type="presParOf" srcId="{E99E84A6-AD53-4FCF-87B0-19264422632E}" destId="{AD65AA95-65A3-4A82-8D5C-798BAA9AA838}" srcOrd="0" destOrd="0" presId="urn:microsoft.com/office/officeart/2005/8/layout/hProcess4"/>
    <dgm:cxn modelId="{CD54E91C-9C4E-44F2-A62C-A3D208AA7410}" type="presParOf" srcId="{E99E84A6-AD53-4FCF-87B0-19264422632E}" destId="{F71C830C-4144-4E10-BA36-65A779E0C17D}" srcOrd="1" destOrd="0" presId="urn:microsoft.com/office/officeart/2005/8/layout/hProcess4"/>
    <dgm:cxn modelId="{6FC455ED-8120-4572-8FD5-955CF397A15B}" type="presParOf" srcId="{E99E84A6-AD53-4FCF-87B0-19264422632E}" destId="{038E5D8B-5536-4B13-8AF5-1B6B99E567D7}" srcOrd="2" destOrd="0" presId="urn:microsoft.com/office/officeart/2005/8/layout/hProcess4"/>
    <dgm:cxn modelId="{238D25E8-23F7-4F0F-A35B-AFA4D29E2BF2}" type="presParOf" srcId="{E99E84A6-AD53-4FCF-87B0-19264422632E}" destId="{DC339E1D-DFF6-4BC3-940A-6AFA937B8F0B}" srcOrd="3" destOrd="0" presId="urn:microsoft.com/office/officeart/2005/8/layout/hProcess4"/>
    <dgm:cxn modelId="{200C9C4E-8FE4-4E98-8214-49298EF76EA6}" type="presParOf" srcId="{E99E84A6-AD53-4FCF-87B0-19264422632E}" destId="{2CCE5EC3-DEDA-4811-8746-C14A9991DA5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E8029D-EAAA-4385-BA57-90A02D8180C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7FA484D-6A55-4F25-BA6B-7B287D5E1C52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dirty="0"/>
            <a:t>Layer 1: </a:t>
          </a:r>
          <a:r>
            <a:rPr lang="en-US" dirty="0"/>
            <a:t>Physical layer (The physics of the network)</a:t>
          </a:r>
        </a:p>
      </dgm:t>
    </dgm:pt>
    <dgm:pt modelId="{0A809DAE-8AC1-4E8F-A91A-A5FBF2289B1B}" type="parTrans" cxnId="{8D9288F9-7996-420A-90FC-44D8E148D4DA}">
      <dgm:prSet/>
      <dgm:spPr/>
      <dgm:t>
        <a:bodyPr/>
        <a:lstStyle/>
        <a:p>
          <a:endParaRPr lang="en-US"/>
        </a:p>
      </dgm:t>
    </dgm:pt>
    <dgm:pt modelId="{D22E264A-CA4A-4637-9139-C72A60416D8E}" type="sibTrans" cxnId="{8D9288F9-7996-420A-90FC-44D8E148D4DA}">
      <dgm:prSet/>
      <dgm:spPr/>
      <dgm:t>
        <a:bodyPr/>
        <a:lstStyle/>
        <a:p>
          <a:endParaRPr lang="en-US"/>
        </a:p>
      </dgm:t>
    </dgm:pt>
    <dgm:pt modelId="{87CD77F9-AFE7-4067-8E90-E0A4160F7211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dirty="0"/>
            <a:t>Layer 2: </a:t>
          </a:r>
          <a:r>
            <a:rPr lang="en-US" dirty="0"/>
            <a:t>Data link layer (The basic network language)</a:t>
          </a:r>
        </a:p>
      </dgm:t>
    </dgm:pt>
    <dgm:pt modelId="{C1C2DD4F-6030-4BED-BBDD-A3A86974E013}" type="parTrans" cxnId="{1BF91964-1611-4BC1-AFCA-40A1BEC5C735}">
      <dgm:prSet/>
      <dgm:spPr/>
      <dgm:t>
        <a:bodyPr/>
        <a:lstStyle/>
        <a:p>
          <a:endParaRPr lang="en-US"/>
        </a:p>
      </dgm:t>
    </dgm:pt>
    <dgm:pt modelId="{2BAB5798-82A1-4095-90A8-1F96BEAB7445}" type="sibTrans" cxnId="{1BF91964-1611-4BC1-AFCA-40A1BEC5C735}">
      <dgm:prSet/>
      <dgm:spPr/>
      <dgm:t>
        <a:bodyPr/>
        <a:lstStyle/>
        <a:p>
          <a:endParaRPr lang="en-US"/>
        </a:p>
      </dgm:t>
    </dgm:pt>
    <dgm:pt modelId="{5C1A6AE0-4086-4C67-84D2-D2809424A650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dirty="0"/>
            <a:t>Layer 3: </a:t>
          </a:r>
          <a:r>
            <a:rPr lang="en-US" dirty="0"/>
            <a:t>Network layer  (Routing layer, Internet protocol)</a:t>
          </a:r>
        </a:p>
      </dgm:t>
    </dgm:pt>
    <dgm:pt modelId="{4C13E10A-22FF-437F-9792-B680DEC804D1}" type="parTrans" cxnId="{B379F73C-D5FE-462D-9701-122974AF8018}">
      <dgm:prSet/>
      <dgm:spPr/>
      <dgm:t>
        <a:bodyPr/>
        <a:lstStyle/>
        <a:p>
          <a:endParaRPr lang="en-US"/>
        </a:p>
      </dgm:t>
    </dgm:pt>
    <dgm:pt modelId="{906505DD-E41B-4F97-8C3B-C7DCE3303509}" type="sibTrans" cxnId="{B379F73C-D5FE-462D-9701-122974AF8018}">
      <dgm:prSet/>
      <dgm:spPr/>
      <dgm:t>
        <a:bodyPr/>
        <a:lstStyle/>
        <a:p>
          <a:endParaRPr lang="en-US"/>
        </a:p>
      </dgm:t>
    </dgm:pt>
    <dgm:pt modelId="{DDFCB331-13F2-43E8-A2BE-89CC4840D4DE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dirty="0"/>
            <a:t>Layer 4: </a:t>
          </a:r>
          <a:r>
            <a:rPr lang="en-US" dirty="0"/>
            <a:t>Transport layer (TCP &amp; UDP)</a:t>
          </a:r>
        </a:p>
      </dgm:t>
    </dgm:pt>
    <dgm:pt modelId="{D6709E59-5FDA-4E9E-B718-DEF62411F1DB}" type="parTrans" cxnId="{C8981936-C1DC-4D33-8D45-A838E923FA32}">
      <dgm:prSet/>
      <dgm:spPr/>
      <dgm:t>
        <a:bodyPr/>
        <a:lstStyle/>
        <a:p>
          <a:endParaRPr lang="en-US"/>
        </a:p>
      </dgm:t>
    </dgm:pt>
    <dgm:pt modelId="{19311B90-8639-4D5C-AC3E-801158945E61}" type="sibTrans" cxnId="{C8981936-C1DC-4D33-8D45-A838E923FA32}">
      <dgm:prSet/>
      <dgm:spPr/>
      <dgm:t>
        <a:bodyPr/>
        <a:lstStyle/>
        <a:p>
          <a:endParaRPr lang="en-US"/>
        </a:p>
      </dgm:t>
    </dgm:pt>
    <dgm:pt modelId="{884702E3-FA2F-421A-AD7B-2DDE3AD22673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dirty="0"/>
            <a:t>Layer 5: </a:t>
          </a:r>
          <a:r>
            <a:rPr lang="en-US" dirty="0"/>
            <a:t>Session Layer (Communication management</a:t>
          </a:r>
        </a:p>
      </dgm:t>
    </dgm:pt>
    <dgm:pt modelId="{2F73D809-2E95-4546-A5A4-D40CB7DA27CA}" type="parTrans" cxnId="{6BE08253-DA2D-4DC0-8920-7BEF9963FC0A}">
      <dgm:prSet/>
      <dgm:spPr/>
      <dgm:t>
        <a:bodyPr/>
        <a:lstStyle/>
        <a:p>
          <a:endParaRPr lang="en-US"/>
        </a:p>
      </dgm:t>
    </dgm:pt>
    <dgm:pt modelId="{6EA43077-BED8-45A3-AFE5-3B3E3784561C}" type="sibTrans" cxnId="{6BE08253-DA2D-4DC0-8920-7BEF9963FC0A}">
      <dgm:prSet/>
      <dgm:spPr/>
      <dgm:t>
        <a:bodyPr/>
        <a:lstStyle/>
        <a:p>
          <a:endParaRPr lang="en-US"/>
        </a:p>
      </dgm:t>
    </dgm:pt>
    <dgm:pt modelId="{4CE95A48-E5A7-4AA4-B59E-65B21603AE94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dirty="0"/>
            <a:t>Layer 6: </a:t>
          </a:r>
          <a:r>
            <a:rPr lang="en-US" dirty="0"/>
            <a:t>Presentation Layer (Character coding, Application encryption)</a:t>
          </a:r>
        </a:p>
      </dgm:t>
    </dgm:pt>
    <dgm:pt modelId="{8B784B60-64BA-4C46-89B4-057464431C0C}" type="parTrans" cxnId="{2F29A4C7-0C8F-4E53-8081-A12072FB5D07}">
      <dgm:prSet/>
      <dgm:spPr/>
      <dgm:t>
        <a:bodyPr/>
        <a:lstStyle/>
        <a:p>
          <a:endParaRPr lang="en-US"/>
        </a:p>
      </dgm:t>
    </dgm:pt>
    <dgm:pt modelId="{CB666280-41C4-46C0-AC3C-8EC99252A27F}" type="sibTrans" cxnId="{2F29A4C7-0C8F-4E53-8081-A12072FB5D07}">
      <dgm:prSet/>
      <dgm:spPr/>
      <dgm:t>
        <a:bodyPr/>
        <a:lstStyle/>
        <a:p>
          <a:endParaRPr lang="en-US"/>
        </a:p>
      </dgm:t>
    </dgm:pt>
    <dgm:pt modelId="{A1790577-AC8A-40B3-B6C3-F2E9BD1D7EE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dirty="0"/>
            <a:t>Layer 7: </a:t>
          </a:r>
          <a:r>
            <a:rPr lang="en-US" dirty="0"/>
            <a:t>Application Layer (The layer we see)</a:t>
          </a:r>
        </a:p>
      </dgm:t>
    </dgm:pt>
    <dgm:pt modelId="{0EB61478-7C59-4989-83C8-78AC935B61BF}" type="parTrans" cxnId="{673D2204-D8CB-4287-A6FB-5960DF46F9A2}">
      <dgm:prSet/>
      <dgm:spPr/>
      <dgm:t>
        <a:bodyPr/>
        <a:lstStyle/>
        <a:p>
          <a:endParaRPr lang="en-US"/>
        </a:p>
      </dgm:t>
    </dgm:pt>
    <dgm:pt modelId="{02FFFA4E-4489-42F5-A686-CFD9AE22D6DD}" type="sibTrans" cxnId="{673D2204-D8CB-4287-A6FB-5960DF46F9A2}">
      <dgm:prSet/>
      <dgm:spPr/>
      <dgm:t>
        <a:bodyPr/>
        <a:lstStyle/>
        <a:p>
          <a:endParaRPr lang="en-US"/>
        </a:p>
      </dgm:t>
    </dgm:pt>
    <dgm:pt modelId="{AD24089A-701A-49CC-9AD0-67A3D1737192}" type="pres">
      <dgm:prSet presAssocID="{34E8029D-EAAA-4385-BA57-90A02D8180CB}" presName="Name0" presStyleCnt="0">
        <dgm:presLayoutVars>
          <dgm:dir/>
          <dgm:animLvl val="lvl"/>
          <dgm:resizeHandles val="exact"/>
        </dgm:presLayoutVars>
      </dgm:prSet>
      <dgm:spPr/>
    </dgm:pt>
    <dgm:pt modelId="{9085B593-98B9-4D93-B8C5-6C6E2657A04E}" type="pres">
      <dgm:prSet presAssocID="{17FA484D-6A55-4F25-BA6B-7B287D5E1C52}" presName="Name8" presStyleCnt="0"/>
      <dgm:spPr/>
    </dgm:pt>
    <dgm:pt modelId="{2B92979B-28A5-401D-8DF6-E898FBB29B20}" type="pres">
      <dgm:prSet presAssocID="{17FA484D-6A55-4F25-BA6B-7B287D5E1C52}" presName="level" presStyleLbl="node1" presStyleIdx="0" presStyleCnt="7">
        <dgm:presLayoutVars>
          <dgm:chMax val="1"/>
          <dgm:bulletEnabled val="1"/>
        </dgm:presLayoutVars>
      </dgm:prSet>
      <dgm:spPr/>
    </dgm:pt>
    <dgm:pt modelId="{F7885DC9-78E0-4BAE-B740-ECBB150ADC96}" type="pres">
      <dgm:prSet presAssocID="{17FA484D-6A55-4F25-BA6B-7B287D5E1C5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290B924-F88A-40E6-8252-D124DB4C9A16}" type="pres">
      <dgm:prSet presAssocID="{87CD77F9-AFE7-4067-8E90-E0A4160F7211}" presName="Name8" presStyleCnt="0"/>
      <dgm:spPr/>
    </dgm:pt>
    <dgm:pt modelId="{FAC692DE-F127-4CA3-B04C-2CD76A74FE64}" type="pres">
      <dgm:prSet presAssocID="{87CD77F9-AFE7-4067-8E90-E0A4160F7211}" presName="level" presStyleLbl="node1" presStyleIdx="1" presStyleCnt="7">
        <dgm:presLayoutVars>
          <dgm:chMax val="1"/>
          <dgm:bulletEnabled val="1"/>
        </dgm:presLayoutVars>
      </dgm:prSet>
      <dgm:spPr/>
    </dgm:pt>
    <dgm:pt modelId="{D413D1DF-50BA-49FC-8854-8CBEC6F7B33C}" type="pres">
      <dgm:prSet presAssocID="{87CD77F9-AFE7-4067-8E90-E0A4160F721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BC69EA3-2541-4B2D-B8D8-C32ACEC33F21}" type="pres">
      <dgm:prSet presAssocID="{5C1A6AE0-4086-4C67-84D2-D2809424A650}" presName="Name8" presStyleCnt="0"/>
      <dgm:spPr/>
    </dgm:pt>
    <dgm:pt modelId="{D05A87D2-27BC-45C1-9F93-5C1CA8459C25}" type="pres">
      <dgm:prSet presAssocID="{5C1A6AE0-4086-4C67-84D2-D2809424A650}" presName="level" presStyleLbl="node1" presStyleIdx="2" presStyleCnt="7">
        <dgm:presLayoutVars>
          <dgm:chMax val="1"/>
          <dgm:bulletEnabled val="1"/>
        </dgm:presLayoutVars>
      </dgm:prSet>
      <dgm:spPr/>
    </dgm:pt>
    <dgm:pt modelId="{A5856F7E-FE90-4AE6-854D-86BC54BEA429}" type="pres">
      <dgm:prSet presAssocID="{5C1A6AE0-4086-4C67-84D2-D2809424A65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B1958B-84C3-4B51-AA94-8B0CC0C7A8DB}" type="pres">
      <dgm:prSet presAssocID="{DDFCB331-13F2-43E8-A2BE-89CC4840D4DE}" presName="Name8" presStyleCnt="0"/>
      <dgm:spPr/>
    </dgm:pt>
    <dgm:pt modelId="{51FBC1CE-4B09-4313-B5A8-79A2A9B0D5BE}" type="pres">
      <dgm:prSet presAssocID="{DDFCB331-13F2-43E8-A2BE-89CC4840D4DE}" presName="level" presStyleLbl="node1" presStyleIdx="3" presStyleCnt="7">
        <dgm:presLayoutVars>
          <dgm:chMax val="1"/>
          <dgm:bulletEnabled val="1"/>
        </dgm:presLayoutVars>
      </dgm:prSet>
      <dgm:spPr/>
    </dgm:pt>
    <dgm:pt modelId="{43C70423-CD62-40BB-A831-00FFF49CE24F}" type="pres">
      <dgm:prSet presAssocID="{DDFCB331-13F2-43E8-A2BE-89CC4840D4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5398FB4-A9B0-4564-99CA-7B320A8ADB6A}" type="pres">
      <dgm:prSet presAssocID="{884702E3-FA2F-421A-AD7B-2DDE3AD22673}" presName="Name8" presStyleCnt="0"/>
      <dgm:spPr/>
    </dgm:pt>
    <dgm:pt modelId="{51FE8825-A1D6-4E60-9011-F8CBB2AF9367}" type="pres">
      <dgm:prSet presAssocID="{884702E3-FA2F-421A-AD7B-2DDE3AD22673}" presName="level" presStyleLbl="node1" presStyleIdx="4" presStyleCnt="7">
        <dgm:presLayoutVars>
          <dgm:chMax val="1"/>
          <dgm:bulletEnabled val="1"/>
        </dgm:presLayoutVars>
      </dgm:prSet>
      <dgm:spPr/>
    </dgm:pt>
    <dgm:pt modelId="{21135BE1-DD03-403B-A686-33682A970914}" type="pres">
      <dgm:prSet presAssocID="{884702E3-FA2F-421A-AD7B-2DDE3AD2267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3F02009-2A68-4D7C-A8B2-49BCA90C5E4F}" type="pres">
      <dgm:prSet presAssocID="{4CE95A48-E5A7-4AA4-B59E-65B21603AE94}" presName="Name8" presStyleCnt="0"/>
      <dgm:spPr/>
    </dgm:pt>
    <dgm:pt modelId="{63988E50-5042-45CA-9CE5-EFA88448C563}" type="pres">
      <dgm:prSet presAssocID="{4CE95A48-E5A7-4AA4-B59E-65B21603AE94}" presName="level" presStyleLbl="node1" presStyleIdx="5" presStyleCnt="7">
        <dgm:presLayoutVars>
          <dgm:chMax val="1"/>
          <dgm:bulletEnabled val="1"/>
        </dgm:presLayoutVars>
      </dgm:prSet>
      <dgm:spPr/>
    </dgm:pt>
    <dgm:pt modelId="{F9E9A116-204B-4E83-B9AB-FBD66EBC2E25}" type="pres">
      <dgm:prSet presAssocID="{4CE95A48-E5A7-4AA4-B59E-65B21603AE9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ED3CFB7-0326-4F18-8498-9FF150F71570}" type="pres">
      <dgm:prSet presAssocID="{A1790577-AC8A-40B3-B6C3-F2E9BD1D7EED}" presName="Name8" presStyleCnt="0"/>
      <dgm:spPr/>
    </dgm:pt>
    <dgm:pt modelId="{8CEC39D8-E98D-4DE9-891D-03606A1C2733}" type="pres">
      <dgm:prSet presAssocID="{A1790577-AC8A-40B3-B6C3-F2E9BD1D7EED}" presName="level" presStyleLbl="node1" presStyleIdx="6" presStyleCnt="7">
        <dgm:presLayoutVars>
          <dgm:chMax val="1"/>
          <dgm:bulletEnabled val="1"/>
        </dgm:presLayoutVars>
      </dgm:prSet>
      <dgm:spPr/>
    </dgm:pt>
    <dgm:pt modelId="{31E15A44-01B2-4CFF-84A0-256F72E2B3EE}" type="pres">
      <dgm:prSet presAssocID="{A1790577-AC8A-40B3-B6C3-F2E9BD1D7EE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64B8301-CCDA-4A69-8C1D-2897BD5F8C6C}" type="presOf" srcId="{A1790577-AC8A-40B3-B6C3-F2E9BD1D7EED}" destId="{8CEC39D8-E98D-4DE9-891D-03606A1C2733}" srcOrd="0" destOrd="0" presId="urn:microsoft.com/office/officeart/2005/8/layout/pyramid1"/>
    <dgm:cxn modelId="{673D2204-D8CB-4287-A6FB-5960DF46F9A2}" srcId="{34E8029D-EAAA-4385-BA57-90A02D8180CB}" destId="{A1790577-AC8A-40B3-B6C3-F2E9BD1D7EED}" srcOrd="6" destOrd="0" parTransId="{0EB61478-7C59-4989-83C8-78AC935B61BF}" sibTransId="{02FFFA4E-4489-42F5-A686-CFD9AE22D6DD}"/>
    <dgm:cxn modelId="{0DA91205-E1EA-4E30-B7AD-30335FCD3B4D}" type="presOf" srcId="{884702E3-FA2F-421A-AD7B-2DDE3AD22673}" destId="{21135BE1-DD03-403B-A686-33682A970914}" srcOrd="1" destOrd="0" presId="urn:microsoft.com/office/officeart/2005/8/layout/pyramid1"/>
    <dgm:cxn modelId="{B4A5BB14-0094-458D-A65E-C109C088E84F}" type="presOf" srcId="{A1790577-AC8A-40B3-B6C3-F2E9BD1D7EED}" destId="{31E15A44-01B2-4CFF-84A0-256F72E2B3EE}" srcOrd="1" destOrd="0" presId="urn:microsoft.com/office/officeart/2005/8/layout/pyramid1"/>
    <dgm:cxn modelId="{9DDF362F-7D82-47FF-B9AA-B574DC0C104E}" type="presOf" srcId="{17FA484D-6A55-4F25-BA6B-7B287D5E1C52}" destId="{F7885DC9-78E0-4BAE-B740-ECBB150ADC96}" srcOrd="1" destOrd="0" presId="urn:microsoft.com/office/officeart/2005/8/layout/pyramid1"/>
    <dgm:cxn modelId="{688A2333-E333-45F9-AA25-EBF9A3906C04}" type="presOf" srcId="{DDFCB331-13F2-43E8-A2BE-89CC4840D4DE}" destId="{51FBC1CE-4B09-4313-B5A8-79A2A9B0D5BE}" srcOrd="0" destOrd="0" presId="urn:microsoft.com/office/officeart/2005/8/layout/pyramid1"/>
    <dgm:cxn modelId="{02583A35-A3D9-4CDA-9B6A-3672BFF12DF0}" type="presOf" srcId="{87CD77F9-AFE7-4067-8E90-E0A4160F7211}" destId="{FAC692DE-F127-4CA3-B04C-2CD76A74FE64}" srcOrd="0" destOrd="0" presId="urn:microsoft.com/office/officeart/2005/8/layout/pyramid1"/>
    <dgm:cxn modelId="{C8981936-C1DC-4D33-8D45-A838E923FA32}" srcId="{34E8029D-EAAA-4385-BA57-90A02D8180CB}" destId="{DDFCB331-13F2-43E8-A2BE-89CC4840D4DE}" srcOrd="3" destOrd="0" parTransId="{D6709E59-5FDA-4E9E-B718-DEF62411F1DB}" sibTransId="{19311B90-8639-4D5C-AC3E-801158945E61}"/>
    <dgm:cxn modelId="{B379F73C-D5FE-462D-9701-122974AF8018}" srcId="{34E8029D-EAAA-4385-BA57-90A02D8180CB}" destId="{5C1A6AE0-4086-4C67-84D2-D2809424A650}" srcOrd="2" destOrd="0" parTransId="{4C13E10A-22FF-437F-9792-B680DEC804D1}" sibTransId="{906505DD-E41B-4F97-8C3B-C7DCE3303509}"/>
    <dgm:cxn modelId="{9F415743-8899-44C4-8B93-CE0C6D1543AB}" type="presOf" srcId="{DDFCB331-13F2-43E8-A2BE-89CC4840D4DE}" destId="{43C70423-CD62-40BB-A831-00FFF49CE24F}" srcOrd="1" destOrd="0" presId="urn:microsoft.com/office/officeart/2005/8/layout/pyramid1"/>
    <dgm:cxn modelId="{1BF91964-1611-4BC1-AFCA-40A1BEC5C735}" srcId="{34E8029D-EAAA-4385-BA57-90A02D8180CB}" destId="{87CD77F9-AFE7-4067-8E90-E0A4160F7211}" srcOrd="1" destOrd="0" parTransId="{C1C2DD4F-6030-4BED-BBDD-A3A86974E013}" sibTransId="{2BAB5798-82A1-4095-90A8-1F96BEAB7445}"/>
    <dgm:cxn modelId="{015A5550-F119-4CA2-BF73-556944A3B3D3}" type="presOf" srcId="{34E8029D-EAAA-4385-BA57-90A02D8180CB}" destId="{AD24089A-701A-49CC-9AD0-67A3D1737192}" srcOrd="0" destOrd="0" presId="urn:microsoft.com/office/officeart/2005/8/layout/pyramid1"/>
    <dgm:cxn modelId="{6BE08253-DA2D-4DC0-8920-7BEF9963FC0A}" srcId="{34E8029D-EAAA-4385-BA57-90A02D8180CB}" destId="{884702E3-FA2F-421A-AD7B-2DDE3AD22673}" srcOrd="4" destOrd="0" parTransId="{2F73D809-2E95-4546-A5A4-D40CB7DA27CA}" sibTransId="{6EA43077-BED8-45A3-AFE5-3B3E3784561C}"/>
    <dgm:cxn modelId="{72122577-376A-43C7-8A3E-2BEFD16B8F6A}" type="presOf" srcId="{4CE95A48-E5A7-4AA4-B59E-65B21603AE94}" destId="{F9E9A116-204B-4E83-B9AB-FBD66EBC2E25}" srcOrd="1" destOrd="0" presId="urn:microsoft.com/office/officeart/2005/8/layout/pyramid1"/>
    <dgm:cxn modelId="{2FD9058E-7815-4783-9ED7-66F6540F0EBC}" type="presOf" srcId="{5C1A6AE0-4086-4C67-84D2-D2809424A650}" destId="{D05A87D2-27BC-45C1-9F93-5C1CA8459C25}" srcOrd="0" destOrd="0" presId="urn:microsoft.com/office/officeart/2005/8/layout/pyramid1"/>
    <dgm:cxn modelId="{E0399FA4-E559-4B69-B756-B51BA5F9C34C}" type="presOf" srcId="{17FA484D-6A55-4F25-BA6B-7B287D5E1C52}" destId="{2B92979B-28A5-401D-8DF6-E898FBB29B20}" srcOrd="0" destOrd="0" presId="urn:microsoft.com/office/officeart/2005/8/layout/pyramid1"/>
    <dgm:cxn modelId="{6D081CBA-0FD6-4F32-8D39-6739D990C6D6}" type="presOf" srcId="{5C1A6AE0-4086-4C67-84D2-D2809424A650}" destId="{A5856F7E-FE90-4AE6-854D-86BC54BEA429}" srcOrd="1" destOrd="0" presId="urn:microsoft.com/office/officeart/2005/8/layout/pyramid1"/>
    <dgm:cxn modelId="{55AD1CC5-C147-4450-AB0B-B359E001F3B0}" type="presOf" srcId="{87CD77F9-AFE7-4067-8E90-E0A4160F7211}" destId="{D413D1DF-50BA-49FC-8854-8CBEC6F7B33C}" srcOrd="1" destOrd="0" presId="urn:microsoft.com/office/officeart/2005/8/layout/pyramid1"/>
    <dgm:cxn modelId="{2F29A4C7-0C8F-4E53-8081-A12072FB5D07}" srcId="{34E8029D-EAAA-4385-BA57-90A02D8180CB}" destId="{4CE95A48-E5A7-4AA4-B59E-65B21603AE94}" srcOrd="5" destOrd="0" parTransId="{8B784B60-64BA-4C46-89B4-057464431C0C}" sibTransId="{CB666280-41C4-46C0-AC3C-8EC99252A27F}"/>
    <dgm:cxn modelId="{E8B74EE3-6FE7-4EF2-A6FE-7467FB58143C}" type="presOf" srcId="{4CE95A48-E5A7-4AA4-B59E-65B21603AE94}" destId="{63988E50-5042-45CA-9CE5-EFA88448C563}" srcOrd="0" destOrd="0" presId="urn:microsoft.com/office/officeart/2005/8/layout/pyramid1"/>
    <dgm:cxn modelId="{744168EB-E6A1-498B-8127-C62133ED0ECB}" type="presOf" srcId="{884702E3-FA2F-421A-AD7B-2DDE3AD22673}" destId="{51FE8825-A1D6-4E60-9011-F8CBB2AF9367}" srcOrd="0" destOrd="0" presId="urn:microsoft.com/office/officeart/2005/8/layout/pyramid1"/>
    <dgm:cxn modelId="{8D9288F9-7996-420A-90FC-44D8E148D4DA}" srcId="{34E8029D-EAAA-4385-BA57-90A02D8180CB}" destId="{17FA484D-6A55-4F25-BA6B-7B287D5E1C52}" srcOrd="0" destOrd="0" parTransId="{0A809DAE-8AC1-4E8F-A91A-A5FBF2289B1B}" sibTransId="{D22E264A-CA4A-4637-9139-C72A60416D8E}"/>
    <dgm:cxn modelId="{D3CC9CB9-CE90-44DC-8E11-D6398F26239E}" type="presParOf" srcId="{AD24089A-701A-49CC-9AD0-67A3D1737192}" destId="{9085B593-98B9-4D93-B8C5-6C6E2657A04E}" srcOrd="0" destOrd="0" presId="urn:microsoft.com/office/officeart/2005/8/layout/pyramid1"/>
    <dgm:cxn modelId="{E01E9A45-4A3B-4AF1-AAFF-43FE652476F9}" type="presParOf" srcId="{9085B593-98B9-4D93-B8C5-6C6E2657A04E}" destId="{2B92979B-28A5-401D-8DF6-E898FBB29B20}" srcOrd="0" destOrd="0" presId="urn:microsoft.com/office/officeart/2005/8/layout/pyramid1"/>
    <dgm:cxn modelId="{EB0E0AE3-E1DD-4BD8-A2D8-F0F5783D8A02}" type="presParOf" srcId="{9085B593-98B9-4D93-B8C5-6C6E2657A04E}" destId="{F7885DC9-78E0-4BAE-B740-ECBB150ADC96}" srcOrd="1" destOrd="0" presId="urn:microsoft.com/office/officeart/2005/8/layout/pyramid1"/>
    <dgm:cxn modelId="{8782A829-A5F5-46F3-B424-8C6CCAAE1767}" type="presParOf" srcId="{AD24089A-701A-49CC-9AD0-67A3D1737192}" destId="{6290B924-F88A-40E6-8252-D124DB4C9A16}" srcOrd="1" destOrd="0" presId="urn:microsoft.com/office/officeart/2005/8/layout/pyramid1"/>
    <dgm:cxn modelId="{DC44FF39-60C4-4602-9912-479AF31C1EAA}" type="presParOf" srcId="{6290B924-F88A-40E6-8252-D124DB4C9A16}" destId="{FAC692DE-F127-4CA3-B04C-2CD76A74FE64}" srcOrd="0" destOrd="0" presId="urn:microsoft.com/office/officeart/2005/8/layout/pyramid1"/>
    <dgm:cxn modelId="{BBF3AC09-6C38-406D-BF66-A54F64F9CE71}" type="presParOf" srcId="{6290B924-F88A-40E6-8252-D124DB4C9A16}" destId="{D413D1DF-50BA-49FC-8854-8CBEC6F7B33C}" srcOrd="1" destOrd="0" presId="urn:microsoft.com/office/officeart/2005/8/layout/pyramid1"/>
    <dgm:cxn modelId="{6BD093FA-B0D5-447C-98B8-EBD9E5F7416A}" type="presParOf" srcId="{AD24089A-701A-49CC-9AD0-67A3D1737192}" destId="{7BC69EA3-2541-4B2D-B8D8-C32ACEC33F21}" srcOrd="2" destOrd="0" presId="urn:microsoft.com/office/officeart/2005/8/layout/pyramid1"/>
    <dgm:cxn modelId="{C01E79B9-D002-4091-B468-ECF56822F71F}" type="presParOf" srcId="{7BC69EA3-2541-4B2D-B8D8-C32ACEC33F21}" destId="{D05A87D2-27BC-45C1-9F93-5C1CA8459C25}" srcOrd="0" destOrd="0" presId="urn:microsoft.com/office/officeart/2005/8/layout/pyramid1"/>
    <dgm:cxn modelId="{C277D7C6-0591-4872-BDA8-B1B8727FA52A}" type="presParOf" srcId="{7BC69EA3-2541-4B2D-B8D8-C32ACEC33F21}" destId="{A5856F7E-FE90-4AE6-854D-86BC54BEA429}" srcOrd="1" destOrd="0" presId="urn:microsoft.com/office/officeart/2005/8/layout/pyramid1"/>
    <dgm:cxn modelId="{F210D311-2C7E-4713-80F3-8C3965AB3D06}" type="presParOf" srcId="{AD24089A-701A-49CC-9AD0-67A3D1737192}" destId="{23B1958B-84C3-4B51-AA94-8B0CC0C7A8DB}" srcOrd="3" destOrd="0" presId="urn:microsoft.com/office/officeart/2005/8/layout/pyramid1"/>
    <dgm:cxn modelId="{61013E4F-1FC3-4B0D-B03F-6BC59AC397A0}" type="presParOf" srcId="{23B1958B-84C3-4B51-AA94-8B0CC0C7A8DB}" destId="{51FBC1CE-4B09-4313-B5A8-79A2A9B0D5BE}" srcOrd="0" destOrd="0" presId="urn:microsoft.com/office/officeart/2005/8/layout/pyramid1"/>
    <dgm:cxn modelId="{FA6C8CB5-ADF3-4C7F-8F20-0862A864D108}" type="presParOf" srcId="{23B1958B-84C3-4B51-AA94-8B0CC0C7A8DB}" destId="{43C70423-CD62-40BB-A831-00FFF49CE24F}" srcOrd="1" destOrd="0" presId="urn:microsoft.com/office/officeart/2005/8/layout/pyramid1"/>
    <dgm:cxn modelId="{B8C037B6-3DD7-4CF2-AC78-189F4C1FE694}" type="presParOf" srcId="{AD24089A-701A-49CC-9AD0-67A3D1737192}" destId="{85398FB4-A9B0-4564-99CA-7B320A8ADB6A}" srcOrd="4" destOrd="0" presId="urn:microsoft.com/office/officeart/2005/8/layout/pyramid1"/>
    <dgm:cxn modelId="{EF6DA8C2-97FD-4409-B001-551675E7E397}" type="presParOf" srcId="{85398FB4-A9B0-4564-99CA-7B320A8ADB6A}" destId="{51FE8825-A1D6-4E60-9011-F8CBB2AF9367}" srcOrd="0" destOrd="0" presId="urn:microsoft.com/office/officeart/2005/8/layout/pyramid1"/>
    <dgm:cxn modelId="{4581D7A0-27CB-40DD-8DC2-92569D2DF0A8}" type="presParOf" srcId="{85398FB4-A9B0-4564-99CA-7B320A8ADB6A}" destId="{21135BE1-DD03-403B-A686-33682A970914}" srcOrd="1" destOrd="0" presId="urn:microsoft.com/office/officeart/2005/8/layout/pyramid1"/>
    <dgm:cxn modelId="{E75C4746-FB44-427C-A8DA-8EF53962CD8E}" type="presParOf" srcId="{AD24089A-701A-49CC-9AD0-67A3D1737192}" destId="{E3F02009-2A68-4D7C-A8B2-49BCA90C5E4F}" srcOrd="5" destOrd="0" presId="urn:microsoft.com/office/officeart/2005/8/layout/pyramid1"/>
    <dgm:cxn modelId="{E31650E9-9F3E-47DB-A84A-D4D5699FB227}" type="presParOf" srcId="{E3F02009-2A68-4D7C-A8B2-49BCA90C5E4F}" destId="{63988E50-5042-45CA-9CE5-EFA88448C563}" srcOrd="0" destOrd="0" presId="urn:microsoft.com/office/officeart/2005/8/layout/pyramid1"/>
    <dgm:cxn modelId="{6B4156DC-0CF0-4A5E-8697-0577FE00FA79}" type="presParOf" srcId="{E3F02009-2A68-4D7C-A8B2-49BCA90C5E4F}" destId="{F9E9A116-204B-4E83-B9AB-FBD66EBC2E25}" srcOrd="1" destOrd="0" presId="urn:microsoft.com/office/officeart/2005/8/layout/pyramid1"/>
    <dgm:cxn modelId="{4E6472DD-EFFC-4F14-B0AB-97EE179C1542}" type="presParOf" srcId="{AD24089A-701A-49CC-9AD0-67A3D1737192}" destId="{2ED3CFB7-0326-4F18-8498-9FF150F71570}" srcOrd="6" destOrd="0" presId="urn:microsoft.com/office/officeart/2005/8/layout/pyramid1"/>
    <dgm:cxn modelId="{7FEE8DBA-C7D7-4985-B070-59D9ED899E86}" type="presParOf" srcId="{2ED3CFB7-0326-4F18-8498-9FF150F71570}" destId="{8CEC39D8-E98D-4DE9-891D-03606A1C2733}" srcOrd="0" destOrd="0" presId="urn:microsoft.com/office/officeart/2005/8/layout/pyramid1"/>
    <dgm:cxn modelId="{FEDF1E58-BD48-4E7A-A178-16D2E1623A5D}" type="presParOf" srcId="{2ED3CFB7-0326-4F18-8498-9FF150F71570}" destId="{31E15A44-01B2-4CFF-84A0-256F72E2B3E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9E682-1C1E-4619-A3B4-DA5D203266B4}">
      <dsp:nvSpPr>
        <dsp:cNvPr id="0" name=""/>
        <dsp:cNvSpPr/>
      </dsp:nvSpPr>
      <dsp:spPr>
        <a:xfrm>
          <a:off x="0" y="3634513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1E188-A051-46D2-8B70-6DB5C3F8D3DB}">
      <dsp:nvSpPr>
        <dsp:cNvPr id="0" name=""/>
        <dsp:cNvSpPr/>
      </dsp:nvSpPr>
      <dsp:spPr>
        <a:xfrm>
          <a:off x="0" y="254259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DAE00-F74B-4053-BC30-CCE5B88FE3AC}">
      <dsp:nvSpPr>
        <dsp:cNvPr id="0" name=""/>
        <dsp:cNvSpPr/>
      </dsp:nvSpPr>
      <dsp:spPr>
        <a:xfrm>
          <a:off x="0" y="1450667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D2015-5ADB-4E94-8C13-5CAAE97E6A27}">
      <dsp:nvSpPr>
        <dsp:cNvPr id="0" name=""/>
        <dsp:cNvSpPr/>
      </dsp:nvSpPr>
      <dsp:spPr>
        <a:xfrm>
          <a:off x="0" y="35874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D8D73-1EB1-4780-AC8A-4005CFA7B69A}">
      <dsp:nvSpPr>
        <dsp:cNvPr id="0" name=""/>
        <dsp:cNvSpPr/>
      </dsp:nvSpPr>
      <dsp:spPr>
        <a:xfrm>
          <a:off x="2734055" y="772"/>
          <a:ext cx="7781544" cy="35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300" kern="1200" dirty="0"/>
            <a:t>Performs the functions of the top three layers of the OSI model.</a:t>
          </a:r>
        </a:p>
      </dsp:txBody>
      <dsp:txXfrm>
        <a:off x="2734055" y="772"/>
        <a:ext cx="7781544" cy="357972"/>
      </dsp:txXfrm>
    </dsp:sp>
    <dsp:sp modelId="{298C15B0-5EB6-4BFF-9E24-4925E0ED6619}">
      <dsp:nvSpPr>
        <dsp:cNvPr id="0" name=""/>
        <dsp:cNvSpPr/>
      </dsp:nvSpPr>
      <dsp:spPr>
        <a:xfrm>
          <a:off x="0" y="772"/>
          <a:ext cx="2734056" cy="3579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Process Application Layer</a:t>
          </a:r>
        </a:p>
      </dsp:txBody>
      <dsp:txXfrm>
        <a:off x="17478" y="18250"/>
        <a:ext cx="2699100" cy="340494"/>
      </dsp:txXfrm>
    </dsp:sp>
    <dsp:sp modelId="{B31D15E2-B390-4957-826A-A0CEC914EBCF}">
      <dsp:nvSpPr>
        <dsp:cNvPr id="0" name=""/>
        <dsp:cNvSpPr/>
      </dsp:nvSpPr>
      <dsp:spPr>
        <a:xfrm>
          <a:off x="0" y="358745"/>
          <a:ext cx="10515600" cy="71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Responsible for node to node communication and controls user interface specifications</a:t>
          </a:r>
        </a:p>
      </dsp:txBody>
      <dsp:txXfrm>
        <a:off x="0" y="358745"/>
        <a:ext cx="10515600" cy="716051"/>
      </dsp:txXfrm>
    </dsp:sp>
    <dsp:sp modelId="{CCECF7A5-6B1E-44DC-940B-93AD994A32E4}">
      <dsp:nvSpPr>
        <dsp:cNvPr id="0" name=""/>
        <dsp:cNvSpPr/>
      </dsp:nvSpPr>
      <dsp:spPr>
        <a:xfrm>
          <a:off x="2734055" y="1092695"/>
          <a:ext cx="7781544" cy="35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300" kern="1200" dirty="0"/>
            <a:t>Corresponds to the Transport Layer, responsible for end-to-end communication and error-free delivery of data.</a:t>
          </a:r>
        </a:p>
      </dsp:txBody>
      <dsp:txXfrm>
        <a:off x="2734055" y="1092695"/>
        <a:ext cx="7781544" cy="357972"/>
      </dsp:txXfrm>
    </dsp:sp>
    <dsp:sp modelId="{0C518415-49B5-4C0E-8B24-AA61DB9CB871}">
      <dsp:nvSpPr>
        <dsp:cNvPr id="0" name=""/>
        <dsp:cNvSpPr/>
      </dsp:nvSpPr>
      <dsp:spPr>
        <a:xfrm>
          <a:off x="0" y="1092695"/>
          <a:ext cx="2734056" cy="3579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Host-to-Host Layer</a:t>
          </a:r>
        </a:p>
      </dsp:txBody>
      <dsp:txXfrm>
        <a:off x="17478" y="1110173"/>
        <a:ext cx="2699100" cy="340494"/>
      </dsp:txXfrm>
    </dsp:sp>
    <dsp:sp modelId="{3BE552FB-B567-42C0-B489-E4BD4B52CF5D}">
      <dsp:nvSpPr>
        <dsp:cNvPr id="0" name=""/>
        <dsp:cNvSpPr/>
      </dsp:nvSpPr>
      <dsp:spPr>
        <a:xfrm>
          <a:off x="0" y="1450667"/>
          <a:ext cx="10515600" cy="71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000" b="1" kern="1200" dirty="0"/>
            <a:t>Two main protocol at this layer are</a:t>
          </a:r>
          <a:r>
            <a:rPr lang="en-US" sz="1000" kern="1200" dirty="0"/>
            <a:t>: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000" u="sng" kern="1200" dirty="0"/>
            <a:t>TCP</a:t>
          </a:r>
          <a:r>
            <a:rPr lang="en-US" sz="1000" kern="1200" dirty="0"/>
            <a:t> (Transmission Control Protocol)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000" u="sng" kern="1200" dirty="0"/>
            <a:t>UDP</a:t>
          </a:r>
          <a:r>
            <a:rPr lang="en-US" sz="1000" kern="1200" dirty="0"/>
            <a:t> (User Datagram Protocol)</a:t>
          </a:r>
        </a:p>
      </dsp:txBody>
      <dsp:txXfrm>
        <a:off x="0" y="1450667"/>
        <a:ext cx="10515600" cy="716051"/>
      </dsp:txXfrm>
    </dsp:sp>
    <dsp:sp modelId="{34418DAB-EFF0-4086-A9EB-91709B8F9082}">
      <dsp:nvSpPr>
        <dsp:cNvPr id="0" name=""/>
        <dsp:cNvSpPr/>
      </dsp:nvSpPr>
      <dsp:spPr>
        <a:xfrm>
          <a:off x="2734055" y="2184618"/>
          <a:ext cx="7781544" cy="35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300" kern="1200" dirty="0"/>
            <a:t>Analogous to Network Layer.</a:t>
          </a:r>
        </a:p>
      </dsp:txBody>
      <dsp:txXfrm>
        <a:off x="2734055" y="2184618"/>
        <a:ext cx="7781544" cy="357972"/>
      </dsp:txXfrm>
    </dsp:sp>
    <dsp:sp modelId="{629D5DE4-BA6C-4A42-88A9-A26925E95351}">
      <dsp:nvSpPr>
        <dsp:cNvPr id="0" name=""/>
        <dsp:cNvSpPr/>
      </dsp:nvSpPr>
      <dsp:spPr>
        <a:xfrm>
          <a:off x="0" y="2184618"/>
          <a:ext cx="2734056" cy="3579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Internet Layer</a:t>
          </a:r>
        </a:p>
      </dsp:txBody>
      <dsp:txXfrm>
        <a:off x="17478" y="2202096"/>
        <a:ext cx="2699100" cy="340494"/>
      </dsp:txXfrm>
    </dsp:sp>
    <dsp:sp modelId="{2BF6E213-780F-465B-918D-0126B975CE4C}">
      <dsp:nvSpPr>
        <dsp:cNvPr id="0" name=""/>
        <dsp:cNvSpPr/>
      </dsp:nvSpPr>
      <dsp:spPr>
        <a:xfrm>
          <a:off x="0" y="2542590"/>
          <a:ext cx="10515600" cy="71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None/>
          </a:pPr>
          <a:r>
            <a:rPr lang="en-US" sz="1000" b="1" kern="1200" dirty="0"/>
            <a:t>Broken up into three pieces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000" u="sng" kern="1200" dirty="0"/>
            <a:t>IP:</a:t>
          </a:r>
          <a:r>
            <a:rPr lang="en-US" sz="1000" kern="1200" dirty="0"/>
            <a:t> Responsible for delivering packets from the source host to destination host by look at IP addresses in the packet headers.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000" u="sng" kern="1200" dirty="0"/>
            <a:t>ICMP:</a:t>
          </a:r>
          <a:r>
            <a:rPr lang="en-US" sz="1000" kern="1200" dirty="0"/>
            <a:t> Encapsulated within IP datagram(packet) and is responsible for providing the host with information about issues with the network.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000" u="sng" kern="1200" dirty="0"/>
            <a:t>ARP:</a:t>
          </a:r>
          <a:r>
            <a:rPr lang="en-US" sz="1000" kern="1200" dirty="0"/>
            <a:t> (Address Resolution Protocol) job is to find the hardware address of a host from a known IP address (IP </a:t>
          </a:r>
          <a:r>
            <a:rPr lang="en-US" sz="1000" kern="1200" dirty="0">
              <a:sym typeface="Wingdings" panose="05000000000000000000" pitchFamily="2" charset="2"/>
            </a:rPr>
            <a:t></a:t>
          </a:r>
          <a:r>
            <a:rPr lang="en-US" sz="1000" kern="1200" dirty="0"/>
            <a:t> MAC).</a:t>
          </a:r>
        </a:p>
      </dsp:txBody>
      <dsp:txXfrm>
        <a:off x="0" y="2542590"/>
        <a:ext cx="10515600" cy="716051"/>
      </dsp:txXfrm>
    </dsp:sp>
    <dsp:sp modelId="{2F4B2A14-5B94-453E-BBF6-543DDF901FDC}">
      <dsp:nvSpPr>
        <dsp:cNvPr id="0" name=""/>
        <dsp:cNvSpPr/>
      </dsp:nvSpPr>
      <dsp:spPr>
        <a:xfrm>
          <a:off x="2734055" y="3276541"/>
          <a:ext cx="7781544" cy="35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300" kern="1200" dirty="0"/>
            <a:t>This layer corresponds to a combination of the data link layer and the physical layer of the OSI model.</a:t>
          </a:r>
        </a:p>
      </dsp:txBody>
      <dsp:txXfrm>
        <a:off x="2734055" y="3276541"/>
        <a:ext cx="7781544" cy="357972"/>
      </dsp:txXfrm>
    </dsp:sp>
    <dsp:sp modelId="{1D59CDCC-EAEC-4B28-82FC-912B6B6F5060}">
      <dsp:nvSpPr>
        <dsp:cNvPr id="0" name=""/>
        <dsp:cNvSpPr/>
      </dsp:nvSpPr>
      <dsp:spPr>
        <a:xfrm>
          <a:off x="0" y="3276541"/>
          <a:ext cx="2734056" cy="3579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Network Access Layer</a:t>
          </a:r>
        </a:p>
      </dsp:txBody>
      <dsp:txXfrm>
        <a:off x="17478" y="3294019"/>
        <a:ext cx="2699100" cy="340494"/>
      </dsp:txXfrm>
    </dsp:sp>
    <dsp:sp modelId="{0A72847E-90C8-41AF-AF6F-DEF51A5BE800}">
      <dsp:nvSpPr>
        <dsp:cNvPr id="0" name=""/>
        <dsp:cNvSpPr/>
      </dsp:nvSpPr>
      <dsp:spPr>
        <a:xfrm>
          <a:off x="0" y="3634513"/>
          <a:ext cx="10515600" cy="71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None/>
          </a:pPr>
          <a:r>
            <a:rPr lang="en-US" sz="1000" kern="1200" dirty="0"/>
            <a:t>Checks for hardware addressing (MAC address) and protocols present in this layer and allows for physical transmission of data (cables).</a:t>
          </a:r>
        </a:p>
      </dsp:txBody>
      <dsp:txXfrm>
        <a:off x="0" y="3634513"/>
        <a:ext cx="10515600" cy="716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DA46D-3264-4DC3-B8BF-B4FCDC105E8E}">
      <dsp:nvSpPr>
        <dsp:cNvPr id="0" name=""/>
        <dsp:cNvSpPr/>
      </dsp:nvSpPr>
      <dsp:spPr>
        <a:xfrm>
          <a:off x="529" y="1618823"/>
          <a:ext cx="2080186" cy="1113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Application Layer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Presentation Layer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Session Layer</a:t>
          </a:r>
        </a:p>
      </dsp:txBody>
      <dsp:txXfrm>
        <a:off x="26158" y="1644452"/>
        <a:ext cx="2028928" cy="823784"/>
      </dsp:txXfrm>
    </dsp:sp>
    <dsp:sp modelId="{8CC03097-D68E-41DD-B623-E94B056B46E9}">
      <dsp:nvSpPr>
        <dsp:cNvPr id="0" name=""/>
        <dsp:cNvSpPr/>
      </dsp:nvSpPr>
      <dsp:spPr>
        <a:xfrm>
          <a:off x="1144722" y="1639266"/>
          <a:ext cx="2420062" cy="2420062"/>
        </a:xfrm>
        <a:prstGeom prst="leftCircularArrow">
          <a:avLst>
            <a:gd name="adj1" fmla="val 3671"/>
            <a:gd name="adj2" fmla="val 457399"/>
            <a:gd name="adj3" fmla="val 2226229"/>
            <a:gd name="adj4" fmla="val 901780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C56CE-B907-4663-B4E4-B71466FA4B96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Process/Application Layer</a:t>
          </a:r>
        </a:p>
      </dsp:txBody>
      <dsp:txXfrm>
        <a:off x="484329" y="2687410"/>
        <a:ext cx="1805982" cy="692236"/>
      </dsp:txXfrm>
    </dsp:sp>
    <dsp:sp modelId="{9324FA22-CB66-4F82-9CA8-872C1E2E48FA}">
      <dsp:nvSpPr>
        <dsp:cNvPr id="0" name=""/>
        <dsp:cNvSpPr/>
      </dsp:nvSpPr>
      <dsp:spPr>
        <a:xfrm>
          <a:off x="2734937" y="1581283"/>
          <a:ext cx="2080186" cy="1188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Transports Layer</a:t>
          </a:r>
        </a:p>
      </dsp:txBody>
      <dsp:txXfrm>
        <a:off x="2762294" y="1863377"/>
        <a:ext cx="2025472" cy="879319"/>
      </dsp:txXfrm>
    </dsp:sp>
    <dsp:sp modelId="{924F7E7F-FD20-4FE7-B1C4-CB064C5C4086}">
      <dsp:nvSpPr>
        <dsp:cNvPr id="0" name=""/>
        <dsp:cNvSpPr/>
      </dsp:nvSpPr>
      <dsp:spPr>
        <a:xfrm>
          <a:off x="3862755" y="234876"/>
          <a:ext cx="2653676" cy="2653676"/>
        </a:xfrm>
        <a:prstGeom prst="circularArrow">
          <a:avLst>
            <a:gd name="adj1" fmla="val 3348"/>
            <a:gd name="adj2" fmla="val 413927"/>
            <a:gd name="adj3" fmla="val 19423019"/>
            <a:gd name="adj4" fmla="val 12587968"/>
            <a:gd name="adj5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B4AF9-4F0F-4634-BA99-51F3A8AC25DC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Host-to-Host Layer</a:t>
          </a:r>
        </a:p>
      </dsp:txBody>
      <dsp:txXfrm>
        <a:off x="3218736" y="971691"/>
        <a:ext cx="1805982" cy="692236"/>
      </dsp:txXfrm>
    </dsp:sp>
    <dsp:sp modelId="{A6E91C90-792E-4AD7-8508-85C566DD8FC0}">
      <dsp:nvSpPr>
        <dsp:cNvPr id="0" name=""/>
        <dsp:cNvSpPr/>
      </dsp:nvSpPr>
      <dsp:spPr>
        <a:xfrm>
          <a:off x="5441344" y="1325564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Network Layer</a:t>
          </a:r>
        </a:p>
      </dsp:txBody>
      <dsp:txXfrm>
        <a:off x="5480827" y="1365047"/>
        <a:ext cx="2001220" cy="1269098"/>
      </dsp:txXfrm>
    </dsp:sp>
    <dsp:sp modelId="{0EE30229-E41E-4C3A-B429-4DE31A6C9676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C5D9F-40CB-44CB-A5E7-07D9222AFF7B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Internet Layer</a:t>
          </a:r>
        </a:p>
      </dsp:txBody>
      <dsp:txXfrm>
        <a:off x="5953144" y="2687410"/>
        <a:ext cx="1805982" cy="692236"/>
      </dsp:txXfrm>
    </dsp:sp>
    <dsp:sp modelId="{F71C830C-4144-4E10-BA36-65A779E0C17D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Link Layer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Physical Layer</a:t>
          </a:r>
        </a:p>
      </dsp:txBody>
      <dsp:txXfrm>
        <a:off x="8243234" y="1724946"/>
        <a:ext cx="2001220" cy="1269098"/>
      </dsp:txXfrm>
    </dsp:sp>
    <dsp:sp modelId="{DC339E1D-DFF6-4BC3-940A-6AFA937B8F0B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Network Access Layer</a:t>
          </a:r>
        </a:p>
      </dsp:txBody>
      <dsp:txXfrm>
        <a:off x="8687551" y="971691"/>
        <a:ext cx="1805982" cy="692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2979B-28A5-401D-8DF6-E898FBB29B20}">
      <dsp:nvSpPr>
        <dsp:cNvPr id="0" name=""/>
        <dsp:cNvSpPr/>
      </dsp:nvSpPr>
      <dsp:spPr>
        <a:xfrm>
          <a:off x="4434706" y="0"/>
          <a:ext cx="1478235" cy="749128"/>
        </a:xfrm>
        <a:prstGeom prst="trapezoid">
          <a:avLst>
            <a:gd name="adj" fmla="val 986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b="1" kern="1200" dirty="0"/>
            <a:t>Layer 1: </a:t>
          </a:r>
          <a:r>
            <a:rPr lang="en-US" sz="1500" kern="1200" dirty="0"/>
            <a:t>Physical layer (The physics of the network)</a:t>
          </a:r>
        </a:p>
      </dsp:txBody>
      <dsp:txXfrm>
        <a:off x="4434706" y="0"/>
        <a:ext cx="1478235" cy="749128"/>
      </dsp:txXfrm>
    </dsp:sp>
    <dsp:sp modelId="{FAC692DE-F127-4CA3-B04C-2CD76A74FE64}">
      <dsp:nvSpPr>
        <dsp:cNvPr id="0" name=""/>
        <dsp:cNvSpPr/>
      </dsp:nvSpPr>
      <dsp:spPr>
        <a:xfrm>
          <a:off x="3695588" y="749128"/>
          <a:ext cx="2956471" cy="749128"/>
        </a:xfrm>
        <a:prstGeom prst="trapezoid">
          <a:avLst>
            <a:gd name="adj" fmla="val 986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b="1" kern="1200" dirty="0"/>
            <a:t>Layer 2: </a:t>
          </a:r>
          <a:r>
            <a:rPr lang="en-US" sz="1500" kern="1200" dirty="0"/>
            <a:t>Data link layer (The basic network language)</a:t>
          </a:r>
        </a:p>
      </dsp:txBody>
      <dsp:txXfrm>
        <a:off x="4212971" y="749128"/>
        <a:ext cx="1921706" cy="749128"/>
      </dsp:txXfrm>
    </dsp:sp>
    <dsp:sp modelId="{D05A87D2-27BC-45C1-9F93-5C1CA8459C25}">
      <dsp:nvSpPr>
        <dsp:cNvPr id="0" name=""/>
        <dsp:cNvSpPr/>
      </dsp:nvSpPr>
      <dsp:spPr>
        <a:xfrm>
          <a:off x="2956471" y="1498257"/>
          <a:ext cx="4434706" cy="749128"/>
        </a:xfrm>
        <a:prstGeom prst="trapezoid">
          <a:avLst>
            <a:gd name="adj" fmla="val 986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b="1" kern="1200" dirty="0"/>
            <a:t>Layer 3: </a:t>
          </a:r>
          <a:r>
            <a:rPr lang="en-US" sz="1500" kern="1200" dirty="0"/>
            <a:t>Network layer  (Routing layer, Internet protocol)</a:t>
          </a:r>
        </a:p>
      </dsp:txBody>
      <dsp:txXfrm>
        <a:off x="3732544" y="1498257"/>
        <a:ext cx="2882559" cy="749128"/>
      </dsp:txXfrm>
    </dsp:sp>
    <dsp:sp modelId="{51FBC1CE-4B09-4313-B5A8-79A2A9B0D5BE}">
      <dsp:nvSpPr>
        <dsp:cNvPr id="0" name=""/>
        <dsp:cNvSpPr/>
      </dsp:nvSpPr>
      <dsp:spPr>
        <a:xfrm>
          <a:off x="2217353" y="2247386"/>
          <a:ext cx="5912942" cy="749128"/>
        </a:xfrm>
        <a:prstGeom prst="trapezoid">
          <a:avLst>
            <a:gd name="adj" fmla="val 986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b="1" kern="1200" dirty="0"/>
            <a:t>Layer 4: </a:t>
          </a:r>
          <a:r>
            <a:rPr lang="en-US" sz="1500" kern="1200" dirty="0"/>
            <a:t>Transport layer (TCP &amp; UDP)</a:t>
          </a:r>
        </a:p>
      </dsp:txBody>
      <dsp:txXfrm>
        <a:off x="3252118" y="2247386"/>
        <a:ext cx="3843412" cy="749128"/>
      </dsp:txXfrm>
    </dsp:sp>
    <dsp:sp modelId="{51FE8825-A1D6-4E60-9011-F8CBB2AF9367}">
      <dsp:nvSpPr>
        <dsp:cNvPr id="0" name=""/>
        <dsp:cNvSpPr/>
      </dsp:nvSpPr>
      <dsp:spPr>
        <a:xfrm>
          <a:off x="1478235" y="2996515"/>
          <a:ext cx="7391177" cy="749128"/>
        </a:xfrm>
        <a:prstGeom prst="trapezoid">
          <a:avLst>
            <a:gd name="adj" fmla="val 986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b="1" kern="1200" dirty="0"/>
            <a:t>Layer 5: </a:t>
          </a:r>
          <a:r>
            <a:rPr lang="en-US" sz="1500" kern="1200" dirty="0"/>
            <a:t>Session Layer (Communication management</a:t>
          </a:r>
        </a:p>
      </dsp:txBody>
      <dsp:txXfrm>
        <a:off x="2771691" y="2996515"/>
        <a:ext cx="4804265" cy="749128"/>
      </dsp:txXfrm>
    </dsp:sp>
    <dsp:sp modelId="{63988E50-5042-45CA-9CE5-EFA88448C563}">
      <dsp:nvSpPr>
        <dsp:cNvPr id="0" name=""/>
        <dsp:cNvSpPr/>
      </dsp:nvSpPr>
      <dsp:spPr>
        <a:xfrm>
          <a:off x="739117" y="3745644"/>
          <a:ext cx="8869413" cy="749128"/>
        </a:xfrm>
        <a:prstGeom prst="trapezoid">
          <a:avLst>
            <a:gd name="adj" fmla="val 986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b="1" kern="1200" dirty="0"/>
            <a:t>Layer 6: </a:t>
          </a:r>
          <a:r>
            <a:rPr lang="en-US" sz="1500" kern="1200" dirty="0"/>
            <a:t>Presentation Layer (Character coding, Application encryption)</a:t>
          </a:r>
        </a:p>
      </dsp:txBody>
      <dsp:txXfrm>
        <a:off x="2291265" y="3745644"/>
        <a:ext cx="5765118" cy="749128"/>
      </dsp:txXfrm>
    </dsp:sp>
    <dsp:sp modelId="{8CEC39D8-E98D-4DE9-891D-03606A1C2733}">
      <dsp:nvSpPr>
        <dsp:cNvPr id="0" name=""/>
        <dsp:cNvSpPr/>
      </dsp:nvSpPr>
      <dsp:spPr>
        <a:xfrm>
          <a:off x="0" y="4494773"/>
          <a:ext cx="10347649" cy="749128"/>
        </a:xfrm>
        <a:prstGeom prst="trapezoid">
          <a:avLst>
            <a:gd name="adj" fmla="val 986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b="1" kern="1200" dirty="0"/>
            <a:t>Layer 7: </a:t>
          </a:r>
          <a:r>
            <a:rPr lang="en-US" sz="1500" kern="1200" dirty="0"/>
            <a:t>Application Layer (The layer we see)</a:t>
          </a:r>
        </a:p>
      </dsp:txBody>
      <dsp:txXfrm>
        <a:off x="1810838" y="4494773"/>
        <a:ext cx="6725971" cy="74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4487-B276-41F5-B408-2429E77D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92F53-8715-48FE-9AD0-15949537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E9D4-E6CA-4CAB-81DB-FED1283D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B066-F1AF-4C32-BF1B-44723395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0D6B-1DD7-4E63-A8A5-223D25AE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291B-7C4D-4C38-98D0-D3C5F52D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3EA9-DF11-40ED-9A15-C357535AC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884E-3033-4434-A6C5-DF75C545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979E2-A87A-4755-A8E1-EA0D79A5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B649-B368-4CA7-BA87-0B5B734E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CEE02-DB63-435C-AC13-04BAAEF20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B7B31-3363-4A5B-86CE-C533F566B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ED12-5703-4579-8DD7-2DBBBD83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36DA-6B0C-4FDF-962E-12C5C30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33D9-440A-44C2-9142-D97BE0A8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B44D-4C30-4BD0-81BC-4DA61702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700E-8772-47F0-AE36-BD174A22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4E24-650A-4899-A509-1671B1D7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8FF4-D21C-444C-9970-1CF019BF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697B-71A0-4F6B-823D-908B07C7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DCD5-825F-497F-B7BE-E4608F5A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DD6A0-D88A-4076-A723-96736F12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1D6B-227D-4AC2-9969-BA3D28A7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DAC93-8638-47DD-80CE-2983196B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A247-1353-4652-AA64-E77DAC94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F649-6D82-4725-AB17-056B968E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296F-1707-4065-B567-84AC5270D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669AE-452C-48EB-A646-3F8B6DEE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1CB38-08A2-4827-9DB3-6B1BAE3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798C2-ABBD-4CC4-A4C7-F2060D70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BE08-2C83-4B34-8446-D26C3713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9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D256-B73D-4CD6-B5A2-D76C4677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F202-E31A-4EA9-96EE-173B3DA4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549F1-E861-46E9-922E-7383A54D8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A4E46-C99F-4198-9AE8-72B95400B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DEC99-615D-40A8-8A7D-EC130A83A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3DBB7-22FB-4487-A512-89A0A808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5E091-748C-49BF-8833-569C1B06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8E9CA-F44A-4057-B19F-9EF88C3F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C233-B3CE-4D9F-8C1D-711314F6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F95E1-76EE-4513-A276-4A2616A9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90FBA-61E6-4118-82D7-7EBEC6D1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4E78E-DEFF-4450-A30C-18972399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7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CB209-B6E2-4383-8B03-885DBA66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214C5-4CD9-4348-96E9-499E5C3A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869FB-2F52-4227-BFE7-F844FE17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9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6B55-85FD-4D69-AECC-17EA06E4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B333-115E-46C5-8A20-01D7A41B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023E4-13C8-4521-A9E2-F96B52DAD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1D701-AEFD-41C9-A7FF-1F9972C8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9C03-C797-426E-80BE-DAC8A18B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B2BF2-2ECE-4235-BA7B-E0DA2C40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024E-3188-4C81-8367-CFBF17AF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EA885-7845-42A1-91DB-8B2CA5675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7BA56-BD48-4B3A-BBAE-EB5CB205E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3DC24-CA21-4DA5-A7D9-070ADA81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6776D-331F-4415-AF77-041D0503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9D89-FA02-4036-BE2D-A53F680E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89EBA-B390-4794-83C4-95310C35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D7F7-81B9-4CA9-B17E-4465251B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9F85-7026-4F00-A936-D719411D3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FF35-F077-425F-BBB0-27A51C3F6FD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4CA2-899F-4D60-B6D9-470F012CA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F75F-9307-4AD8-9926-033DE9A16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AD63-1B87-4551-9C47-338FA4CA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BF20-99E5-4128-B8C4-C20E079BD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TCP and OSI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3374B-9367-434E-85AE-EB1F55C24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Gulam Khan</a:t>
            </a:r>
          </a:p>
        </p:txBody>
      </p:sp>
    </p:spTree>
    <p:extLst>
      <p:ext uri="{BB962C8B-B14F-4D97-AF65-F5344CB8AC3E}">
        <p14:creationId xmlns:p14="http://schemas.microsoft.com/office/powerpoint/2010/main" val="76089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510-22B0-470B-986E-8B96F0C7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Encapsulation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984E-A43D-450E-9F4F-2C0B573B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inclusion within a program object of all the resources need for the object to function.</a:t>
            </a:r>
          </a:p>
        </p:txBody>
      </p:sp>
    </p:spTree>
    <p:extLst>
      <p:ext uri="{BB962C8B-B14F-4D97-AF65-F5344CB8AC3E}">
        <p14:creationId xmlns:p14="http://schemas.microsoft.com/office/powerpoint/2010/main" val="20461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A877-F3CA-428A-9778-E7CEABBB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C3C9-580A-4D2B-AA03-A5B37EC8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process of opening up encapsulated data that are usually sent in the form of packets over a communication network.</a:t>
            </a:r>
          </a:p>
        </p:txBody>
      </p:sp>
    </p:spTree>
    <p:extLst>
      <p:ext uri="{BB962C8B-B14F-4D97-AF65-F5344CB8AC3E}">
        <p14:creationId xmlns:p14="http://schemas.microsoft.com/office/powerpoint/2010/main" val="232405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D90-155D-4E5A-A55D-1E53C1B4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TCP Layers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F7C3-66F7-4F30-A0F4-D3F83A7A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has 4 Layers 					</a:t>
            </a:r>
          </a:p>
          <a:p>
            <a:pPr lvl="1"/>
            <a:r>
              <a:rPr lang="en-US" dirty="0"/>
              <a:t>Process/Application Layer</a:t>
            </a:r>
          </a:p>
          <a:p>
            <a:pPr lvl="1"/>
            <a:r>
              <a:rPr lang="en-US" dirty="0"/>
              <a:t>Host-to-Host Layer</a:t>
            </a:r>
          </a:p>
          <a:p>
            <a:pPr lvl="1"/>
            <a:r>
              <a:rPr lang="en-US" dirty="0"/>
              <a:t>Internet Layer</a:t>
            </a:r>
          </a:p>
          <a:p>
            <a:pPr lvl="1"/>
            <a:r>
              <a:rPr lang="en-US" dirty="0"/>
              <a:t>Network Layer</a:t>
            </a:r>
          </a:p>
        </p:txBody>
      </p:sp>
    </p:spTree>
    <p:extLst>
      <p:ext uri="{BB962C8B-B14F-4D97-AF65-F5344CB8AC3E}">
        <p14:creationId xmlns:p14="http://schemas.microsoft.com/office/powerpoint/2010/main" val="365498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4425-678D-491A-83B2-9DC88F3D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TCP model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D6AA06-E27A-4F00-AAA6-FB0F9E8A5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4975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15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DA10-9EA7-44F8-9B64-EFDD1B60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TCP Model VS OSI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966DFE-3363-47E1-8B79-92B2B12C3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9771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40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B7FC-0D18-4497-B7BE-690E4F22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OSI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D72C-A60F-4805-994B-8923B615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OSI has seven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Presentation Layer</a:t>
            </a:r>
          </a:p>
          <a:p>
            <a:pPr lvl="1"/>
            <a:r>
              <a:rPr lang="en-US" dirty="0"/>
              <a:t>Session Layer</a:t>
            </a:r>
          </a:p>
          <a:p>
            <a:pPr lvl="1"/>
            <a:r>
              <a:rPr lang="en-US" dirty="0"/>
              <a:t>Transport Layer</a:t>
            </a:r>
          </a:p>
          <a:p>
            <a:pPr lvl="1"/>
            <a:r>
              <a:rPr lang="en-US" dirty="0"/>
              <a:t>Network Layer</a:t>
            </a:r>
          </a:p>
          <a:p>
            <a:pPr lvl="1"/>
            <a:r>
              <a:rPr lang="en-US" dirty="0"/>
              <a:t>Data Link Layer </a:t>
            </a:r>
          </a:p>
          <a:p>
            <a:pPr lvl="1"/>
            <a:r>
              <a:rPr lang="en-US" dirty="0"/>
              <a:t>Physical Layer</a:t>
            </a:r>
          </a:p>
        </p:txBody>
      </p:sp>
    </p:spTree>
    <p:extLst>
      <p:ext uri="{BB962C8B-B14F-4D97-AF65-F5344CB8AC3E}">
        <p14:creationId xmlns:p14="http://schemas.microsoft.com/office/powerpoint/2010/main" val="42591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F0BC-0C7C-4FA7-AA39-4FC547BF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94"/>
            <a:ext cx="10515600" cy="680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OSI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9381E1-FB97-48C0-883C-C68010F03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621111"/>
              </p:ext>
            </p:extLst>
          </p:nvPr>
        </p:nvGraphicFramePr>
        <p:xfrm>
          <a:off x="699796" y="933061"/>
          <a:ext cx="10347649" cy="524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82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2380-6686-4475-943D-4AD72364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7DE0-5403-475D-AC11-A355330F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computing, encryption is the method by which plain text or any other type of data is converted from a readable form to an encoded version. </a:t>
            </a:r>
          </a:p>
          <a:p>
            <a:r>
              <a:rPr lang="en-US" sz="2400" dirty="0"/>
              <a:t>It can only be decoded by another entity if they have access to a decryption key.</a:t>
            </a:r>
          </a:p>
          <a:p>
            <a:r>
              <a:rPr lang="en-US" sz="2400" dirty="0"/>
              <a:t> Encryption is one of the most important methods for providing data security, especially for end-to-end protection of data transmitted across networks.</a:t>
            </a:r>
          </a:p>
        </p:txBody>
      </p:sp>
    </p:spTree>
    <p:extLst>
      <p:ext uri="{BB962C8B-B14F-4D97-AF65-F5344CB8AC3E}">
        <p14:creationId xmlns:p14="http://schemas.microsoft.com/office/powerpoint/2010/main" val="35176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455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TCP and OSI model </vt:lpstr>
      <vt:lpstr>Encapsulation </vt:lpstr>
      <vt:lpstr>Decapsulation</vt:lpstr>
      <vt:lpstr>TCP Layers   </vt:lpstr>
      <vt:lpstr>TCP model </vt:lpstr>
      <vt:lpstr>TCP Model VS OSI model</vt:lpstr>
      <vt:lpstr>OSI Layers</vt:lpstr>
      <vt:lpstr>OSI Model</vt:lpstr>
      <vt:lpstr>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and OSI model</dc:title>
  <dc:creator>Ali Khan</dc:creator>
  <cp:lastModifiedBy>Ali Khan</cp:lastModifiedBy>
  <cp:revision>13</cp:revision>
  <dcterms:created xsi:type="dcterms:W3CDTF">2019-03-06T17:51:55Z</dcterms:created>
  <dcterms:modified xsi:type="dcterms:W3CDTF">2019-03-28T16:51:26Z</dcterms:modified>
</cp:coreProperties>
</file>