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72" r:id="rId3"/>
    <p:sldId id="259" r:id="rId4"/>
    <p:sldId id="258" r:id="rId5"/>
    <p:sldId id="274" r:id="rId6"/>
    <p:sldId id="280" r:id="rId7"/>
    <p:sldId id="281" r:id="rId8"/>
    <p:sldId id="282" r:id="rId9"/>
    <p:sldId id="283" r:id="rId10"/>
    <p:sldId id="284" r:id="rId11"/>
    <p:sldId id="285" r:id="rId12"/>
    <p:sldId id="263" r:id="rId13"/>
    <p:sldId id="276" r:id="rId14"/>
  </p:sldIdLst>
  <p:sldSz cx="9144000" cy="5143500" type="screen16x9"/>
  <p:notesSz cx="6858000" cy="9144000"/>
  <p:embeddedFontLst>
    <p:embeddedFont>
      <p:font typeface="Archivo" panose="020B0604020202020204" charset="0"/>
      <p:regular r:id="rId16"/>
      <p:bold r:id="rId17"/>
      <p:italic r:id="rId18"/>
      <p:boldItalic r:id="rId19"/>
    </p:embeddedFont>
    <p:embeddedFont>
      <p:font typeface="Archivo Medium" panose="020B0604020202020204" charset="0"/>
      <p:regular r:id="rId20"/>
      <p:bold r:id="rId21"/>
      <p:italic r:id="rId22"/>
      <p:boldItalic r:id="rId23"/>
    </p:embeddedFont>
    <p:embeddedFont>
      <p:font typeface="Bebas Neue" panose="020B0606020202050201" pitchFamily="34" charset="0"/>
      <p:regular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Noto Serif Hebrew" panose="020B0604020202020204" charset="-79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6B53ED-DD8A-4317-B00B-242EDC4A5A83}">
  <a:tblStyle styleId="{0B6B53ED-DD8A-4317-B00B-242EDC4A5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>
          <a:extLst>
            <a:ext uri="{FF2B5EF4-FFF2-40B4-BE49-F238E27FC236}">
              <a16:creationId xmlns:a16="http://schemas.microsoft.com/office/drawing/2014/main" id="{3A7D07C2-FDCD-57AB-ED67-245072F2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9475580099_0_258:notes">
            <a:extLst>
              <a:ext uri="{FF2B5EF4-FFF2-40B4-BE49-F238E27FC236}">
                <a16:creationId xmlns:a16="http://schemas.microsoft.com/office/drawing/2014/main" id="{9BA141ED-C461-4CB1-035F-C022CD3A2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9475580099_0_258:notes">
            <a:extLst>
              <a:ext uri="{FF2B5EF4-FFF2-40B4-BE49-F238E27FC236}">
                <a16:creationId xmlns:a16="http://schemas.microsoft.com/office/drawing/2014/main" id="{B7AB96AF-A8CC-6EC3-2C54-B5789E0EAE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790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>
          <a:extLst>
            <a:ext uri="{FF2B5EF4-FFF2-40B4-BE49-F238E27FC236}">
              <a16:creationId xmlns:a16="http://schemas.microsoft.com/office/drawing/2014/main" id="{034A652B-FC31-193C-0093-C89FF9DC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9475580099_0_258:notes">
            <a:extLst>
              <a:ext uri="{FF2B5EF4-FFF2-40B4-BE49-F238E27FC236}">
                <a16:creationId xmlns:a16="http://schemas.microsoft.com/office/drawing/2014/main" id="{AE9AC28F-B90B-DC34-D61D-7730956CC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9475580099_0_258:notes">
            <a:extLst>
              <a:ext uri="{FF2B5EF4-FFF2-40B4-BE49-F238E27FC236}">
                <a16:creationId xmlns:a16="http://schemas.microsoft.com/office/drawing/2014/main" id="{BF2DB05B-E062-D2E0-A21A-FF20404F9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238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945af8afb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945af8afb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945af8afb6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945af8afb6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947558009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947558009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186edecb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186edecb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9186edecb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9186edecb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9186edecb2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9186edecb2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947558009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947558009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>
          <a:extLst>
            <a:ext uri="{FF2B5EF4-FFF2-40B4-BE49-F238E27FC236}">
              <a16:creationId xmlns:a16="http://schemas.microsoft.com/office/drawing/2014/main" id="{DD1FFA7F-C319-67AC-1B12-F407D3909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9475580099_0_258:notes">
            <a:extLst>
              <a:ext uri="{FF2B5EF4-FFF2-40B4-BE49-F238E27FC236}">
                <a16:creationId xmlns:a16="http://schemas.microsoft.com/office/drawing/2014/main" id="{9584C4E4-37BA-393E-39A1-ACA0E34AF2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9475580099_0_258:notes">
            <a:extLst>
              <a:ext uri="{FF2B5EF4-FFF2-40B4-BE49-F238E27FC236}">
                <a16:creationId xmlns:a16="http://schemas.microsoft.com/office/drawing/2014/main" id="{D1FD9490-2E30-34DE-46B4-C1CEE0967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70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>
          <a:extLst>
            <a:ext uri="{FF2B5EF4-FFF2-40B4-BE49-F238E27FC236}">
              <a16:creationId xmlns:a16="http://schemas.microsoft.com/office/drawing/2014/main" id="{0F9FC6BB-7352-987F-146F-EC6C5B98C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9475580099_0_258:notes">
            <a:extLst>
              <a:ext uri="{FF2B5EF4-FFF2-40B4-BE49-F238E27FC236}">
                <a16:creationId xmlns:a16="http://schemas.microsoft.com/office/drawing/2014/main" id="{14C97623-BB54-3ABA-7CE3-EA4F59D7A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9475580099_0_258:notes">
            <a:extLst>
              <a:ext uri="{FF2B5EF4-FFF2-40B4-BE49-F238E27FC236}">
                <a16:creationId xmlns:a16="http://schemas.microsoft.com/office/drawing/2014/main" id="{32E2DD20-BCA8-BC67-BC41-CBB3800D1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3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>
          <a:extLst>
            <a:ext uri="{FF2B5EF4-FFF2-40B4-BE49-F238E27FC236}">
              <a16:creationId xmlns:a16="http://schemas.microsoft.com/office/drawing/2014/main" id="{394881EE-FDB5-1F22-6428-17D33E7CF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9475580099_0_258:notes">
            <a:extLst>
              <a:ext uri="{FF2B5EF4-FFF2-40B4-BE49-F238E27FC236}">
                <a16:creationId xmlns:a16="http://schemas.microsoft.com/office/drawing/2014/main" id="{C93D3F5F-1FDC-E1DF-B52A-1F6F0DDA4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9475580099_0_258:notes">
            <a:extLst>
              <a:ext uri="{FF2B5EF4-FFF2-40B4-BE49-F238E27FC236}">
                <a16:creationId xmlns:a16="http://schemas.microsoft.com/office/drawing/2014/main" id="{139EF516-B12A-11B0-6ACD-1E9ACF1C1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3881496" y="611200"/>
            <a:ext cx="45474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4069896" y="33538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8"/>
          <p:cNvGrpSpPr/>
          <p:nvPr/>
        </p:nvGrpSpPr>
        <p:grpSpPr>
          <a:xfrm>
            <a:off x="8006140" y="76679"/>
            <a:ext cx="882211" cy="4914919"/>
            <a:chOff x="8006140" y="76679"/>
            <a:chExt cx="882211" cy="4914919"/>
          </a:xfrm>
        </p:grpSpPr>
        <p:grpSp>
          <p:nvGrpSpPr>
            <p:cNvPr id="245" name="Google Shape;245;p28"/>
            <p:cNvGrpSpPr/>
            <p:nvPr/>
          </p:nvGrpSpPr>
          <p:grpSpPr>
            <a:xfrm rot="-6851816" flipH="1">
              <a:off x="8116870" y="4220203"/>
              <a:ext cx="664629" cy="664282"/>
              <a:chOff x="6212418" y="1482331"/>
              <a:chExt cx="627249" cy="626921"/>
            </a:xfrm>
          </p:grpSpPr>
          <p:sp>
            <p:nvSpPr>
              <p:cNvPr id="246" name="Google Shape;246;p28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8"/>
            <p:cNvGrpSpPr/>
            <p:nvPr/>
          </p:nvGrpSpPr>
          <p:grpSpPr>
            <a:xfrm flipH="1">
              <a:off x="8006140" y="76679"/>
              <a:ext cx="845522" cy="916625"/>
              <a:chOff x="7511392" y="307000"/>
              <a:chExt cx="863570" cy="936192"/>
            </a:xfrm>
          </p:grpSpPr>
          <p:sp>
            <p:nvSpPr>
              <p:cNvPr id="249" name="Google Shape;249;p28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 rot="-4814457">
              <a:off x="8230739" y="1116990"/>
              <a:ext cx="396310" cy="572684"/>
              <a:chOff x="1943179" y="1609600"/>
              <a:chExt cx="396322" cy="572701"/>
            </a:xfrm>
          </p:grpSpPr>
          <p:sp>
            <p:nvSpPr>
              <p:cNvPr id="252" name="Google Shape;252;p28"/>
              <p:cNvSpPr/>
              <p:nvPr/>
            </p:nvSpPr>
            <p:spPr>
              <a:xfrm>
                <a:off x="1963142" y="1609600"/>
                <a:ext cx="376358" cy="529154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9489" extrusionOk="0">
                    <a:moveTo>
                      <a:pt x="6312" y="1"/>
                    </a:moveTo>
                    <a:cubicBezTo>
                      <a:pt x="6191" y="1"/>
                      <a:pt x="6072" y="59"/>
                      <a:pt x="5998" y="170"/>
                    </a:cubicBezTo>
                    <a:lnTo>
                      <a:pt x="0" y="9053"/>
                    </a:lnTo>
                    <a:lnTo>
                      <a:pt x="632" y="9488"/>
                    </a:lnTo>
                    <a:lnTo>
                      <a:pt x="6630" y="593"/>
                    </a:lnTo>
                    <a:cubicBezTo>
                      <a:pt x="6749" y="426"/>
                      <a:pt x="6707" y="187"/>
                      <a:pt x="6528" y="68"/>
                    </a:cubicBezTo>
                    <a:cubicBezTo>
                      <a:pt x="6462" y="23"/>
                      <a:pt x="6387" y="1"/>
                      <a:pt x="6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1943179" y="2114379"/>
                <a:ext cx="55263" cy="67922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218" extrusionOk="0">
                    <a:moveTo>
                      <a:pt x="358" y="1"/>
                    </a:moveTo>
                    <a:lnTo>
                      <a:pt x="0" y="1217"/>
                    </a:lnTo>
                    <a:lnTo>
                      <a:pt x="0" y="1217"/>
                    </a:lnTo>
                    <a:lnTo>
                      <a:pt x="990" y="436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2270962" y="1642278"/>
                <a:ext cx="46620" cy="40653"/>
              </a:xfrm>
              <a:custGeom>
                <a:avLst/>
                <a:gdLst/>
                <a:ahLst/>
                <a:cxnLst/>
                <a:rect l="l" t="t" r="r" b="b"/>
                <a:pathLst>
                  <a:path w="836" h="729" extrusionOk="0">
                    <a:moveTo>
                      <a:pt x="198" y="1"/>
                    </a:moveTo>
                    <a:lnTo>
                      <a:pt x="1" y="293"/>
                    </a:lnTo>
                    <a:lnTo>
                      <a:pt x="633" y="728"/>
                    </a:lnTo>
                    <a:lnTo>
                      <a:pt x="835" y="430"/>
                    </a:lnTo>
                    <a:lnTo>
                      <a:pt x="1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2074504" y="1933201"/>
                <a:ext cx="46564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722" extrusionOk="0">
                    <a:moveTo>
                      <a:pt x="203" y="1"/>
                    </a:moveTo>
                    <a:lnTo>
                      <a:pt x="0" y="293"/>
                    </a:lnTo>
                    <a:lnTo>
                      <a:pt x="638" y="722"/>
                    </a:lnTo>
                    <a:lnTo>
                      <a:pt x="835" y="430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2068481" y="1953833"/>
                <a:ext cx="38645" cy="28607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13" extrusionOk="0">
                    <a:moveTo>
                      <a:pt x="55" y="0"/>
                    </a:moveTo>
                    <a:lnTo>
                      <a:pt x="1" y="84"/>
                    </a:lnTo>
                    <a:lnTo>
                      <a:pt x="639" y="513"/>
                    </a:lnTo>
                    <a:lnTo>
                      <a:pt x="693" y="42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2088780" y="1923888"/>
                <a:ext cx="38645" cy="28663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14" extrusionOk="0">
                    <a:moveTo>
                      <a:pt x="54" y="1"/>
                    </a:moveTo>
                    <a:lnTo>
                      <a:pt x="1" y="84"/>
                    </a:lnTo>
                    <a:lnTo>
                      <a:pt x="639" y="513"/>
                    </a:lnTo>
                    <a:lnTo>
                      <a:pt x="692" y="430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2302246" y="1663580"/>
                <a:ext cx="28273" cy="25931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65" extrusionOk="0">
                    <a:moveTo>
                      <a:pt x="197" y="0"/>
                    </a:moveTo>
                    <a:lnTo>
                      <a:pt x="0" y="298"/>
                    </a:lnTo>
                    <a:lnTo>
                      <a:pt x="197" y="430"/>
                    </a:lnTo>
                    <a:cubicBezTo>
                      <a:pt x="230" y="453"/>
                      <a:pt x="267" y="464"/>
                      <a:pt x="303" y="464"/>
                    </a:cubicBezTo>
                    <a:cubicBezTo>
                      <a:pt x="360" y="464"/>
                      <a:pt x="415" y="436"/>
                      <a:pt x="447" y="382"/>
                    </a:cubicBezTo>
                    <a:cubicBezTo>
                      <a:pt x="507" y="298"/>
                      <a:pt x="483" y="185"/>
                      <a:pt x="400" y="132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2201814" y="1676852"/>
                <a:ext cx="124412" cy="181961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263" extrusionOk="0">
                    <a:moveTo>
                      <a:pt x="2129" y="1"/>
                    </a:moveTo>
                    <a:lnTo>
                      <a:pt x="42" y="3095"/>
                    </a:lnTo>
                    <a:cubicBezTo>
                      <a:pt x="1" y="3143"/>
                      <a:pt x="19" y="3226"/>
                      <a:pt x="78" y="3262"/>
                    </a:cubicBezTo>
                    <a:lnTo>
                      <a:pt x="2230" y="66"/>
                    </a:lnTo>
                    <a:lnTo>
                      <a:pt x="21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2208115" y="1754643"/>
                <a:ext cx="68591" cy="96641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733" extrusionOk="0">
                    <a:moveTo>
                      <a:pt x="1158" y="1"/>
                    </a:moveTo>
                    <a:lnTo>
                      <a:pt x="1" y="1712"/>
                    </a:lnTo>
                    <a:cubicBezTo>
                      <a:pt x="24" y="1726"/>
                      <a:pt x="50" y="1732"/>
                      <a:pt x="76" y="1732"/>
                    </a:cubicBezTo>
                    <a:cubicBezTo>
                      <a:pt x="118" y="1732"/>
                      <a:pt x="158" y="1715"/>
                      <a:pt x="180" y="1682"/>
                    </a:cubicBezTo>
                    <a:lnTo>
                      <a:pt x="1193" y="186"/>
                    </a:lnTo>
                    <a:cubicBezTo>
                      <a:pt x="1229" y="120"/>
                      <a:pt x="1217" y="37"/>
                      <a:pt x="1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29"/>
          <p:cNvGrpSpPr/>
          <p:nvPr/>
        </p:nvGrpSpPr>
        <p:grpSpPr>
          <a:xfrm>
            <a:off x="252102" y="146789"/>
            <a:ext cx="905124" cy="4848336"/>
            <a:chOff x="252102" y="146789"/>
            <a:chExt cx="905124" cy="4848336"/>
          </a:xfrm>
        </p:grpSpPr>
        <p:grpSp>
          <p:nvGrpSpPr>
            <p:cNvPr id="264" name="Google Shape;264;p29"/>
            <p:cNvGrpSpPr/>
            <p:nvPr/>
          </p:nvGrpSpPr>
          <p:grpSpPr>
            <a:xfrm>
              <a:off x="292335" y="146789"/>
              <a:ext cx="845519" cy="916623"/>
              <a:chOff x="140098" y="893514"/>
              <a:chExt cx="845519" cy="916623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547467" y="1413813"/>
                <a:ext cx="438150" cy="396324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140098" y="893514"/>
                <a:ext cx="770708" cy="863910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9"/>
            <p:cNvGrpSpPr/>
            <p:nvPr/>
          </p:nvGrpSpPr>
          <p:grpSpPr>
            <a:xfrm>
              <a:off x="252102" y="4107775"/>
              <a:ext cx="905124" cy="887350"/>
              <a:chOff x="252102" y="4107775"/>
              <a:chExt cx="905124" cy="887350"/>
            </a:xfrm>
          </p:grpSpPr>
          <p:sp>
            <p:nvSpPr>
              <p:cNvPr id="268" name="Google Shape;268;p29"/>
              <p:cNvSpPr/>
              <p:nvPr/>
            </p:nvSpPr>
            <p:spPr>
              <a:xfrm rot="6978333">
                <a:off x="382771" y="4222537"/>
                <a:ext cx="664659" cy="657826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 rot="6978333">
                <a:off x="220720" y="4425421"/>
                <a:ext cx="501697" cy="2416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720000" y="1914475"/>
            <a:ext cx="4858200" cy="14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061100" y="15077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0" y="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15100" y="2111850"/>
            <a:ext cx="5141700" cy="8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5209" y="3236985"/>
            <a:ext cx="42624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0" y="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329165" y="1347271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4329165" y="2184339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4329165" y="3021407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"/>
          </p:nvPr>
        </p:nvSpPr>
        <p:spPr>
          <a:xfrm>
            <a:off x="4329165" y="1164606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329165" y="2000459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329165" y="2836311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4329075" y="3850825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4329075" y="3672164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>
            <a:off x="3445075" y="367799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45075" y="116693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45075" y="200395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3445075" y="284097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5100" y="445025"/>
            <a:ext cx="270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290763" y="3322825"/>
            <a:ext cx="2907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2"/>
          </p:nvPr>
        </p:nvSpPr>
        <p:spPr>
          <a:xfrm>
            <a:off x="4945638" y="3322825"/>
            <a:ext cx="2907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3"/>
          </p:nvPr>
        </p:nvSpPr>
        <p:spPr>
          <a:xfrm>
            <a:off x="1290763" y="3705650"/>
            <a:ext cx="2907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4"/>
          </p:nvPr>
        </p:nvSpPr>
        <p:spPr>
          <a:xfrm>
            <a:off x="4945638" y="3705650"/>
            <a:ext cx="2907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1"/>
          <p:cNvGrpSpPr/>
          <p:nvPr/>
        </p:nvGrpSpPr>
        <p:grpSpPr>
          <a:xfrm rot="1385308">
            <a:off x="7961115" y="2965756"/>
            <a:ext cx="761057" cy="825057"/>
            <a:chOff x="7511392" y="307000"/>
            <a:chExt cx="863570" cy="936192"/>
          </a:xfrm>
        </p:grpSpPr>
        <p:sp>
          <p:nvSpPr>
            <p:cNvPr id="131" name="Google Shape;131;p21"/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21"/>
          <p:cNvGrpSpPr/>
          <p:nvPr/>
        </p:nvGrpSpPr>
        <p:grpSpPr>
          <a:xfrm rot="-6851816" flipH="1">
            <a:off x="409945" y="246328"/>
            <a:ext cx="664629" cy="664282"/>
            <a:chOff x="6212418" y="1482331"/>
            <a:chExt cx="627249" cy="626921"/>
          </a:xfrm>
        </p:grpSpPr>
        <p:sp>
          <p:nvSpPr>
            <p:cNvPr id="134" name="Google Shape;134;p21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1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872400" y="2896888"/>
            <a:ext cx="23364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2"/>
          </p:nvPr>
        </p:nvSpPr>
        <p:spPr>
          <a:xfrm>
            <a:off x="872400" y="3238459"/>
            <a:ext cx="2336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3"/>
          </p:nvPr>
        </p:nvSpPr>
        <p:spPr>
          <a:xfrm>
            <a:off x="3403800" y="3238459"/>
            <a:ext cx="2336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4"/>
          </p:nvPr>
        </p:nvSpPr>
        <p:spPr>
          <a:xfrm>
            <a:off x="5935200" y="3238459"/>
            <a:ext cx="2336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5"/>
          </p:nvPr>
        </p:nvSpPr>
        <p:spPr>
          <a:xfrm>
            <a:off x="3403800" y="2896888"/>
            <a:ext cx="23364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6"/>
          </p:nvPr>
        </p:nvSpPr>
        <p:spPr>
          <a:xfrm>
            <a:off x="5935200" y="2896888"/>
            <a:ext cx="23364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6" name="Google Shape;146;p22"/>
          <p:cNvGrpSpPr/>
          <p:nvPr/>
        </p:nvGrpSpPr>
        <p:grpSpPr>
          <a:xfrm flipH="1">
            <a:off x="8096586" y="515605"/>
            <a:ext cx="664633" cy="664286"/>
            <a:chOff x="6212418" y="1482331"/>
            <a:chExt cx="627249" cy="626921"/>
          </a:xfrm>
        </p:grpSpPr>
        <p:sp>
          <p:nvSpPr>
            <p:cNvPr id="147" name="Google Shape;147;p22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 rot="10800000">
            <a:off x="292209" y="4149819"/>
            <a:ext cx="845522" cy="916625"/>
            <a:chOff x="7511392" y="307000"/>
            <a:chExt cx="863570" cy="936192"/>
          </a:xfrm>
        </p:grpSpPr>
        <p:sp>
          <p:nvSpPr>
            <p:cNvPr id="150" name="Google Shape;150;p22"/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62" r:id="rId7"/>
    <p:sldLayoutId id="2147483667" r:id="rId8"/>
    <p:sldLayoutId id="2147483668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ctrTitle"/>
          </p:nvPr>
        </p:nvSpPr>
        <p:spPr>
          <a:xfrm flipH="1">
            <a:off x="3881496" y="611200"/>
            <a:ext cx="45474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Advocate</a:t>
            </a:r>
            <a:r>
              <a:rPr lang="en" dirty="0"/>
              <a:t>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</a:rPr>
              <a:t>Now</a:t>
            </a:r>
            <a:endParaRPr b="1" dirty="0">
              <a:solidFill>
                <a:schemeClr val="accent3">
                  <a:lumMod val="50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1" name="Google Shape;281;p33"/>
          <p:cNvSpPr txBox="1">
            <a:spLocks noGrp="1"/>
          </p:cNvSpPr>
          <p:nvPr>
            <p:ph type="subTitle" idx="1"/>
          </p:nvPr>
        </p:nvSpPr>
        <p:spPr>
          <a:xfrm flipH="1">
            <a:off x="4419905" y="286364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Connecting You with Legal Experts,</a:t>
            </a:r>
            <a:endParaRPr dirty="0"/>
          </a:p>
        </p:txBody>
      </p:sp>
      <p:cxnSp>
        <p:nvCxnSpPr>
          <p:cNvPr id="282" name="Google Shape;282;p33"/>
          <p:cNvCxnSpPr>
            <a:cxnSpLocks/>
          </p:cNvCxnSpPr>
          <p:nvPr/>
        </p:nvCxnSpPr>
        <p:spPr>
          <a:xfrm rot="10800000">
            <a:off x="4572000" y="2886074"/>
            <a:ext cx="37431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33"/>
          <p:cNvGrpSpPr/>
          <p:nvPr/>
        </p:nvGrpSpPr>
        <p:grpSpPr>
          <a:xfrm>
            <a:off x="455161" y="712914"/>
            <a:ext cx="3980294" cy="4166810"/>
            <a:chOff x="524550" y="611191"/>
            <a:chExt cx="3980294" cy="4166810"/>
          </a:xfrm>
        </p:grpSpPr>
        <p:grpSp>
          <p:nvGrpSpPr>
            <p:cNvPr id="284" name="Google Shape;284;p33"/>
            <p:cNvGrpSpPr/>
            <p:nvPr/>
          </p:nvGrpSpPr>
          <p:grpSpPr>
            <a:xfrm flipH="1">
              <a:off x="3840211" y="2972930"/>
              <a:ext cx="664633" cy="664286"/>
              <a:chOff x="6212418" y="1482331"/>
              <a:chExt cx="627249" cy="626921"/>
            </a:xfrm>
          </p:grpSpPr>
          <p:sp>
            <p:nvSpPr>
              <p:cNvPr id="285" name="Google Shape;285;p33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3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33"/>
            <p:cNvGrpSpPr/>
            <p:nvPr/>
          </p:nvGrpSpPr>
          <p:grpSpPr>
            <a:xfrm flipH="1">
              <a:off x="998552" y="611191"/>
              <a:ext cx="845522" cy="916625"/>
              <a:chOff x="7511392" y="307000"/>
              <a:chExt cx="863570" cy="936192"/>
            </a:xfrm>
          </p:grpSpPr>
          <p:sp>
            <p:nvSpPr>
              <p:cNvPr id="288" name="Google Shape;288;p33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3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" name="Google Shape;290;p33"/>
            <p:cNvSpPr/>
            <p:nvPr/>
          </p:nvSpPr>
          <p:spPr>
            <a:xfrm>
              <a:off x="524550" y="4609128"/>
              <a:ext cx="3273253" cy="168873"/>
            </a:xfrm>
            <a:custGeom>
              <a:avLst/>
              <a:gdLst/>
              <a:ahLst/>
              <a:cxnLst/>
              <a:rect l="l" t="t" r="r" b="b"/>
              <a:pathLst>
                <a:path w="17929" h="925" extrusionOk="0">
                  <a:moveTo>
                    <a:pt x="8961" y="1"/>
                  </a:moveTo>
                  <a:cubicBezTo>
                    <a:pt x="4013" y="1"/>
                    <a:pt x="1" y="209"/>
                    <a:pt x="1" y="466"/>
                  </a:cubicBezTo>
                  <a:cubicBezTo>
                    <a:pt x="1" y="722"/>
                    <a:pt x="4013" y="925"/>
                    <a:pt x="8961" y="925"/>
                  </a:cubicBezTo>
                  <a:cubicBezTo>
                    <a:pt x="13916" y="925"/>
                    <a:pt x="17928" y="722"/>
                    <a:pt x="17928" y="466"/>
                  </a:cubicBezTo>
                  <a:cubicBezTo>
                    <a:pt x="17928" y="209"/>
                    <a:pt x="13916" y="1"/>
                    <a:pt x="8961" y="1"/>
                  </a:cubicBez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3"/>
            <p:cNvGrpSpPr/>
            <p:nvPr/>
          </p:nvGrpSpPr>
          <p:grpSpPr>
            <a:xfrm>
              <a:off x="813848" y="4145244"/>
              <a:ext cx="2655916" cy="566303"/>
              <a:chOff x="6098010" y="4127346"/>
              <a:chExt cx="2020169" cy="430747"/>
            </a:xfrm>
          </p:grpSpPr>
          <p:sp>
            <p:nvSpPr>
              <p:cNvPr id="292" name="Google Shape;292;p33"/>
              <p:cNvSpPr/>
              <p:nvPr/>
            </p:nvSpPr>
            <p:spPr>
              <a:xfrm>
                <a:off x="6098010" y="4127346"/>
                <a:ext cx="1162557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102" extrusionOk="0">
                    <a:moveTo>
                      <a:pt x="358" y="1"/>
                    </a:moveTo>
                    <a:cubicBezTo>
                      <a:pt x="1" y="1038"/>
                      <a:pt x="1" y="2064"/>
                      <a:pt x="358" y="3101"/>
                    </a:cubicBezTo>
                    <a:lnTo>
                      <a:pt x="8371" y="3101"/>
                    </a:lnTo>
                    <a:lnTo>
                      <a:pt x="83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3"/>
              <p:cNvSpPr/>
              <p:nvPr/>
            </p:nvSpPr>
            <p:spPr>
              <a:xfrm>
                <a:off x="6098010" y="4127346"/>
                <a:ext cx="114423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824" h="3102" extrusionOk="0">
                    <a:moveTo>
                      <a:pt x="358" y="1"/>
                    </a:moveTo>
                    <a:cubicBezTo>
                      <a:pt x="1" y="1038"/>
                      <a:pt x="1" y="2064"/>
                      <a:pt x="358" y="3101"/>
                    </a:cubicBezTo>
                    <a:lnTo>
                      <a:pt x="794" y="3101"/>
                    </a:lnTo>
                    <a:cubicBezTo>
                      <a:pt x="472" y="2064"/>
                      <a:pt x="484" y="1038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3"/>
              <p:cNvSpPr/>
              <p:nvPr/>
            </p:nvSpPr>
            <p:spPr>
              <a:xfrm>
                <a:off x="6190770" y="4127346"/>
                <a:ext cx="67209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484" h="3102" extrusionOk="0">
                    <a:moveTo>
                      <a:pt x="364" y="1"/>
                    </a:moveTo>
                    <a:cubicBezTo>
                      <a:pt x="0" y="1038"/>
                      <a:pt x="0" y="2064"/>
                      <a:pt x="364" y="3101"/>
                    </a:cubicBezTo>
                    <a:lnTo>
                      <a:pt x="483" y="3101"/>
                    </a:lnTo>
                    <a:cubicBezTo>
                      <a:pt x="131" y="2064"/>
                      <a:pt x="131" y="1038"/>
                      <a:pt x="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3"/>
              <p:cNvSpPr/>
              <p:nvPr/>
            </p:nvSpPr>
            <p:spPr>
              <a:xfrm>
                <a:off x="7027692" y="4127346"/>
                <a:ext cx="66376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3102" extrusionOk="0">
                    <a:moveTo>
                      <a:pt x="359" y="1"/>
                    </a:moveTo>
                    <a:cubicBezTo>
                      <a:pt x="1" y="1038"/>
                      <a:pt x="1" y="2064"/>
                      <a:pt x="359" y="3101"/>
                    </a:cubicBezTo>
                    <a:lnTo>
                      <a:pt x="478" y="3101"/>
                    </a:lnTo>
                    <a:cubicBezTo>
                      <a:pt x="126" y="2064"/>
                      <a:pt x="126" y="1038"/>
                      <a:pt x="4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3"/>
              <p:cNvSpPr/>
              <p:nvPr/>
            </p:nvSpPr>
            <p:spPr>
              <a:xfrm>
                <a:off x="7185856" y="4127346"/>
                <a:ext cx="932323" cy="46518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6714" y="335"/>
                    </a:lnTo>
                    <a:lnTo>
                      <a:pt x="6714" y="1"/>
                    </a:lnTo>
                    <a:close/>
                  </a:path>
                </a:pathLst>
              </a:custGeom>
              <a:solidFill>
                <a:srgbClr val="C4BD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3"/>
              <p:cNvSpPr/>
              <p:nvPr/>
            </p:nvSpPr>
            <p:spPr>
              <a:xfrm>
                <a:off x="7185856" y="4511575"/>
                <a:ext cx="932323" cy="46518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6714" y="334"/>
                    </a:lnTo>
                    <a:lnTo>
                      <a:pt x="6714" y="0"/>
                    </a:lnTo>
                    <a:close/>
                  </a:path>
                </a:pathLst>
              </a:custGeom>
              <a:solidFill>
                <a:srgbClr val="C4BD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3"/>
              <p:cNvSpPr/>
              <p:nvPr/>
            </p:nvSpPr>
            <p:spPr>
              <a:xfrm>
                <a:off x="7199881" y="4175392"/>
                <a:ext cx="887748" cy="336319"/>
              </a:xfrm>
              <a:custGeom>
                <a:avLst/>
                <a:gdLst/>
                <a:ahLst/>
                <a:cxnLst/>
                <a:rect l="l" t="t" r="r" b="b"/>
                <a:pathLst>
                  <a:path w="6393" h="2422" extrusionOk="0">
                    <a:moveTo>
                      <a:pt x="281" y="1"/>
                    </a:moveTo>
                    <a:cubicBezTo>
                      <a:pt x="1" y="806"/>
                      <a:pt x="1" y="1616"/>
                      <a:pt x="281" y="2421"/>
                    </a:cubicBezTo>
                    <a:lnTo>
                      <a:pt x="6392" y="2421"/>
                    </a:lnTo>
                    <a:cubicBezTo>
                      <a:pt x="6344" y="2296"/>
                      <a:pt x="6303" y="2159"/>
                      <a:pt x="6273" y="2034"/>
                    </a:cubicBezTo>
                    <a:cubicBezTo>
                      <a:pt x="6261" y="2016"/>
                      <a:pt x="6261" y="2004"/>
                      <a:pt x="6261" y="1992"/>
                    </a:cubicBezTo>
                    <a:cubicBezTo>
                      <a:pt x="6231" y="1873"/>
                      <a:pt x="6213" y="1754"/>
                      <a:pt x="6195" y="1634"/>
                    </a:cubicBezTo>
                    <a:cubicBezTo>
                      <a:pt x="6189" y="1622"/>
                      <a:pt x="6189" y="1605"/>
                      <a:pt x="6189" y="1593"/>
                    </a:cubicBezTo>
                    <a:cubicBezTo>
                      <a:pt x="6171" y="1473"/>
                      <a:pt x="6166" y="1354"/>
                      <a:pt x="6166" y="1235"/>
                    </a:cubicBezTo>
                    <a:lnTo>
                      <a:pt x="6166" y="1187"/>
                    </a:lnTo>
                    <a:cubicBezTo>
                      <a:pt x="6166" y="1068"/>
                      <a:pt x="6171" y="949"/>
                      <a:pt x="6189" y="829"/>
                    </a:cubicBezTo>
                    <a:cubicBezTo>
                      <a:pt x="6195" y="818"/>
                      <a:pt x="6195" y="806"/>
                      <a:pt x="6195" y="788"/>
                    </a:cubicBezTo>
                    <a:cubicBezTo>
                      <a:pt x="6213" y="669"/>
                      <a:pt x="6231" y="549"/>
                      <a:pt x="6261" y="430"/>
                    </a:cubicBezTo>
                    <a:cubicBezTo>
                      <a:pt x="6261" y="418"/>
                      <a:pt x="6273" y="400"/>
                      <a:pt x="6273" y="388"/>
                    </a:cubicBezTo>
                    <a:cubicBezTo>
                      <a:pt x="6303" y="257"/>
                      <a:pt x="6344" y="126"/>
                      <a:pt x="63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3"/>
              <p:cNvSpPr/>
              <p:nvPr/>
            </p:nvSpPr>
            <p:spPr>
              <a:xfrm>
                <a:off x="7308332" y="4227604"/>
                <a:ext cx="762633" cy="6804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9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4"/>
                    </a:cubicBezTo>
                    <a:cubicBezTo>
                      <a:pt x="1" y="42"/>
                      <a:pt x="13" y="48"/>
                      <a:pt x="25" y="48"/>
                    </a:cubicBezTo>
                    <a:lnTo>
                      <a:pt x="5480" y="48"/>
                    </a:lnTo>
                    <a:cubicBezTo>
                      <a:pt x="5480" y="30"/>
                      <a:pt x="5492" y="18"/>
                      <a:pt x="54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3"/>
              <p:cNvSpPr/>
              <p:nvPr/>
            </p:nvSpPr>
            <p:spPr>
              <a:xfrm>
                <a:off x="7363877" y="4283843"/>
                <a:ext cx="695562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43" extrusionOk="0">
                    <a:moveTo>
                      <a:pt x="24" y="1"/>
                    </a:moveTo>
                    <a:cubicBezTo>
                      <a:pt x="6" y="1"/>
                      <a:pt x="0" y="7"/>
                      <a:pt x="0" y="25"/>
                    </a:cubicBezTo>
                    <a:cubicBezTo>
                      <a:pt x="0" y="37"/>
                      <a:pt x="6" y="43"/>
                      <a:pt x="24" y="43"/>
                    </a:cubicBezTo>
                    <a:lnTo>
                      <a:pt x="4996" y="43"/>
                    </a:lnTo>
                    <a:cubicBezTo>
                      <a:pt x="5008" y="31"/>
                      <a:pt x="5008" y="13"/>
                      <a:pt x="50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7288475" y="4339387"/>
                <a:ext cx="767632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5528" h="48" extrusionOk="0">
                    <a:moveTo>
                      <a:pt x="19" y="0"/>
                    </a:moveTo>
                    <a:cubicBezTo>
                      <a:pt x="7" y="0"/>
                      <a:pt x="1" y="12"/>
                      <a:pt x="1" y="24"/>
                    </a:cubicBezTo>
                    <a:cubicBezTo>
                      <a:pt x="1" y="42"/>
                      <a:pt x="7" y="48"/>
                      <a:pt x="19" y="48"/>
                    </a:cubicBezTo>
                    <a:lnTo>
                      <a:pt x="5528" y="48"/>
                    </a:lnTo>
                    <a:lnTo>
                      <a:pt x="55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7344020" y="4395626"/>
                <a:ext cx="715420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5152" h="43" extrusionOk="0">
                    <a:moveTo>
                      <a:pt x="24" y="1"/>
                    </a:moveTo>
                    <a:cubicBezTo>
                      <a:pt x="6" y="1"/>
                      <a:pt x="0" y="7"/>
                      <a:pt x="0" y="25"/>
                    </a:cubicBezTo>
                    <a:cubicBezTo>
                      <a:pt x="0" y="36"/>
                      <a:pt x="6" y="42"/>
                      <a:pt x="24" y="42"/>
                    </a:cubicBezTo>
                    <a:lnTo>
                      <a:pt x="5151" y="42"/>
                    </a:lnTo>
                    <a:lnTo>
                      <a:pt x="51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7308332" y="4451170"/>
                <a:ext cx="762633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8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4"/>
                    </a:cubicBezTo>
                    <a:cubicBezTo>
                      <a:pt x="1" y="42"/>
                      <a:pt x="13" y="48"/>
                      <a:pt x="25" y="48"/>
                    </a:cubicBezTo>
                    <a:lnTo>
                      <a:pt x="5492" y="48"/>
                    </a:lnTo>
                    <a:cubicBezTo>
                      <a:pt x="5480" y="30"/>
                      <a:pt x="5480" y="18"/>
                      <a:pt x="54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7237235" y="4175392"/>
                <a:ext cx="850394" cy="336319"/>
              </a:xfrm>
              <a:custGeom>
                <a:avLst/>
                <a:gdLst/>
                <a:ahLst/>
                <a:cxnLst/>
                <a:rect l="l" t="t" r="r" b="b"/>
                <a:pathLst>
                  <a:path w="6124" h="2422" extrusionOk="0">
                    <a:moveTo>
                      <a:pt x="0" y="1"/>
                    </a:moveTo>
                    <a:cubicBezTo>
                      <a:pt x="0" y="1"/>
                      <a:pt x="3440" y="806"/>
                      <a:pt x="5169" y="2421"/>
                    </a:cubicBezTo>
                    <a:lnTo>
                      <a:pt x="6123" y="2421"/>
                    </a:lnTo>
                    <a:cubicBezTo>
                      <a:pt x="6075" y="2296"/>
                      <a:pt x="6034" y="2159"/>
                      <a:pt x="6004" y="2034"/>
                    </a:cubicBezTo>
                    <a:cubicBezTo>
                      <a:pt x="5992" y="2016"/>
                      <a:pt x="5992" y="2004"/>
                      <a:pt x="5986" y="1992"/>
                    </a:cubicBezTo>
                    <a:cubicBezTo>
                      <a:pt x="5956" y="1873"/>
                      <a:pt x="5932" y="1754"/>
                      <a:pt x="5920" y="1634"/>
                    </a:cubicBezTo>
                    <a:cubicBezTo>
                      <a:pt x="5908" y="1622"/>
                      <a:pt x="5908" y="1605"/>
                      <a:pt x="5908" y="1593"/>
                    </a:cubicBezTo>
                    <a:cubicBezTo>
                      <a:pt x="5897" y="1473"/>
                      <a:pt x="5891" y="1354"/>
                      <a:pt x="5891" y="1235"/>
                    </a:cubicBezTo>
                    <a:lnTo>
                      <a:pt x="5891" y="1187"/>
                    </a:lnTo>
                    <a:cubicBezTo>
                      <a:pt x="5891" y="1068"/>
                      <a:pt x="5897" y="949"/>
                      <a:pt x="5908" y="829"/>
                    </a:cubicBezTo>
                    <a:cubicBezTo>
                      <a:pt x="5920" y="818"/>
                      <a:pt x="5920" y="806"/>
                      <a:pt x="5920" y="788"/>
                    </a:cubicBezTo>
                    <a:cubicBezTo>
                      <a:pt x="5932" y="669"/>
                      <a:pt x="5956" y="549"/>
                      <a:pt x="5986" y="430"/>
                    </a:cubicBezTo>
                    <a:cubicBezTo>
                      <a:pt x="5986" y="418"/>
                      <a:pt x="5992" y="400"/>
                      <a:pt x="5992" y="388"/>
                    </a:cubicBezTo>
                    <a:cubicBezTo>
                      <a:pt x="6022" y="257"/>
                      <a:pt x="6069" y="126"/>
                      <a:pt x="6111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7129617" y="4127346"/>
                <a:ext cx="987729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3102" extrusionOk="0">
                    <a:moveTo>
                      <a:pt x="471" y="1"/>
                    </a:moveTo>
                    <a:cubicBezTo>
                      <a:pt x="471" y="1"/>
                      <a:pt x="60" y="561"/>
                      <a:pt x="30" y="1509"/>
                    </a:cubicBezTo>
                    <a:cubicBezTo>
                      <a:pt x="0" y="2451"/>
                      <a:pt x="268" y="3101"/>
                      <a:pt x="268" y="3101"/>
                    </a:cubicBezTo>
                    <a:lnTo>
                      <a:pt x="7113" y="3101"/>
                    </a:lnTo>
                    <a:lnTo>
                      <a:pt x="7113" y="2767"/>
                    </a:lnTo>
                    <a:lnTo>
                      <a:pt x="775" y="2767"/>
                    </a:lnTo>
                    <a:cubicBezTo>
                      <a:pt x="775" y="2767"/>
                      <a:pt x="549" y="2058"/>
                      <a:pt x="567" y="1497"/>
                    </a:cubicBezTo>
                    <a:cubicBezTo>
                      <a:pt x="590" y="943"/>
                      <a:pt x="698" y="454"/>
                      <a:pt x="775" y="335"/>
                    </a:cubicBezTo>
                    <a:lnTo>
                      <a:pt x="7113" y="335"/>
                    </a:lnTo>
                    <a:lnTo>
                      <a:pt x="71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7080737" y="4127346"/>
                <a:ext cx="114423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824" h="3102" extrusionOk="0">
                    <a:moveTo>
                      <a:pt x="364" y="1"/>
                    </a:moveTo>
                    <a:cubicBezTo>
                      <a:pt x="0" y="1038"/>
                      <a:pt x="0" y="2064"/>
                      <a:pt x="364" y="3101"/>
                    </a:cubicBezTo>
                    <a:lnTo>
                      <a:pt x="793" y="3101"/>
                    </a:lnTo>
                    <a:cubicBezTo>
                      <a:pt x="471" y="2064"/>
                      <a:pt x="489" y="1038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33"/>
            <p:cNvGrpSpPr/>
            <p:nvPr/>
          </p:nvGrpSpPr>
          <p:grpSpPr>
            <a:xfrm>
              <a:off x="1139576" y="1451653"/>
              <a:ext cx="2741920" cy="2134502"/>
              <a:chOff x="6328726" y="268400"/>
              <a:chExt cx="1863097" cy="1450168"/>
            </a:xfrm>
          </p:grpSpPr>
          <p:sp>
            <p:nvSpPr>
              <p:cNvPr id="308" name="Google Shape;308;p33"/>
              <p:cNvSpPr/>
              <p:nvPr/>
            </p:nvSpPr>
            <p:spPr>
              <a:xfrm>
                <a:off x="7246326" y="450597"/>
                <a:ext cx="869827" cy="133412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712" extrusionOk="0">
                    <a:moveTo>
                      <a:pt x="3126" y="1"/>
                    </a:moveTo>
                    <a:cubicBezTo>
                      <a:pt x="2077" y="1"/>
                      <a:pt x="1062" y="103"/>
                      <a:pt x="0" y="262"/>
                    </a:cubicBezTo>
                    <a:lnTo>
                      <a:pt x="167" y="1711"/>
                    </a:lnTo>
                    <a:cubicBezTo>
                      <a:pt x="167" y="1711"/>
                      <a:pt x="1049" y="1086"/>
                      <a:pt x="3184" y="1086"/>
                    </a:cubicBezTo>
                    <a:cubicBezTo>
                      <a:pt x="3507" y="1086"/>
                      <a:pt x="3858" y="1100"/>
                      <a:pt x="4239" y="1133"/>
                    </a:cubicBezTo>
                    <a:cubicBezTo>
                      <a:pt x="5184" y="1217"/>
                      <a:pt x="6318" y="1285"/>
                      <a:pt x="7379" y="1285"/>
                    </a:cubicBezTo>
                    <a:cubicBezTo>
                      <a:pt x="9403" y="1285"/>
                      <a:pt x="11162" y="1038"/>
                      <a:pt x="10833" y="185"/>
                    </a:cubicBezTo>
                    <a:cubicBezTo>
                      <a:pt x="10809" y="124"/>
                      <a:pt x="10754" y="90"/>
                      <a:pt x="10698" y="90"/>
                    </a:cubicBezTo>
                    <a:cubicBezTo>
                      <a:pt x="10655" y="90"/>
                      <a:pt x="10611" y="111"/>
                      <a:pt x="10583" y="155"/>
                    </a:cubicBezTo>
                    <a:cubicBezTo>
                      <a:pt x="10404" y="425"/>
                      <a:pt x="9965" y="857"/>
                      <a:pt x="8984" y="857"/>
                    </a:cubicBezTo>
                    <a:cubicBezTo>
                      <a:pt x="8622" y="857"/>
                      <a:pt x="8186" y="798"/>
                      <a:pt x="7661" y="650"/>
                    </a:cubicBezTo>
                    <a:cubicBezTo>
                      <a:pt x="5966" y="181"/>
                      <a:pt x="4516" y="1"/>
                      <a:pt x="3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6414836" y="471014"/>
                <a:ext cx="844578" cy="222093"/>
              </a:xfrm>
              <a:custGeom>
                <a:avLst/>
                <a:gdLst/>
                <a:ahLst/>
                <a:cxnLst/>
                <a:rect l="l" t="t" r="r" b="b"/>
                <a:pathLst>
                  <a:path w="10838" h="2850" extrusionOk="0">
                    <a:moveTo>
                      <a:pt x="10688" y="0"/>
                    </a:moveTo>
                    <a:cubicBezTo>
                      <a:pt x="8196" y="149"/>
                      <a:pt x="6014" y="537"/>
                      <a:pt x="3277" y="1968"/>
                    </a:cubicBezTo>
                    <a:cubicBezTo>
                      <a:pt x="2509" y="2368"/>
                      <a:pt x="1914" y="2505"/>
                      <a:pt x="1459" y="2505"/>
                    </a:cubicBezTo>
                    <a:cubicBezTo>
                      <a:pt x="859" y="2505"/>
                      <a:pt x="503" y="2267"/>
                      <a:pt x="320" y="2087"/>
                    </a:cubicBezTo>
                    <a:cubicBezTo>
                      <a:pt x="292" y="2059"/>
                      <a:pt x="257" y="2046"/>
                      <a:pt x="223" y="2046"/>
                    </a:cubicBezTo>
                    <a:cubicBezTo>
                      <a:pt x="155" y="2046"/>
                      <a:pt x="90" y="2095"/>
                      <a:pt x="82" y="2170"/>
                    </a:cubicBezTo>
                    <a:cubicBezTo>
                      <a:pt x="1" y="2663"/>
                      <a:pt x="490" y="2850"/>
                      <a:pt x="1272" y="2850"/>
                    </a:cubicBezTo>
                    <a:cubicBezTo>
                      <a:pt x="2678" y="2850"/>
                      <a:pt x="5032" y="2246"/>
                      <a:pt x="6729" y="1729"/>
                    </a:cubicBezTo>
                    <a:cubicBezTo>
                      <a:pt x="7925" y="1367"/>
                      <a:pt x="8850" y="1264"/>
                      <a:pt x="9516" y="1264"/>
                    </a:cubicBezTo>
                    <a:cubicBezTo>
                      <a:pt x="10407" y="1264"/>
                      <a:pt x="10837" y="1449"/>
                      <a:pt x="10837" y="1449"/>
                    </a:cubicBezTo>
                    <a:lnTo>
                      <a:pt x="106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7204011" y="473741"/>
                <a:ext cx="17300" cy="99513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277" extrusionOk="0">
                    <a:moveTo>
                      <a:pt x="62" y="0"/>
                    </a:moveTo>
                    <a:cubicBezTo>
                      <a:pt x="53" y="0"/>
                      <a:pt x="45" y="2"/>
                      <a:pt x="36" y="7"/>
                    </a:cubicBezTo>
                    <a:lnTo>
                      <a:pt x="1" y="1259"/>
                    </a:lnTo>
                    <a:lnTo>
                      <a:pt x="173" y="1277"/>
                    </a:lnTo>
                    <a:lnTo>
                      <a:pt x="221" y="174"/>
                    </a:lnTo>
                    <a:cubicBezTo>
                      <a:pt x="221" y="174"/>
                      <a:pt x="139" y="0"/>
                      <a:pt x="62" y="0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7286303" y="462909"/>
                <a:ext cx="26028" cy="10294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321" extrusionOk="0">
                    <a:moveTo>
                      <a:pt x="192" y="0"/>
                    </a:moveTo>
                    <a:cubicBezTo>
                      <a:pt x="105" y="0"/>
                      <a:pt x="0" y="212"/>
                      <a:pt x="6" y="218"/>
                    </a:cubicBezTo>
                    <a:lnTo>
                      <a:pt x="143" y="1321"/>
                    </a:lnTo>
                    <a:lnTo>
                      <a:pt x="334" y="1255"/>
                    </a:lnTo>
                    <a:lnTo>
                      <a:pt x="209" y="3"/>
                    </a:lnTo>
                    <a:cubicBezTo>
                      <a:pt x="203" y="1"/>
                      <a:pt x="198" y="0"/>
                      <a:pt x="192" y="0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7168710" y="436180"/>
                <a:ext cx="167778" cy="1184342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5198" extrusionOk="0">
                    <a:moveTo>
                      <a:pt x="1139" y="0"/>
                    </a:moveTo>
                    <a:cubicBezTo>
                      <a:pt x="877" y="0"/>
                      <a:pt x="668" y="203"/>
                      <a:pt x="650" y="465"/>
                    </a:cubicBezTo>
                    <a:lnTo>
                      <a:pt x="644" y="644"/>
                    </a:lnTo>
                    <a:lnTo>
                      <a:pt x="638" y="871"/>
                    </a:lnTo>
                    <a:lnTo>
                      <a:pt x="591" y="1926"/>
                    </a:lnTo>
                    <a:lnTo>
                      <a:pt x="203" y="10392"/>
                    </a:lnTo>
                    <a:lnTo>
                      <a:pt x="197" y="10499"/>
                    </a:lnTo>
                    <a:lnTo>
                      <a:pt x="191" y="10666"/>
                    </a:lnTo>
                    <a:lnTo>
                      <a:pt x="179" y="10982"/>
                    </a:lnTo>
                    <a:lnTo>
                      <a:pt x="167" y="11143"/>
                    </a:lnTo>
                    <a:lnTo>
                      <a:pt x="161" y="11256"/>
                    </a:lnTo>
                    <a:lnTo>
                      <a:pt x="30" y="14094"/>
                    </a:lnTo>
                    <a:cubicBezTo>
                      <a:pt x="0" y="14696"/>
                      <a:pt x="477" y="15197"/>
                      <a:pt x="1080" y="15197"/>
                    </a:cubicBezTo>
                    <a:cubicBezTo>
                      <a:pt x="1676" y="15197"/>
                      <a:pt x="2153" y="14696"/>
                      <a:pt x="2141" y="14100"/>
                    </a:cubicBezTo>
                    <a:lnTo>
                      <a:pt x="2039" y="11244"/>
                    </a:lnTo>
                    <a:lnTo>
                      <a:pt x="2033" y="11137"/>
                    </a:lnTo>
                    <a:lnTo>
                      <a:pt x="2022" y="10970"/>
                    </a:lnTo>
                    <a:lnTo>
                      <a:pt x="2010" y="10660"/>
                    </a:lnTo>
                    <a:lnTo>
                      <a:pt x="2004" y="10493"/>
                    </a:lnTo>
                    <a:lnTo>
                      <a:pt x="1992" y="10380"/>
                    </a:lnTo>
                    <a:lnTo>
                      <a:pt x="1676" y="1908"/>
                    </a:lnTo>
                    <a:lnTo>
                      <a:pt x="1634" y="841"/>
                    </a:lnTo>
                    <a:lnTo>
                      <a:pt x="1628" y="632"/>
                    </a:lnTo>
                    <a:lnTo>
                      <a:pt x="1622" y="465"/>
                    </a:lnTo>
                    <a:cubicBezTo>
                      <a:pt x="1616" y="334"/>
                      <a:pt x="1562" y="215"/>
                      <a:pt x="1473" y="137"/>
                    </a:cubicBezTo>
                    <a:cubicBezTo>
                      <a:pt x="1384" y="54"/>
                      <a:pt x="1270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7191932" y="268400"/>
                <a:ext cx="129671" cy="11813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516" extrusionOk="0">
                    <a:moveTo>
                      <a:pt x="829" y="1"/>
                    </a:moveTo>
                    <a:cubicBezTo>
                      <a:pt x="829" y="1"/>
                      <a:pt x="1" y="1515"/>
                      <a:pt x="829" y="1515"/>
                    </a:cubicBezTo>
                    <a:cubicBezTo>
                      <a:pt x="1664" y="1515"/>
                      <a:pt x="829" y="1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7214220" y="297701"/>
                <a:ext cx="85097" cy="76759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985" extrusionOk="0">
                    <a:moveTo>
                      <a:pt x="543" y="1"/>
                    </a:moveTo>
                    <a:cubicBezTo>
                      <a:pt x="543" y="1"/>
                      <a:pt x="1" y="984"/>
                      <a:pt x="543" y="984"/>
                    </a:cubicBezTo>
                    <a:cubicBezTo>
                      <a:pt x="1092" y="984"/>
                      <a:pt x="54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7217493" y="436647"/>
                <a:ext cx="78161" cy="7995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26" extrusionOk="0">
                    <a:moveTo>
                      <a:pt x="507" y="0"/>
                    </a:moveTo>
                    <a:cubicBezTo>
                      <a:pt x="245" y="0"/>
                      <a:pt x="36" y="203"/>
                      <a:pt x="18" y="465"/>
                    </a:cubicBezTo>
                    <a:lnTo>
                      <a:pt x="0" y="877"/>
                    </a:lnTo>
                    <a:cubicBezTo>
                      <a:pt x="138" y="972"/>
                      <a:pt x="305" y="1026"/>
                      <a:pt x="483" y="1026"/>
                    </a:cubicBezTo>
                    <a:cubicBezTo>
                      <a:pt x="686" y="1026"/>
                      <a:pt x="865" y="960"/>
                      <a:pt x="1002" y="847"/>
                    </a:cubicBezTo>
                    <a:lnTo>
                      <a:pt x="990" y="465"/>
                    </a:lnTo>
                    <a:cubicBezTo>
                      <a:pt x="984" y="340"/>
                      <a:pt x="931" y="221"/>
                      <a:pt x="841" y="137"/>
                    </a:cubicBezTo>
                    <a:cubicBezTo>
                      <a:pt x="752" y="54"/>
                      <a:pt x="638" y="0"/>
                      <a:pt x="507" y="0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7182815" y="370175"/>
                <a:ext cx="144244" cy="13216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696" extrusionOk="0">
                    <a:moveTo>
                      <a:pt x="923" y="1"/>
                    </a:moveTo>
                    <a:cubicBezTo>
                      <a:pt x="413" y="1"/>
                      <a:pt x="1" y="460"/>
                      <a:pt x="94" y="990"/>
                    </a:cubicBezTo>
                    <a:cubicBezTo>
                      <a:pt x="153" y="1342"/>
                      <a:pt x="434" y="1622"/>
                      <a:pt x="785" y="1682"/>
                    </a:cubicBezTo>
                    <a:cubicBezTo>
                      <a:pt x="836" y="1691"/>
                      <a:pt x="886" y="1695"/>
                      <a:pt x="935" y="1695"/>
                    </a:cubicBezTo>
                    <a:cubicBezTo>
                      <a:pt x="1441" y="1695"/>
                      <a:pt x="1850" y="1237"/>
                      <a:pt x="1763" y="710"/>
                    </a:cubicBezTo>
                    <a:cubicBezTo>
                      <a:pt x="1709" y="358"/>
                      <a:pt x="1429" y="72"/>
                      <a:pt x="1066" y="13"/>
                    </a:cubicBezTo>
                    <a:cubicBezTo>
                      <a:pt x="1018" y="5"/>
                      <a:pt x="970" y="1"/>
                      <a:pt x="9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7217025" y="398541"/>
                <a:ext cx="75823" cy="7582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73" extrusionOk="0">
                    <a:moveTo>
                      <a:pt x="489" y="0"/>
                    </a:moveTo>
                    <a:cubicBezTo>
                      <a:pt x="221" y="0"/>
                      <a:pt x="1" y="215"/>
                      <a:pt x="1" y="483"/>
                    </a:cubicBezTo>
                    <a:cubicBezTo>
                      <a:pt x="1" y="751"/>
                      <a:pt x="221" y="972"/>
                      <a:pt x="489" y="972"/>
                    </a:cubicBezTo>
                    <a:cubicBezTo>
                      <a:pt x="758" y="972"/>
                      <a:pt x="972" y="751"/>
                      <a:pt x="972" y="483"/>
                    </a:cubicBezTo>
                    <a:cubicBezTo>
                      <a:pt x="972" y="215"/>
                      <a:pt x="758" y="0"/>
                      <a:pt x="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7919934" y="538344"/>
                <a:ext cx="6655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4" extrusionOk="0">
                    <a:moveTo>
                      <a:pt x="424" y="102"/>
                    </a:moveTo>
                    <a:cubicBezTo>
                      <a:pt x="603" y="102"/>
                      <a:pt x="752" y="251"/>
                      <a:pt x="752" y="430"/>
                    </a:cubicBezTo>
                    <a:cubicBezTo>
                      <a:pt x="752" y="603"/>
                      <a:pt x="603" y="752"/>
                      <a:pt x="424" y="752"/>
                    </a:cubicBezTo>
                    <a:cubicBezTo>
                      <a:pt x="245" y="752"/>
                      <a:pt x="96" y="603"/>
                      <a:pt x="96" y="430"/>
                    </a:cubicBezTo>
                    <a:cubicBezTo>
                      <a:pt x="96" y="251"/>
                      <a:pt x="245" y="102"/>
                      <a:pt x="424" y="102"/>
                    </a:cubicBezTo>
                    <a:close/>
                    <a:moveTo>
                      <a:pt x="424" y="1"/>
                    </a:moveTo>
                    <a:cubicBezTo>
                      <a:pt x="186" y="1"/>
                      <a:pt x="1" y="198"/>
                      <a:pt x="1" y="430"/>
                    </a:cubicBezTo>
                    <a:cubicBezTo>
                      <a:pt x="1" y="669"/>
                      <a:pt x="198" y="853"/>
                      <a:pt x="424" y="853"/>
                    </a:cubicBezTo>
                    <a:cubicBezTo>
                      <a:pt x="657" y="853"/>
                      <a:pt x="853" y="669"/>
                      <a:pt x="847" y="430"/>
                    </a:cubicBezTo>
                    <a:cubicBezTo>
                      <a:pt x="847" y="186"/>
                      <a:pt x="657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7758780" y="593517"/>
                <a:ext cx="183597" cy="563805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7235" extrusionOk="0">
                    <a:moveTo>
                      <a:pt x="2303" y="1"/>
                    </a:moveTo>
                    <a:cubicBezTo>
                      <a:pt x="2286" y="1"/>
                      <a:pt x="2264" y="12"/>
                      <a:pt x="2254" y="32"/>
                    </a:cubicBezTo>
                    <a:lnTo>
                      <a:pt x="6" y="7175"/>
                    </a:lnTo>
                    <a:cubicBezTo>
                      <a:pt x="0" y="7192"/>
                      <a:pt x="12" y="7222"/>
                      <a:pt x="36" y="7234"/>
                    </a:cubicBezTo>
                    <a:lnTo>
                      <a:pt x="48" y="7234"/>
                    </a:lnTo>
                    <a:cubicBezTo>
                      <a:pt x="72" y="7234"/>
                      <a:pt x="90" y="7216"/>
                      <a:pt x="96" y="7204"/>
                    </a:cubicBezTo>
                    <a:lnTo>
                      <a:pt x="2343" y="62"/>
                    </a:lnTo>
                    <a:cubicBezTo>
                      <a:pt x="2355" y="38"/>
                      <a:pt x="2337" y="8"/>
                      <a:pt x="2313" y="2"/>
                    </a:cubicBezTo>
                    <a:cubicBezTo>
                      <a:pt x="2310" y="1"/>
                      <a:pt x="2307" y="1"/>
                      <a:pt x="2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7961782" y="595388"/>
                <a:ext cx="183597" cy="56333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7229" extrusionOk="0">
                    <a:moveTo>
                      <a:pt x="49" y="1"/>
                    </a:moveTo>
                    <a:cubicBezTo>
                      <a:pt x="45" y="1"/>
                      <a:pt x="40" y="1"/>
                      <a:pt x="36" y="2"/>
                    </a:cubicBezTo>
                    <a:cubicBezTo>
                      <a:pt x="18" y="8"/>
                      <a:pt x="0" y="38"/>
                      <a:pt x="6" y="62"/>
                    </a:cubicBezTo>
                    <a:lnTo>
                      <a:pt x="2260" y="7198"/>
                    </a:lnTo>
                    <a:cubicBezTo>
                      <a:pt x="2266" y="7216"/>
                      <a:pt x="2278" y="7228"/>
                      <a:pt x="2302" y="7228"/>
                    </a:cubicBezTo>
                    <a:lnTo>
                      <a:pt x="2320" y="7228"/>
                    </a:lnTo>
                    <a:cubicBezTo>
                      <a:pt x="2344" y="7222"/>
                      <a:pt x="2355" y="7192"/>
                      <a:pt x="2349" y="7168"/>
                    </a:cubicBezTo>
                    <a:lnTo>
                      <a:pt x="96" y="32"/>
                    </a:lnTo>
                    <a:cubicBezTo>
                      <a:pt x="91" y="12"/>
                      <a:pt x="70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7949703" y="597803"/>
                <a:ext cx="7013" cy="559519"/>
              </a:xfrm>
              <a:custGeom>
                <a:avLst/>
                <a:gdLst/>
                <a:ahLst/>
                <a:cxnLst/>
                <a:rect l="l" t="t" r="r" b="b"/>
                <a:pathLst>
                  <a:path w="90" h="7180" extrusionOk="0">
                    <a:moveTo>
                      <a:pt x="42" y="1"/>
                    </a:moveTo>
                    <a:cubicBezTo>
                      <a:pt x="24" y="1"/>
                      <a:pt x="0" y="25"/>
                      <a:pt x="0" y="43"/>
                    </a:cubicBezTo>
                    <a:lnTo>
                      <a:pt x="0" y="7131"/>
                    </a:lnTo>
                    <a:cubicBezTo>
                      <a:pt x="0" y="7155"/>
                      <a:pt x="18" y="7179"/>
                      <a:pt x="42" y="7179"/>
                    </a:cubicBezTo>
                    <a:cubicBezTo>
                      <a:pt x="66" y="7179"/>
                      <a:pt x="90" y="7155"/>
                      <a:pt x="90" y="7131"/>
                    </a:cubicBezTo>
                    <a:lnTo>
                      <a:pt x="90" y="43"/>
                    </a:lnTo>
                    <a:cubicBezTo>
                      <a:pt x="90" y="19"/>
                      <a:pt x="66" y="1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7714595" y="1132626"/>
                <a:ext cx="477228" cy="196144"/>
              </a:xfrm>
              <a:custGeom>
                <a:avLst/>
                <a:gdLst/>
                <a:ahLst/>
                <a:cxnLst/>
                <a:rect l="l" t="t" r="r" b="b"/>
                <a:pathLst>
                  <a:path w="6124" h="2517" extrusionOk="0">
                    <a:moveTo>
                      <a:pt x="1" y="0"/>
                    </a:moveTo>
                    <a:cubicBezTo>
                      <a:pt x="281" y="1437"/>
                      <a:pt x="1539" y="2516"/>
                      <a:pt x="3059" y="2516"/>
                    </a:cubicBezTo>
                    <a:cubicBezTo>
                      <a:pt x="4579" y="2516"/>
                      <a:pt x="5849" y="1437"/>
                      <a:pt x="6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7714595" y="1132626"/>
                <a:ext cx="477228" cy="196144"/>
              </a:xfrm>
              <a:custGeom>
                <a:avLst/>
                <a:gdLst/>
                <a:ahLst/>
                <a:cxnLst/>
                <a:rect l="l" t="t" r="r" b="b"/>
                <a:pathLst>
                  <a:path w="6124" h="2517" extrusionOk="0">
                    <a:moveTo>
                      <a:pt x="5295" y="0"/>
                    </a:moveTo>
                    <a:cubicBezTo>
                      <a:pt x="4484" y="823"/>
                      <a:pt x="3626" y="1097"/>
                      <a:pt x="2841" y="1097"/>
                    </a:cubicBezTo>
                    <a:cubicBezTo>
                      <a:pt x="1273" y="1097"/>
                      <a:pt x="1" y="0"/>
                      <a:pt x="1" y="0"/>
                    </a:cubicBezTo>
                    <a:lnTo>
                      <a:pt x="1" y="0"/>
                    </a:lnTo>
                    <a:cubicBezTo>
                      <a:pt x="281" y="1437"/>
                      <a:pt x="1539" y="2516"/>
                      <a:pt x="3059" y="2516"/>
                    </a:cubicBezTo>
                    <a:cubicBezTo>
                      <a:pt x="4579" y="2516"/>
                      <a:pt x="5849" y="1437"/>
                      <a:pt x="6124" y="0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6534533" y="678225"/>
                <a:ext cx="66083" cy="66472"/>
              </a:xfrm>
              <a:custGeom>
                <a:avLst/>
                <a:gdLst/>
                <a:ahLst/>
                <a:cxnLst/>
                <a:rect l="l" t="t" r="r" b="b"/>
                <a:pathLst>
                  <a:path w="848" h="853" extrusionOk="0">
                    <a:moveTo>
                      <a:pt x="424" y="96"/>
                    </a:moveTo>
                    <a:cubicBezTo>
                      <a:pt x="603" y="96"/>
                      <a:pt x="752" y="245"/>
                      <a:pt x="752" y="424"/>
                    </a:cubicBezTo>
                    <a:cubicBezTo>
                      <a:pt x="752" y="597"/>
                      <a:pt x="603" y="746"/>
                      <a:pt x="424" y="746"/>
                    </a:cubicBezTo>
                    <a:cubicBezTo>
                      <a:pt x="245" y="746"/>
                      <a:pt x="96" y="597"/>
                      <a:pt x="96" y="424"/>
                    </a:cubicBezTo>
                    <a:cubicBezTo>
                      <a:pt x="96" y="245"/>
                      <a:pt x="245" y="96"/>
                      <a:pt x="424" y="96"/>
                    </a:cubicBezTo>
                    <a:close/>
                    <a:moveTo>
                      <a:pt x="424" y="0"/>
                    </a:moveTo>
                    <a:cubicBezTo>
                      <a:pt x="185" y="0"/>
                      <a:pt x="0" y="197"/>
                      <a:pt x="0" y="430"/>
                    </a:cubicBezTo>
                    <a:cubicBezTo>
                      <a:pt x="0" y="668"/>
                      <a:pt x="191" y="853"/>
                      <a:pt x="424" y="853"/>
                    </a:cubicBezTo>
                    <a:cubicBezTo>
                      <a:pt x="656" y="853"/>
                      <a:pt x="847" y="662"/>
                      <a:pt x="847" y="430"/>
                    </a:cubicBezTo>
                    <a:cubicBezTo>
                      <a:pt x="847" y="191"/>
                      <a:pt x="656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6372833" y="732931"/>
                <a:ext cx="183597" cy="56372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7234" extrusionOk="0">
                    <a:moveTo>
                      <a:pt x="2307" y="0"/>
                    </a:moveTo>
                    <a:cubicBezTo>
                      <a:pt x="2287" y="0"/>
                      <a:pt x="2265" y="12"/>
                      <a:pt x="2260" y="32"/>
                    </a:cubicBezTo>
                    <a:lnTo>
                      <a:pt x="7" y="7174"/>
                    </a:lnTo>
                    <a:cubicBezTo>
                      <a:pt x="1" y="7192"/>
                      <a:pt x="13" y="7222"/>
                      <a:pt x="36" y="7234"/>
                    </a:cubicBezTo>
                    <a:lnTo>
                      <a:pt x="54" y="7234"/>
                    </a:lnTo>
                    <a:cubicBezTo>
                      <a:pt x="78" y="7234"/>
                      <a:pt x="90" y="7222"/>
                      <a:pt x="96" y="7204"/>
                    </a:cubicBezTo>
                    <a:lnTo>
                      <a:pt x="2350" y="61"/>
                    </a:lnTo>
                    <a:cubicBezTo>
                      <a:pt x="2356" y="38"/>
                      <a:pt x="2344" y="8"/>
                      <a:pt x="2320" y="2"/>
                    </a:cubicBezTo>
                    <a:cubicBezTo>
                      <a:pt x="2316" y="1"/>
                      <a:pt x="2312" y="0"/>
                      <a:pt x="2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6576380" y="735269"/>
                <a:ext cx="183519" cy="563728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7234" extrusionOk="0">
                    <a:moveTo>
                      <a:pt x="48" y="0"/>
                    </a:moveTo>
                    <a:cubicBezTo>
                      <a:pt x="44" y="0"/>
                      <a:pt x="40" y="1"/>
                      <a:pt x="36" y="2"/>
                    </a:cubicBezTo>
                    <a:cubicBezTo>
                      <a:pt x="12" y="8"/>
                      <a:pt x="0" y="37"/>
                      <a:pt x="6" y="61"/>
                    </a:cubicBezTo>
                    <a:lnTo>
                      <a:pt x="2254" y="7204"/>
                    </a:lnTo>
                    <a:cubicBezTo>
                      <a:pt x="2266" y="7216"/>
                      <a:pt x="2277" y="7234"/>
                      <a:pt x="2301" y="7234"/>
                    </a:cubicBezTo>
                    <a:lnTo>
                      <a:pt x="2313" y="7234"/>
                    </a:lnTo>
                    <a:cubicBezTo>
                      <a:pt x="2337" y="7222"/>
                      <a:pt x="2355" y="7192"/>
                      <a:pt x="2343" y="7174"/>
                    </a:cubicBezTo>
                    <a:lnTo>
                      <a:pt x="95" y="31"/>
                    </a:lnTo>
                    <a:cubicBezTo>
                      <a:pt x="90" y="12"/>
                      <a:pt x="69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6563834" y="737217"/>
                <a:ext cx="7013" cy="55944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179" extrusionOk="0">
                    <a:moveTo>
                      <a:pt x="48" y="1"/>
                    </a:moveTo>
                    <a:cubicBezTo>
                      <a:pt x="24" y="1"/>
                      <a:pt x="0" y="24"/>
                      <a:pt x="0" y="42"/>
                    </a:cubicBezTo>
                    <a:lnTo>
                      <a:pt x="0" y="7131"/>
                    </a:lnTo>
                    <a:cubicBezTo>
                      <a:pt x="0" y="7155"/>
                      <a:pt x="24" y="7179"/>
                      <a:pt x="48" y="7179"/>
                    </a:cubicBezTo>
                    <a:cubicBezTo>
                      <a:pt x="72" y="7179"/>
                      <a:pt x="89" y="7161"/>
                      <a:pt x="89" y="7131"/>
                    </a:cubicBezTo>
                    <a:lnTo>
                      <a:pt x="89" y="42"/>
                    </a:lnTo>
                    <a:cubicBezTo>
                      <a:pt x="89" y="18"/>
                      <a:pt x="66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6328726" y="1272429"/>
                <a:ext cx="477696" cy="196611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523" extrusionOk="0">
                    <a:moveTo>
                      <a:pt x="0" y="1"/>
                    </a:moveTo>
                    <a:cubicBezTo>
                      <a:pt x="281" y="1443"/>
                      <a:pt x="1544" y="2523"/>
                      <a:pt x="3065" y="2523"/>
                    </a:cubicBezTo>
                    <a:cubicBezTo>
                      <a:pt x="4585" y="2523"/>
                      <a:pt x="5849" y="1443"/>
                      <a:pt x="6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6328726" y="1272429"/>
                <a:ext cx="477696" cy="196611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523" extrusionOk="0">
                    <a:moveTo>
                      <a:pt x="5300" y="1"/>
                    </a:moveTo>
                    <a:cubicBezTo>
                      <a:pt x="4488" y="823"/>
                      <a:pt x="3628" y="1098"/>
                      <a:pt x="2843" y="1098"/>
                    </a:cubicBezTo>
                    <a:cubicBezTo>
                      <a:pt x="1272" y="1098"/>
                      <a:pt x="1" y="1"/>
                      <a:pt x="0" y="1"/>
                    </a:cubicBezTo>
                    <a:lnTo>
                      <a:pt x="0" y="1"/>
                    </a:lnTo>
                    <a:cubicBezTo>
                      <a:pt x="281" y="1443"/>
                      <a:pt x="1544" y="2523"/>
                      <a:pt x="3065" y="2523"/>
                    </a:cubicBezTo>
                    <a:cubicBezTo>
                      <a:pt x="4585" y="2523"/>
                      <a:pt x="5849" y="1443"/>
                      <a:pt x="6129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7181256" y="1267364"/>
                <a:ext cx="144088" cy="24703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317" extrusionOk="0">
                    <a:moveTo>
                      <a:pt x="18" y="0"/>
                    </a:moveTo>
                    <a:lnTo>
                      <a:pt x="0" y="316"/>
                    </a:lnTo>
                    <a:lnTo>
                      <a:pt x="1849" y="316"/>
                    </a:lnTo>
                    <a:lnTo>
                      <a:pt x="18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7183127" y="1245933"/>
                <a:ext cx="141283" cy="8962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15" extrusionOk="0">
                    <a:moveTo>
                      <a:pt x="6" y="1"/>
                    </a:moveTo>
                    <a:lnTo>
                      <a:pt x="0" y="114"/>
                    </a:lnTo>
                    <a:lnTo>
                      <a:pt x="1813" y="114"/>
                    </a:lnTo>
                    <a:lnTo>
                      <a:pt x="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7180789" y="1304536"/>
                <a:ext cx="145491" cy="8416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08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1867" y="107"/>
                    </a:ln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6751952" y="1534035"/>
                <a:ext cx="1009161" cy="127334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634" extrusionOk="0">
                    <a:moveTo>
                      <a:pt x="1634" y="0"/>
                    </a:moveTo>
                    <a:cubicBezTo>
                      <a:pt x="1181" y="0"/>
                      <a:pt x="776" y="179"/>
                      <a:pt x="478" y="477"/>
                    </a:cubicBezTo>
                    <a:cubicBezTo>
                      <a:pt x="239" y="716"/>
                      <a:pt x="78" y="1020"/>
                      <a:pt x="24" y="1371"/>
                    </a:cubicBezTo>
                    <a:cubicBezTo>
                      <a:pt x="13" y="1461"/>
                      <a:pt x="1" y="1538"/>
                      <a:pt x="1" y="1634"/>
                    </a:cubicBezTo>
                    <a:lnTo>
                      <a:pt x="12950" y="1634"/>
                    </a:lnTo>
                    <a:cubicBezTo>
                      <a:pt x="12950" y="1544"/>
                      <a:pt x="12938" y="1455"/>
                      <a:pt x="12932" y="1371"/>
                    </a:cubicBezTo>
                    <a:cubicBezTo>
                      <a:pt x="12813" y="596"/>
                      <a:pt x="12133" y="0"/>
                      <a:pt x="11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6700364" y="1660356"/>
                <a:ext cx="1110467" cy="58212"/>
              </a:xfrm>
              <a:custGeom>
                <a:avLst/>
                <a:gdLst/>
                <a:ahLst/>
                <a:cxnLst/>
                <a:rect l="l" t="t" r="r" b="b"/>
                <a:pathLst>
                  <a:path w="14250" h="747" extrusionOk="0">
                    <a:moveTo>
                      <a:pt x="376" y="1"/>
                    </a:moveTo>
                    <a:cubicBezTo>
                      <a:pt x="168" y="1"/>
                      <a:pt x="1" y="168"/>
                      <a:pt x="1" y="376"/>
                    </a:cubicBezTo>
                    <a:cubicBezTo>
                      <a:pt x="1" y="585"/>
                      <a:pt x="168" y="746"/>
                      <a:pt x="376" y="746"/>
                    </a:cubicBezTo>
                    <a:lnTo>
                      <a:pt x="13880" y="746"/>
                    </a:lnTo>
                    <a:cubicBezTo>
                      <a:pt x="14089" y="746"/>
                      <a:pt x="14250" y="585"/>
                      <a:pt x="14250" y="376"/>
                    </a:cubicBezTo>
                    <a:cubicBezTo>
                      <a:pt x="14250" y="168"/>
                      <a:pt x="14089" y="1"/>
                      <a:pt x="13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6752887" y="1640874"/>
                <a:ext cx="1008694" cy="20495"/>
              </a:xfrm>
              <a:custGeom>
                <a:avLst/>
                <a:gdLst/>
                <a:ahLst/>
                <a:cxnLst/>
                <a:rect l="l" t="t" r="r" b="b"/>
                <a:pathLst>
                  <a:path w="12944" h="263" extrusionOk="0">
                    <a:moveTo>
                      <a:pt x="12" y="0"/>
                    </a:moveTo>
                    <a:lnTo>
                      <a:pt x="1" y="263"/>
                    </a:lnTo>
                    <a:lnTo>
                      <a:pt x="12944" y="263"/>
                    </a:lnTo>
                    <a:cubicBezTo>
                      <a:pt x="12944" y="167"/>
                      <a:pt x="12932" y="84"/>
                      <a:pt x="12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33"/>
            <p:cNvGrpSpPr/>
            <p:nvPr/>
          </p:nvGrpSpPr>
          <p:grpSpPr>
            <a:xfrm>
              <a:off x="1079546" y="3579305"/>
              <a:ext cx="2655916" cy="567212"/>
              <a:chOff x="6348934" y="3696877"/>
              <a:chExt cx="2020169" cy="431438"/>
            </a:xfrm>
          </p:grpSpPr>
          <p:sp>
            <p:nvSpPr>
              <p:cNvPr id="337" name="Google Shape;337;p33"/>
              <p:cNvSpPr/>
              <p:nvPr/>
            </p:nvSpPr>
            <p:spPr>
              <a:xfrm>
                <a:off x="6348934" y="3696877"/>
                <a:ext cx="1161585" cy="430605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3101" extrusionOk="0">
                    <a:moveTo>
                      <a:pt x="358" y="1"/>
                    </a:moveTo>
                    <a:cubicBezTo>
                      <a:pt x="0" y="1038"/>
                      <a:pt x="0" y="2064"/>
                      <a:pt x="358" y="3101"/>
                    </a:cubicBezTo>
                    <a:lnTo>
                      <a:pt x="8365" y="3101"/>
                    </a:lnTo>
                    <a:lnTo>
                      <a:pt x="83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6348934" y="3697710"/>
                <a:ext cx="113451" cy="43060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3101" extrusionOk="0">
                    <a:moveTo>
                      <a:pt x="358" y="1"/>
                    </a:moveTo>
                    <a:cubicBezTo>
                      <a:pt x="0" y="1038"/>
                      <a:pt x="0" y="2070"/>
                      <a:pt x="358" y="3101"/>
                    </a:cubicBezTo>
                    <a:lnTo>
                      <a:pt x="787" y="3101"/>
                    </a:lnTo>
                    <a:cubicBezTo>
                      <a:pt x="465" y="2070"/>
                      <a:pt x="483" y="1032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7435947" y="3697710"/>
                <a:ext cx="933156" cy="46518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335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6719" y="335"/>
                    </a:lnTo>
                    <a:lnTo>
                      <a:pt x="6719" y="1"/>
                    </a:lnTo>
                    <a:close/>
                  </a:path>
                </a:pathLst>
              </a:custGeom>
              <a:solidFill>
                <a:srgbClr val="999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7435947" y="4081105"/>
                <a:ext cx="933156" cy="46379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6719" y="334"/>
                    </a:lnTo>
                    <a:lnTo>
                      <a:pt x="6719" y="0"/>
                    </a:lnTo>
                    <a:close/>
                  </a:path>
                </a:pathLst>
              </a:custGeom>
              <a:solidFill>
                <a:srgbClr val="999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7450805" y="3744923"/>
                <a:ext cx="886776" cy="336319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2422" extrusionOk="0">
                    <a:moveTo>
                      <a:pt x="275" y="1"/>
                    </a:moveTo>
                    <a:cubicBezTo>
                      <a:pt x="0" y="805"/>
                      <a:pt x="0" y="1616"/>
                      <a:pt x="275" y="2421"/>
                    </a:cubicBezTo>
                    <a:lnTo>
                      <a:pt x="6386" y="2421"/>
                    </a:lnTo>
                    <a:cubicBezTo>
                      <a:pt x="6344" y="2296"/>
                      <a:pt x="6296" y="2159"/>
                      <a:pt x="6266" y="2034"/>
                    </a:cubicBezTo>
                    <a:cubicBezTo>
                      <a:pt x="6260" y="2016"/>
                      <a:pt x="6260" y="2010"/>
                      <a:pt x="6260" y="1992"/>
                    </a:cubicBezTo>
                    <a:cubicBezTo>
                      <a:pt x="6231" y="1873"/>
                      <a:pt x="6207" y="1753"/>
                      <a:pt x="6195" y="1634"/>
                    </a:cubicBezTo>
                    <a:cubicBezTo>
                      <a:pt x="6183" y="1622"/>
                      <a:pt x="6183" y="1604"/>
                      <a:pt x="6183" y="1592"/>
                    </a:cubicBezTo>
                    <a:cubicBezTo>
                      <a:pt x="6171" y="1473"/>
                      <a:pt x="6159" y="1354"/>
                      <a:pt x="6159" y="1235"/>
                    </a:cubicBezTo>
                    <a:lnTo>
                      <a:pt x="6159" y="1187"/>
                    </a:lnTo>
                    <a:cubicBezTo>
                      <a:pt x="6159" y="1074"/>
                      <a:pt x="6171" y="949"/>
                      <a:pt x="6183" y="835"/>
                    </a:cubicBezTo>
                    <a:cubicBezTo>
                      <a:pt x="6195" y="817"/>
                      <a:pt x="6195" y="805"/>
                      <a:pt x="6195" y="788"/>
                    </a:cubicBezTo>
                    <a:cubicBezTo>
                      <a:pt x="6207" y="668"/>
                      <a:pt x="6231" y="549"/>
                      <a:pt x="6260" y="430"/>
                    </a:cubicBezTo>
                    <a:cubicBezTo>
                      <a:pt x="6260" y="418"/>
                      <a:pt x="6266" y="400"/>
                      <a:pt x="6266" y="388"/>
                    </a:cubicBezTo>
                    <a:cubicBezTo>
                      <a:pt x="6296" y="257"/>
                      <a:pt x="6344" y="126"/>
                      <a:pt x="63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7559256" y="3798801"/>
                <a:ext cx="761800" cy="5832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42" extrusionOk="0">
                    <a:moveTo>
                      <a:pt x="24" y="0"/>
                    </a:moveTo>
                    <a:cubicBezTo>
                      <a:pt x="6" y="0"/>
                      <a:pt x="0" y="6"/>
                      <a:pt x="0" y="18"/>
                    </a:cubicBezTo>
                    <a:cubicBezTo>
                      <a:pt x="0" y="36"/>
                      <a:pt x="6" y="42"/>
                      <a:pt x="24" y="42"/>
                    </a:cubicBezTo>
                    <a:lnTo>
                      <a:pt x="5479" y="42"/>
                    </a:lnTo>
                    <a:cubicBezTo>
                      <a:pt x="5479" y="30"/>
                      <a:pt x="5485" y="12"/>
                      <a:pt x="54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7613829" y="3854206"/>
                <a:ext cx="695562" cy="6804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49" extrusionOk="0">
                    <a:moveTo>
                      <a:pt x="25" y="1"/>
                    </a:moveTo>
                    <a:cubicBezTo>
                      <a:pt x="13" y="1"/>
                      <a:pt x="1" y="7"/>
                      <a:pt x="1" y="24"/>
                    </a:cubicBezTo>
                    <a:cubicBezTo>
                      <a:pt x="1" y="36"/>
                      <a:pt x="13" y="48"/>
                      <a:pt x="25" y="48"/>
                    </a:cubicBezTo>
                    <a:lnTo>
                      <a:pt x="5003" y="48"/>
                    </a:lnTo>
                    <a:cubicBezTo>
                      <a:pt x="5009" y="30"/>
                      <a:pt x="5009" y="18"/>
                      <a:pt x="5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7538566" y="3910445"/>
                <a:ext cx="768326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3" extrusionOk="0">
                    <a:moveTo>
                      <a:pt x="24" y="1"/>
                    </a:moveTo>
                    <a:cubicBezTo>
                      <a:pt x="6" y="1"/>
                      <a:pt x="0" y="7"/>
                      <a:pt x="0" y="19"/>
                    </a:cubicBezTo>
                    <a:cubicBezTo>
                      <a:pt x="0" y="37"/>
                      <a:pt x="6" y="43"/>
                      <a:pt x="24" y="43"/>
                    </a:cubicBezTo>
                    <a:lnTo>
                      <a:pt x="5533" y="43"/>
                    </a:lnTo>
                    <a:lnTo>
                      <a:pt x="55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7594805" y="3965156"/>
                <a:ext cx="714586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43" extrusionOk="0">
                    <a:moveTo>
                      <a:pt x="19" y="0"/>
                    </a:moveTo>
                    <a:cubicBezTo>
                      <a:pt x="7" y="0"/>
                      <a:pt x="1" y="6"/>
                      <a:pt x="1" y="24"/>
                    </a:cubicBezTo>
                    <a:cubicBezTo>
                      <a:pt x="1" y="36"/>
                      <a:pt x="7" y="42"/>
                      <a:pt x="19" y="42"/>
                    </a:cubicBezTo>
                    <a:lnTo>
                      <a:pt x="5146" y="42"/>
                    </a:lnTo>
                    <a:lnTo>
                      <a:pt x="51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7559256" y="4020562"/>
                <a:ext cx="761800" cy="680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49" extrusionOk="0">
                    <a:moveTo>
                      <a:pt x="24" y="1"/>
                    </a:moveTo>
                    <a:cubicBezTo>
                      <a:pt x="6" y="1"/>
                      <a:pt x="0" y="13"/>
                      <a:pt x="0" y="25"/>
                    </a:cubicBezTo>
                    <a:cubicBezTo>
                      <a:pt x="0" y="43"/>
                      <a:pt x="6" y="49"/>
                      <a:pt x="24" y="49"/>
                    </a:cubicBezTo>
                    <a:lnTo>
                      <a:pt x="5485" y="49"/>
                    </a:lnTo>
                    <a:cubicBezTo>
                      <a:pt x="5479" y="31"/>
                      <a:pt x="5479" y="25"/>
                      <a:pt x="5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7488020" y="3744923"/>
                <a:ext cx="849561" cy="336319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2422" extrusionOk="0">
                    <a:moveTo>
                      <a:pt x="1" y="1"/>
                    </a:moveTo>
                    <a:cubicBezTo>
                      <a:pt x="1" y="1"/>
                      <a:pt x="3435" y="805"/>
                      <a:pt x="5164" y="2421"/>
                    </a:cubicBezTo>
                    <a:lnTo>
                      <a:pt x="6118" y="2421"/>
                    </a:lnTo>
                    <a:cubicBezTo>
                      <a:pt x="6076" y="2296"/>
                      <a:pt x="6028" y="2159"/>
                      <a:pt x="5998" y="2034"/>
                    </a:cubicBezTo>
                    <a:cubicBezTo>
                      <a:pt x="5992" y="2016"/>
                      <a:pt x="5992" y="2010"/>
                      <a:pt x="5980" y="1992"/>
                    </a:cubicBezTo>
                    <a:cubicBezTo>
                      <a:pt x="5957" y="1873"/>
                      <a:pt x="5933" y="1753"/>
                      <a:pt x="5915" y="1634"/>
                    </a:cubicBezTo>
                    <a:cubicBezTo>
                      <a:pt x="5909" y="1622"/>
                      <a:pt x="5909" y="1604"/>
                      <a:pt x="5909" y="1592"/>
                    </a:cubicBezTo>
                    <a:cubicBezTo>
                      <a:pt x="5891" y="1473"/>
                      <a:pt x="5885" y="1354"/>
                      <a:pt x="5885" y="1235"/>
                    </a:cubicBezTo>
                    <a:lnTo>
                      <a:pt x="5885" y="1187"/>
                    </a:lnTo>
                    <a:cubicBezTo>
                      <a:pt x="5885" y="1074"/>
                      <a:pt x="5891" y="949"/>
                      <a:pt x="5909" y="835"/>
                    </a:cubicBezTo>
                    <a:cubicBezTo>
                      <a:pt x="5915" y="817"/>
                      <a:pt x="5915" y="805"/>
                      <a:pt x="5915" y="788"/>
                    </a:cubicBezTo>
                    <a:cubicBezTo>
                      <a:pt x="5933" y="668"/>
                      <a:pt x="5957" y="549"/>
                      <a:pt x="5980" y="430"/>
                    </a:cubicBezTo>
                    <a:cubicBezTo>
                      <a:pt x="5980" y="418"/>
                      <a:pt x="5992" y="400"/>
                      <a:pt x="5992" y="388"/>
                    </a:cubicBezTo>
                    <a:cubicBezTo>
                      <a:pt x="6022" y="257"/>
                      <a:pt x="6064" y="126"/>
                      <a:pt x="6112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7331522" y="3697710"/>
                <a:ext cx="114423" cy="43060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3101" extrusionOk="0">
                    <a:moveTo>
                      <a:pt x="359" y="1"/>
                    </a:moveTo>
                    <a:cubicBezTo>
                      <a:pt x="1" y="1038"/>
                      <a:pt x="1" y="2070"/>
                      <a:pt x="359" y="3101"/>
                    </a:cubicBezTo>
                    <a:lnTo>
                      <a:pt x="794" y="3101"/>
                    </a:lnTo>
                    <a:cubicBezTo>
                      <a:pt x="472" y="2070"/>
                      <a:pt x="484" y="1032"/>
                      <a:pt x="8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7380402" y="3697710"/>
                <a:ext cx="987035" cy="430605"/>
              </a:xfrm>
              <a:custGeom>
                <a:avLst/>
                <a:gdLst/>
                <a:ahLst/>
                <a:cxnLst/>
                <a:rect l="l" t="t" r="r" b="b"/>
                <a:pathLst>
                  <a:path w="7108" h="3101" extrusionOk="0">
                    <a:moveTo>
                      <a:pt x="472" y="1"/>
                    </a:moveTo>
                    <a:cubicBezTo>
                      <a:pt x="472" y="1"/>
                      <a:pt x="60" y="561"/>
                      <a:pt x="30" y="1509"/>
                    </a:cubicBezTo>
                    <a:cubicBezTo>
                      <a:pt x="1" y="2457"/>
                      <a:pt x="269" y="3101"/>
                      <a:pt x="269" y="3101"/>
                    </a:cubicBezTo>
                    <a:lnTo>
                      <a:pt x="7107" y="3101"/>
                    </a:lnTo>
                    <a:lnTo>
                      <a:pt x="7107" y="2767"/>
                    </a:lnTo>
                    <a:lnTo>
                      <a:pt x="776" y="2767"/>
                    </a:lnTo>
                    <a:cubicBezTo>
                      <a:pt x="776" y="2767"/>
                      <a:pt x="543" y="2058"/>
                      <a:pt x="567" y="1503"/>
                    </a:cubicBezTo>
                    <a:cubicBezTo>
                      <a:pt x="591" y="943"/>
                      <a:pt x="692" y="460"/>
                      <a:pt x="776" y="341"/>
                    </a:cubicBezTo>
                    <a:lnTo>
                      <a:pt x="7107" y="341"/>
                    </a:lnTo>
                    <a:lnTo>
                      <a:pt x="71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042C8155-241E-C99A-DAC4-E8083C94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241" y="-46969"/>
            <a:ext cx="1177364" cy="1177364"/>
          </a:xfrm>
          <a:prstGeom prst="rect">
            <a:avLst/>
          </a:prstGeom>
        </p:spPr>
      </p:pic>
      <p:sp>
        <p:nvSpPr>
          <p:cNvPr id="4" name="Google Shape;281;p33">
            <a:extLst>
              <a:ext uri="{FF2B5EF4-FFF2-40B4-BE49-F238E27FC236}">
                <a16:creationId xmlns:a16="http://schemas.microsoft.com/office/drawing/2014/main" id="{57E68B0D-45C1-3D8E-0749-D5C7F6A6F197}"/>
              </a:ext>
            </a:extLst>
          </p:cNvPr>
          <p:cNvSpPr txBox="1">
            <a:spLocks/>
          </p:cNvSpPr>
          <p:nvPr/>
        </p:nvSpPr>
        <p:spPr>
          <a:xfrm flipH="1">
            <a:off x="2215067" y="3146017"/>
            <a:ext cx="4212957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dirty="0"/>
              <a:t>Anytime, Anywhere.</a:t>
            </a:r>
          </a:p>
        </p:txBody>
      </p:sp>
      <p:sp>
        <p:nvSpPr>
          <p:cNvPr id="5" name="Google Shape;281;p33">
            <a:extLst>
              <a:ext uri="{FF2B5EF4-FFF2-40B4-BE49-F238E27FC236}">
                <a16:creationId xmlns:a16="http://schemas.microsoft.com/office/drawing/2014/main" id="{4E45663A-DBE3-350A-613F-59436CBDE6EF}"/>
              </a:ext>
            </a:extLst>
          </p:cNvPr>
          <p:cNvSpPr txBox="1">
            <a:spLocks/>
          </p:cNvSpPr>
          <p:nvPr/>
        </p:nvSpPr>
        <p:spPr>
          <a:xfrm flipH="1">
            <a:off x="4452449" y="4224528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6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None/>
              <a:defRPr sz="1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l"/>
            <a:r>
              <a:rPr lang="en-US" b="1" dirty="0"/>
              <a:t>Supervisor:</a:t>
            </a:r>
            <a:r>
              <a:rPr lang="en-US" dirty="0"/>
              <a:t> Sir Rizwan </a:t>
            </a:r>
            <a:r>
              <a:rPr lang="en-US" dirty="0" err="1"/>
              <a:t>Abro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>
          <a:extLst>
            <a:ext uri="{FF2B5EF4-FFF2-40B4-BE49-F238E27FC236}">
              <a16:creationId xmlns:a16="http://schemas.microsoft.com/office/drawing/2014/main" id="{FF949CE0-A7D5-3B8A-2AF7-B772F9CA2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57">
            <a:extLst>
              <a:ext uri="{FF2B5EF4-FFF2-40B4-BE49-F238E27FC236}">
                <a16:creationId xmlns:a16="http://schemas.microsoft.com/office/drawing/2014/main" id="{2D332C27-3FE4-FB88-280A-0A6866005A06}"/>
              </a:ext>
            </a:extLst>
          </p:cNvPr>
          <p:cNvGrpSpPr/>
          <p:nvPr/>
        </p:nvGrpSpPr>
        <p:grpSpPr>
          <a:xfrm rot="1850313">
            <a:off x="352112" y="1006459"/>
            <a:ext cx="616739" cy="668603"/>
            <a:chOff x="7511392" y="307000"/>
            <a:chExt cx="863570" cy="936192"/>
          </a:xfrm>
        </p:grpSpPr>
        <p:sp>
          <p:nvSpPr>
            <p:cNvPr id="1426" name="Google Shape;1426;p57">
              <a:extLst>
                <a:ext uri="{FF2B5EF4-FFF2-40B4-BE49-F238E27FC236}">
                  <a16:creationId xmlns:a16="http://schemas.microsoft.com/office/drawing/2014/main" id="{B121E0EA-38DE-8FB6-A8E3-82269F874D51}"/>
                </a:ext>
              </a:extLst>
            </p:cNvPr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>
              <a:extLst>
                <a:ext uri="{FF2B5EF4-FFF2-40B4-BE49-F238E27FC236}">
                  <a16:creationId xmlns:a16="http://schemas.microsoft.com/office/drawing/2014/main" id="{0BA56B6D-7E3D-E3C2-9325-78E9060F4DD2}"/>
                </a:ext>
              </a:extLst>
            </p:cNvPr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7">
            <a:extLst>
              <a:ext uri="{FF2B5EF4-FFF2-40B4-BE49-F238E27FC236}">
                <a16:creationId xmlns:a16="http://schemas.microsoft.com/office/drawing/2014/main" id="{6186C136-0876-7E9C-28B7-D01572C00A47}"/>
              </a:ext>
            </a:extLst>
          </p:cNvPr>
          <p:cNvGrpSpPr/>
          <p:nvPr/>
        </p:nvGrpSpPr>
        <p:grpSpPr>
          <a:xfrm rot="6978264">
            <a:off x="3837962" y="3988532"/>
            <a:ext cx="820120" cy="819692"/>
            <a:chOff x="6212418" y="1482331"/>
            <a:chExt cx="627249" cy="626921"/>
          </a:xfrm>
        </p:grpSpPr>
        <p:sp>
          <p:nvSpPr>
            <p:cNvPr id="1429" name="Google Shape;1429;p57">
              <a:extLst>
                <a:ext uri="{FF2B5EF4-FFF2-40B4-BE49-F238E27FC236}">
                  <a16:creationId xmlns:a16="http://schemas.microsoft.com/office/drawing/2014/main" id="{2D7FDF02-E69F-1CFC-3E39-D5A76A3E0E10}"/>
                </a:ext>
              </a:extLst>
            </p:cNvPr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>
              <a:extLst>
                <a:ext uri="{FF2B5EF4-FFF2-40B4-BE49-F238E27FC236}">
                  <a16:creationId xmlns:a16="http://schemas.microsoft.com/office/drawing/2014/main" id="{A43A192E-B9E2-BD8E-20CB-050EAB386982}"/>
                </a:ext>
              </a:extLst>
            </p:cNvPr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3356704-0FFA-94CC-9DF1-553C7B04E7A0}"/>
              </a:ext>
            </a:extLst>
          </p:cNvPr>
          <p:cNvSpPr/>
          <p:nvPr/>
        </p:nvSpPr>
        <p:spPr>
          <a:xfrm>
            <a:off x="0" y="0"/>
            <a:ext cx="9144000" cy="525504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05287-0922-D7E0-6910-936DA6DDE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79" y="0"/>
            <a:ext cx="2314575" cy="5143500"/>
          </a:xfrm>
          <a:prstGeom prst="rect">
            <a:avLst/>
          </a:prstGeom>
        </p:spPr>
      </p:pic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9730AD3D-FE72-F70D-51E2-0CC612DE8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375" y="0"/>
            <a:ext cx="2314575" cy="5143500"/>
          </a:xfrm>
          <a:prstGeom prst="rect">
            <a:avLst/>
          </a:prstGeom>
        </p:spPr>
      </p:pic>
      <p:pic>
        <p:nvPicPr>
          <p:cNvPr id="15" name="Picture 14" descr="A screenshot of a phone&#10;&#10;AI-generated content may be incorrect.">
            <a:extLst>
              <a:ext uri="{FF2B5EF4-FFF2-40B4-BE49-F238E27FC236}">
                <a16:creationId xmlns:a16="http://schemas.microsoft.com/office/drawing/2014/main" id="{D36B4D3A-E9AA-76B2-D56F-00C5735B9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4712" y="0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>
          <a:extLst>
            <a:ext uri="{FF2B5EF4-FFF2-40B4-BE49-F238E27FC236}">
              <a16:creationId xmlns:a16="http://schemas.microsoft.com/office/drawing/2014/main" id="{6F346E22-B468-3DBA-2769-88BA261C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57">
            <a:extLst>
              <a:ext uri="{FF2B5EF4-FFF2-40B4-BE49-F238E27FC236}">
                <a16:creationId xmlns:a16="http://schemas.microsoft.com/office/drawing/2014/main" id="{2B65CA7E-1023-0829-A4D2-B5EC916FB821}"/>
              </a:ext>
            </a:extLst>
          </p:cNvPr>
          <p:cNvGrpSpPr/>
          <p:nvPr/>
        </p:nvGrpSpPr>
        <p:grpSpPr>
          <a:xfrm rot="1850313">
            <a:off x="352112" y="1006459"/>
            <a:ext cx="616739" cy="668603"/>
            <a:chOff x="7511392" y="307000"/>
            <a:chExt cx="863570" cy="936192"/>
          </a:xfrm>
        </p:grpSpPr>
        <p:sp>
          <p:nvSpPr>
            <p:cNvPr id="1426" name="Google Shape;1426;p57">
              <a:extLst>
                <a:ext uri="{FF2B5EF4-FFF2-40B4-BE49-F238E27FC236}">
                  <a16:creationId xmlns:a16="http://schemas.microsoft.com/office/drawing/2014/main" id="{FF624C8F-1E23-9F5F-85F2-DB87F0FC3DC0}"/>
                </a:ext>
              </a:extLst>
            </p:cNvPr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>
              <a:extLst>
                <a:ext uri="{FF2B5EF4-FFF2-40B4-BE49-F238E27FC236}">
                  <a16:creationId xmlns:a16="http://schemas.microsoft.com/office/drawing/2014/main" id="{F22BED09-E2F6-4CE4-99DF-A5A896CE3A24}"/>
                </a:ext>
              </a:extLst>
            </p:cNvPr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7">
            <a:extLst>
              <a:ext uri="{FF2B5EF4-FFF2-40B4-BE49-F238E27FC236}">
                <a16:creationId xmlns:a16="http://schemas.microsoft.com/office/drawing/2014/main" id="{049314BF-E040-D879-B944-044D835BDA9C}"/>
              </a:ext>
            </a:extLst>
          </p:cNvPr>
          <p:cNvGrpSpPr/>
          <p:nvPr/>
        </p:nvGrpSpPr>
        <p:grpSpPr>
          <a:xfrm rot="6978264">
            <a:off x="3837962" y="3988532"/>
            <a:ext cx="820120" cy="819692"/>
            <a:chOff x="6212418" y="1482331"/>
            <a:chExt cx="627249" cy="626921"/>
          </a:xfrm>
        </p:grpSpPr>
        <p:sp>
          <p:nvSpPr>
            <p:cNvPr id="1429" name="Google Shape;1429;p57">
              <a:extLst>
                <a:ext uri="{FF2B5EF4-FFF2-40B4-BE49-F238E27FC236}">
                  <a16:creationId xmlns:a16="http://schemas.microsoft.com/office/drawing/2014/main" id="{923C09A5-522A-6CCB-4BEC-80F6351AAB3F}"/>
                </a:ext>
              </a:extLst>
            </p:cNvPr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>
              <a:extLst>
                <a:ext uri="{FF2B5EF4-FFF2-40B4-BE49-F238E27FC236}">
                  <a16:creationId xmlns:a16="http://schemas.microsoft.com/office/drawing/2014/main" id="{D5C6C52B-2DC8-8BFE-55B0-8DAC50BB481F}"/>
                </a:ext>
              </a:extLst>
            </p:cNvPr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657BD7F-45D8-E554-EC70-A2EBF818A1E8}"/>
              </a:ext>
            </a:extLst>
          </p:cNvPr>
          <p:cNvSpPr/>
          <p:nvPr/>
        </p:nvSpPr>
        <p:spPr>
          <a:xfrm>
            <a:off x="0" y="0"/>
            <a:ext cx="9144000" cy="525504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6A60D99C-0AAB-6951-A38B-DB9104F5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2" y="55773"/>
            <a:ext cx="2314575" cy="5143500"/>
          </a:xfrm>
          <a:prstGeom prst="rect">
            <a:avLst/>
          </a:prstGeom>
        </p:spPr>
      </p:pic>
      <p:pic>
        <p:nvPicPr>
          <p:cNvPr id="9" name="Picture 8" descr="A screenshot of a phone number&#10;&#10;AI-generated content may be incorrect.">
            <a:extLst>
              <a:ext uri="{FF2B5EF4-FFF2-40B4-BE49-F238E27FC236}">
                <a16:creationId xmlns:a16="http://schemas.microsoft.com/office/drawing/2014/main" id="{164D8F8A-40F4-BA6D-ABAA-3253E1A53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0"/>
            <a:ext cx="2314575" cy="5143500"/>
          </a:xfrm>
          <a:prstGeom prst="rect">
            <a:avLst/>
          </a:prstGeom>
        </p:spPr>
      </p:pic>
      <p:pic>
        <p:nvPicPr>
          <p:cNvPr id="12" name="Picture 11" descr="A screenshot of a chat&#10;&#10;AI-generated content may be incorrect.">
            <a:extLst>
              <a:ext uri="{FF2B5EF4-FFF2-40B4-BE49-F238E27FC236}">
                <a16:creationId xmlns:a16="http://schemas.microsoft.com/office/drawing/2014/main" id="{FCC6226D-ACC7-2E1D-AD7E-EB04BF3B9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124" y="55773"/>
            <a:ext cx="2314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0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195262" y="102124"/>
            <a:ext cx="8753475" cy="612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this project :</a:t>
            </a:r>
            <a:br>
              <a:rPr lang="en" dirty="0"/>
            </a:br>
            <a:endParaRPr dirty="0"/>
          </a:p>
        </p:txBody>
      </p:sp>
      <p:sp>
        <p:nvSpPr>
          <p:cNvPr id="8" name="Google Shape;643;p40">
            <a:extLst>
              <a:ext uri="{FF2B5EF4-FFF2-40B4-BE49-F238E27FC236}">
                <a16:creationId xmlns:a16="http://schemas.microsoft.com/office/drawing/2014/main" id="{493CC6C7-F919-98BD-4615-74135D2133A6}"/>
              </a:ext>
            </a:extLst>
          </p:cNvPr>
          <p:cNvSpPr txBox="1">
            <a:spLocks/>
          </p:cNvSpPr>
          <p:nvPr/>
        </p:nvSpPr>
        <p:spPr>
          <a:xfrm>
            <a:off x="195261" y="826024"/>
            <a:ext cx="8753475" cy="403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Easy Access to Legal Services</a:t>
            </a:r>
            <a:r>
              <a:rPr lang="en-US" sz="1600" b="0" dirty="0"/>
              <a:t> -&gt; User can find and consult lawyer from anywhere.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Time-Saving</a:t>
            </a:r>
            <a:r>
              <a:rPr lang="en-US" sz="1600" b="0" dirty="0"/>
              <a:t> -&gt; No need physical visit, appointments and consultations and handled online.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Better Lawyer Visibility</a:t>
            </a:r>
            <a:r>
              <a:rPr lang="en-US" sz="1600" b="0" dirty="0"/>
              <a:t> -&gt; Helps lawyers showcase their expertise and reach more clients.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3"/>
          <p:cNvSpPr txBox="1">
            <a:spLocks noGrp="1"/>
          </p:cNvSpPr>
          <p:nvPr>
            <p:ph type="title"/>
          </p:nvPr>
        </p:nvSpPr>
        <p:spPr>
          <a:xfrm>
            <a:off x="2061100" y="15077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Thankyou</a:t>
            </a:r>
            <a:r>
              <a:rPr lang="en" dirty="0"/>
              <a:t> </a:t>
            </a: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Somuch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188" name="Google Shape;1188;p53"/>
          <p:cNvGrpSpPr/>
          <p:nvPr/>
        </p:nvGrpSpPr>
        <p:grpSpPr>
          <a:xfrm>
            <a:off x="565050" y="1239850"/>
            <a:ext cx="1496052" cy="5143475"/>
            <a:chOff x="715100" y="1239850"/>
            <a:chExt cx="1496052" cy="5143475"/>
          </a:xfrm>
        </p:grpSpPr>
        <p:sp>
          <p:nvSpPr>
            <p:cNvPr id="1189" name="Google Shape;1189;p53"/>
            <p:cNvSpPr/>
            <p:nvPr/>
          </p:nvSpPr>
          <p:spPr>
            <a:xfrm>
              <a:off x="1167977" y="2247155"/>
              <a:ext cx="471550" cy="989927"/>
            </a:xfrm>
            <a:custGeom>
              <a:avLst/>
              <a:gdLst/>
              <a:ahLst/>
              <a:cxnLst/>
              <a:rect l="l" t="t" r="r" b="b"/>
              <a:pathLst>
                <a:path w="5730" h="12029" extrusionOk="0">
                  <a:moveTo>
                    <a:pt x="3585" y="1"/>
                  </a:moveTo>
                  <a:cubicBezTo>
                    <a:pt x="2289" y="1"/>
                    <a:pt x="1066" y="170"/>
                    <a:pt x="0" y="403"/>
                  </a:cubicBezTo>
                  <a:cubicBezTo>
                    <a:pt x="584" y="3521"/>
                    <a:pt x="4340" y="12029"/>
                    <a:pt x="4340" y="12029"/>
                  </a:cubicBezTo>
                  <a:cubicBezTo>
                    <a:pt x="5676" y="7379"/>
                    <a:pt x="5712" y="1518"/>
                    <a:pt x="5729" y="165"/>
                  </a:cubicBezTo>
                  <a:cubicBezTo>
                    <a:pt x="5002" y="50"/>
                    <a:pt x="4283" y="1"/>
                    <a:pt x="3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1218507" y="2364180"/>
              <a:ext cx="133482" cy="113403"/>
            </a:xfrm>
            <a:custGeom>
              <a:avLst/>
              <a:gdLst/>
              <a:ahLst/>
              <a:cxnLst/>
              <a:rect l="l" t="t" r="r" b="b"/>
              <a:pathLst>
                <a:path w="1622" h="1378" extrusionOk="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lnTo>
                    <a:pt x="119" y="418"/>
                  </a:lnTo>
                  <a:cubicBezTo>
                    <a:pt x="644" y="1175"/>
                    <a:pt x="1622" y="1378"/>
                    <a:pt x="1622" y="1378"/>
                  </a:cubicBezTo>
                  <a:cubicBezTo>
                    <a:pt x="497" y="863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1538394" y="2334718"/>
              <a:ext cx="76617" cy="121303"/>
            </a:xfrm>
            <a:custGeom>
              <a:avLst/>
              <a:gdLst/>
              <a:ahLst/>
              <a:cxnLst/>
              <a:rect l="l" t="t" r="r" b="b"/>
              <a:pathLst>
                <a:path w="931" h="1474" extrusionOk="0">
                  <a:moveTo>
                    <a:pt x="924" y="1"/>
                  </a:moveTo>
                  <a:lnTo>
                    <a:pt x="0" y="1473"/>
                  </a:lnTo>
                  <a:cubicBezTo>
                    <a:pt x="0" y="1473"/>
                    <a:pt x="763" y="770"/>
                    <a:pt x="930" y="144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821016" y="3850367"/>
              <a:ext cx="1115344" cy="2532958"/>
            </a:xfrm>
            <a:custGeom>
              <a:avLst/>
              <a:gdLst/>
              <a:ahLst/>
              <a:cxnLst/>
              <a:rect l="l" t="t" r="r" b="b"/>
              <a:pathLst>
                <a:path w="13553" h="30779" extrusionOk="0">
                  <a:moveTo>
                    <a:pt x="13385" y="0"/>
                  </a:moveTo>
                  <a:lnTo>
                    <a:pt x="13385" y="6"/>
                  </a:lnTo>
                  <a:lnTo>
                    <a:pt x="2553" y="6"/>
                  </a:lnTo>
                  <a:lnTo>
                    <a:pt x="1" y="30275"/>
                  </a:lnTo>
                  <a:cubicBezTo>
                    <a:pt x="936" y="30618"/>
                    <a:pt x="1759" y="30726"/>
                    <a:pt x="2425" y="30726"/>
                  </a:cubicBezTo>
                  <a:cubicBezTo>
                    <a:pt x="3549" y="30726"/>
                    <a:pt x="4222" y="30418"/>
                    <a:pt x="4222" y="30418"/>
                  </a:cubicBezTo>
                  <a:lnTo>
                    <a:pt x="8020" y="3953"/>
                  </a:lnTo>
                  <a:lnTo>
                    <a:pt x="8956" y="30424"/>
                  </a:lnTo>
                  <a:cubicBezTo>
                    <a:pt x="9587" y="30685"/>
                    <a:pt x="10228" y="30779"/>
                    <a:pt x="10823" y="30779"/>
                  </a:cubicBezTo>
                  <a:cubicBezTo>
                    <a:pt x="12336" y="30779"/>
                    <a:pt x="13552" y="30174"/>
                    <a:pt x="13552" y="30174"/>
                  </a:cubicBezTo>
                  <a:lnTo>
                    <a:pt x="13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996718" y="4020638"/>
              <a:ext cx="927382" cy="249272"/>
            </a:xfrm>
            <a:custGeom>
              <a:avLst/>
              <a:gdLst/>
              <a:ahLst/>
              <a:cxnLst/>
              <a:rect l="l" t="t" r="r" b="b"/>
              <a:pathLst>
                <a:path w="11269" h="3029" extrusionOk="0">
                  <a:moveTo>
                    <a:pt x="298" y="0"/>
                  </a:moveTo>
                  <a:lnTo>
                    <a:pt x="0" y="3029"/>
                  </a:lnTo>
                  <a:cubicBezTo>
                    <a:pt x="5289" y="2498"/>
                    <a:pt x="11268" y="149"/>
                    <a:pt x="11268" y="149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848009" y="2249871"/>
              <a:ext cx="1122175" cy="1840857"/>
            </a:xfrm>
            <a:custGeom>
              <a:avLst/>
              <a:gdLst/>
              <a:ahLst/>
              <a:cxnLst/>
              <a:rect l="l" t="t" r="r" b="b"/>
              <a:pathLst>
                <a:path w="13636" h="22369" extrusionOk="0">
                  <a:moveTo>
                    <a:pt x="9296" y="0"/>
                  </a:moveTo>
                  <a:lnTo>
                    <a:pt x="9296" y="0"/>
                  </a:lnTo>
                  <a:cubicBezTo>
                    <a:pt x="9284" y="1276"/>
                    <a:pt x="9528" y="6648"/>
                    <a:pt x="8437" y="11167"/>
                  </a:cubicBezTo>
                  <a:cubicBezTo>
                    <a:pt x="8371" y="11441"/>
                    <a:pt x="8300" y="11716"/>
                    <a:pt x="8222" y="11996"/>
                  </a:cubicBezTo>
                  <a:cubicBezTo>
                    <a:pt x="8222" y="11996"/>
                    <a:pt x="8020" y="11477"/>
                    <a:pt x="7710" y="10654"/>
                  </a:cubicBezTo>
                  <a:cubicBezTo>
                    <a:pt x="6726" y="8079"/>
                    <a:pt x="4651" y="2493"/>
                    <a:pt x="4198" y="120"/>
                  </a:cubicBezTo>
                  <a:cubicBezTo>
                    <a:pt x="1897" y="626"/>
                    <a:pt x="1" y="1658"/>
                    <a:pt x="1" y="1658"/>
                  </a:cubicBezTo>
                  <a:cubicBezTo>
                    <a:pt x="19" y="1783"/>
                    <a:pt x="43" y="1920"/>
                    <a:pt x="55" y="2057"/>
                  </a:cubicBezTo>
                  <a:cubicBezTo>
                    <a:pt x="382" y="4508"/>
                    <a:pt x="1008" y="7775"/>
                    <a:pt x="1008" y="7775"/>
                  </a:cubicBezTo>
                  <a:cubicBezTo>
                    <a:pt x="1450" y="9540"/>
                    <a:pt x="1545" y="12544"/>
                    <a:pt x="1521" y="15317"/>
                  </a:cubicBezTo>
                  <a:cubicBezTo>
                    <a:pt x="1491" y="18733"/>
                    <a:pt x="1277" y="21791"/>
                    <a:pt x="1277" y="21791"/>
                  </a:cubicBezTo>
                  <a:cubicBezTo>
                    <a:pt x="3521" y="22218"/>
                    <a:pt x="5512" y="22368"/>
                    <a:pt x="7202" y="22368"/>
                  </a:cubicBezTo>
                  <a:cubicBezTo>
                    <a:pt x="11172" y="22368"/>
                    <a:pt x="13475" y="21541"/>
                    <a:pt x="13475" y="21541"/>
                  </a:cubicBezTo>
                  <a:cubicBezTo>
                    <a:pt x="13588" y="18888"/>
                    <a:pt x="13636" y="16509"/>
                    <a:pt x="13636" y="14393"/>
                  </a:cubicBezTo>
                  <a:cubicBezTo>
                    <a:pt x="13624" y="6815"/>
                    <a:pt x="13010" y="2618"/>
                    <a:pt x="12777" y="1300"/>
                  </a:cubicBezTo>
                  <a:cubicBezTo>
                    <a:pt x="12724" y="984"/>
                    <a:pt x="12688" y="835"/>
                    <a:pt x="12688" y="835"/>
                  </a:cubicBezTo>
                  <a:cubicBezTo>
                    <a:pt x="11645" y="352"/>
                    <a:pt x="10339" y="167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852947" y="2352906"/>
              <a:ext cx="1117731" cy="1161759"/>
            </a:xfrm>
            <a:custGeom>
              <a:avLst/>
              <a:gdLst/>
              <a:ahLst/>
              <a:cxnLst/>
              <a:rect l="l" t="t" r="r" b="b"/>
              <a:pathLst>
                <a:path w="13582" h="14117" extrusionOk="0">
                  <a:moveTo>
                    <a:pt x="12634" y="0"/>
                  </a:moveTo>
                  <a:lnTo>
                    <a:pt x="12306" y="4371"/>
                  </a:lnTo>
                  <a:lnTo>
                    <a:pt x="12360" y="9802"/>
                  </a:lnTo>
                  <a:lnTo>
                    <a:pt x="8615" y="10303"/>
                  </a:lnTo>
                  <a:cubicBezTo>
                    <a:pt x="8544" y="10166"/>
                    <a:pt x="8466" y="10040"/>
                    <a:pt x="8389" y="9921"/>
                  </a:cubicBezTo>
                  <a:cubicBezTo>
                    <a:pt x="8222" y="9677"/>
                    <a:pt x="8067" y="9480"/>
                    <a:pt x="7942" y="9355"/>
                  </a:cubicBezTo>
                  <a:lnTo>
                    <a:pt x="7656" y="9408"/>
                  </a:lnTo>
                  <a:lnTo>
                    <a:pt x="2922" y="10237"/>
                  </a:lnTo>
                  <a:cubicBezTo>
                    <a:pt x="2922" y="10237"/>
                    <a:pt x="1561" y="816"/>
                    <a:pt x="28" y="816"/>
                  </a:cubicBezTo>
                  <a:cubicBezTo>
                    <a:pt x="19" y="816"/>
                    <a:pt x="10" y="817"/>
                    <a:pt x="1" y="817"/>
                  </a:cubicBezTo>
                  <a:cubicBezTo>
                    <a:pt x="322" y="3250"/>
                    <a:pt x="948" y="6523"/>
                    <a:pt x="948" y="6523"/>
                  </a:cubicBezTo>
                  <a:cubicBezTo>
                    <a:pt x="1390" y="8288"/>
                    <a:pt x="1485" y="11292"/>
                    <a:pt x="1461" y="14065"/>
                  </a:cubicBezTo>
                  <a:cubicBezTo>
                    <a:pt x="1627" y="14088"/>
                    <a:pt x="1902" y="14117"/>
                    <a:pt x="2280" y="14117"/>
                  </a:cubicBezTo>
                  <a:cubicBezTo>
                    <a:pt x="3420" y="14117"/>
                    <a:pt x="5500" y="13860"/>
                    <a:pt x="8371" y="12449"/>
                  </a:cubicBezTo>
                  <a:cubicBezTo>
                    <a:pt x="10066" y="13016"/>
                    <a:pt x="11486" y="13193"/>
                    <a:pt x="12609" y="13193"/>
                  </a:cubicBezTo>
                  <a:cubicBezTo>
                    <a:pt x="12963" y="13193"/>
                    <a:pt x="13287" y="13175"/>
                    <a:pt x="13582" y="13146"/>
                  </a:cubicBezTo>
                  <a:cubicBezTo>
                    <a:pt x="13576" y="5569"/>
                    <a:pt x="12956" y="1372"/>
                    <a:pt x="12723" y="54"/>
                  </a:cubicBezTo>
                  <a:cubicBezTo>
                    <a:pt x="12664" y="18"/>
                    <a:pt x="12634" y="0"/>
                    <a:pt x="12634" y="0"/>
                  </a:cubicBez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1355860" y="2332332"/>
              <a:ext cx="270915" cy="983261"/>
            </a:xfrm>
            <a:custGeom>
              <a:avLst/>
              <a:gdLst/>
              <a:ahLst/>
              <a:cxnLst/>
              <a:rect l="l" t="t" r="r" b="b"/>
              <a:pathLst>
                <a:path w="3292" h="11948" extrusionOk="0">
                  <a:moveTo>
                    <a:pt x="925" y="0"/>
                  </a:moveTo>
                  <a:lnTo>
                    <a:pt x="0" y="1341"/>
                  </a:lnTo>
                  <a:lnTo>
                    <a:pt x="650" y="2379"/>
                  </a:lnTo>
                  <a:lnTo>
                    <a:pt x="776" y="10791"/>
                  </a:lnTo>
                  <a:lnTo>
                    <a:pt x="2051" y="11948"/>
                  </a:lnTo>
                  <a:lnTo>
                    <a:pt x="3291" y="10350"/>
                  </a:lnTo>
                  <a:lnTo>
                    <a:pt x="1473" y="2313"/>
                  </a:lnTo>
                  <a:lnTo>
                    <a:pt x="2218" y="1008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1252331" y="1966278"/>
              <a:ext cx="284165" cy="387692"/>
            </a:xfrm>
            <a:custGeom>
              <a:avLst/>
              <a:gdLst/>
              <a:ahLst/>
              <a:cxnLst/>
              <a:rect l="l" t="t" r="r" b="b"/>
              <a:pathLst>
                <a:path w="3453" h="4711" extrusionOk="0">
                  <a:moveTo>
                    <a:pt x="3327" y="0"/>
                  </a:moveTo>
                  <a:lnTo>
                    <a:pt x="1" y="90"/>
                  </a:lnTo>
                  <a:lnTo>
                    <a:pt x="54" y="2099"/>
                  </a:lnTo>
                  <a:lnTo>
                    <a:pt x="126" y="4710"/>
                  </a:lnTo>
                  <a:lnTo>
                    <a:pt x="3452" y="4609"/>
                  </a:lnTo>
                  <a:lnTo>
                    <a:pt x="3393" y="2606"/>
                  </a:lnTo>
                  <a:lnTo>
                    <a:pt x="3327" y="0"/>
                  </a:lnTo>
                  <a:close/>
                </a:path>
              </a:pathLst>
            </a:custGeom>
            <a:solidFill>
              <a:srgbClr val="69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1175795" y="2194897"/>
              <a:ext cx="462251" cy="283177"/>
            </a:xfrm>
            <a:custGeom>
              <a:avLst/>
              <a:gdLst/>
              <a:ahLst/>
              <a:cxnLst/>
              <a:rect l="l" t="t" r="r" b="b"/>
              <a:pathLst>
                <a:path w="5617" h="3441" extrusionOk="0">
                  <a:moveTo>
                    <a:pt x="1008" y="1"/>
                  </a:moveTo>
                  <a:lnTo>
                    <a:pt x="0" y="1020"/>
                  </a:lnTo>
                  <a:cubicBezTo>
                    <a:pt x="0" y="1020"/>
                    <a:pt x="609" y="2868"/>
                    <a:pt x="2147" y="3441"/>
                  </a:cubicBezTo>
                  <a:lnTo>
                    <a:pt x="3107" y="1980"/>
                  </a:lnTo>
                  <a:lnTo>
                    <a:pt x="4412" y="3190"/>
                  </a:lnTo>
                  <a:cubicBezTo>
                    <a:pt x="4412" y="3190"/>
                    <a:pt x="5617" y="1748"/>
                    <a:pt x="5515" y="806"/>
                  </a:cubicBezTo>
                  <a:lnTo>
                    <a:pt x="4329" y="42"/>
                  </a:lnTo>
                  <a:cubicBezTo>
                    <a:pt x="4329" y="42"/>
                    <a:pt x="4174" y="1199"/>
                    <a:pt x="3113" y="1676"/>
                  </a:cubicBezTo>
                  <a:cubicBezTo>
                    <a:pt x="3113" y="1676"/>
                    <a:pt x="1145" y="1294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1094322" y="2249871"/>
              <a:ext cx="686999" cy="1090738"/>
            </a:xfrm>
            <a:custGeom>
              <a:avLst/>
              <a:gdLst/>
              <a:ahLst/>
              <a:cxnLst/>
              <a:rect l="l" t="t" r="r" b="b"/>
              <a:pathLst>
                <a:path w="8348" h="13254" extrusionOk="0">
                  <a:moveTo>
                    <a:pt x="6303" y="0"/>
                  </a:moveTo>
                  <a:cubicBezTo>
                    <a:pt x="6291" y="1360"/>
                    <a:pt x="6565" y="7328"/>
                    <a:pt x="5229" y="11984"/>
                  </a:cubicBezTo>
                  <a:cubicBezTo>
                    <a:pt x="5229" y="11984"/>
                    <a:pt x="1801" y="3244"/>
                    <a:pt x="1205" y="120"/>
                  </a:cubicBezTo>
                  <a:cubicBezTo>
                    <a:pt x="824" y="203"/>
                    <a:pt x="466" y="299"/>
                    <a:pt x="120" y="406"/>
                  </a:cubicBezTo>
                  <a:cubicBezTo>
                    <a:pt x="1" y="2194"/>
                    <a:pt x="96" y="4537"/>
                    <a:pt x="96" y="4537"/>
                  </a:cubicBezTo>
                  <a:lnTo>
                    <a:pt x="1491" y="4746"/>
                  </a:lnTo>
                  <a:lnTo>
                    <a:pt x="603" y="5623"/>
                  </a:lnTo>
                  <a:cubicBezTo>
                    <a:pt x="1616" y="7966"/>
                    <a:pt x="5235" y="13254"/>
                    <a:pt x="5235" y="13254"/>
                  </a:cubicBezTo>
                  <a:cubicBezTo>
                    <a:pt x="6356" y="11048"/>
                    <a:pt x="8264" y="4931"/>
                    <a:pt x="8264" y="4931"/>
                  </a:cubicBezTo>
                  <a:lnTo>
                    <a:pt x="7322" y="4424"/>
                  </a:lnTo>
                  <a:lnTo>
                    <a:pt x="8347" y="3703"/>
                  </a:lnTo>
                  <a:lnTo>
                    <a:pt x="7316" y="167"/>
                  </a:lnTo>
                  <a:cubicBezTo>
                    <a:pt x="6964" y="78"/>
                    <a:pt x="6607" y="48"/>
                    <a:pt x="6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881421" y="2531982"/>
              <a:ext cx="1090244" cy="743371"/>
            </a:xfrm>
            <a:custGeom>
              <a:avLst/>
              <a:gdLst/>
              <a:ahLst/>
              <a:cxnLst/>
              <a:rect l="l" t="t" r="r" b="b"/>
              <a:pathLst>
                <a:path w="13248" h="9033" extrusionOk="0">
                  <a:moveTo>
                    <a:pt x="12705" y="1"/>
                  </a:moveTo>
                  <a:lnTo>
                    <a:pt x="11966" y="2099"/>
                  </a:lnTo>
                  <a:cubicBezTo>
                    <a:pt x="11966" y="2099"/>
                    <a:pt x="11847" y="5688"/>
                    <a:pt x="11012" y="5927"/>
                  </a:cubicBezTo>
                  <a:cubicBezTo>
                    <a:pt x="10696" y="6016"/>
                    <a:pt x="9480" y="6284"/>
                    <a:pt x="8311" y="6493"/>
                  </a:cubicBezTo>
                  <a:cubicBezTo>
                    <a:pt x="8180" y="7197"/>
                    <a:pt x="8025" y="7888"/>
                    <a:pt x="7834" y="8550"/>
                  </a:cubicBezTo>
                  <a:cubicBezTo>
                    <a:pt x="7834" y="8550"/>
                    <a:pt x="7506" y="7805"/>
                    <a:pt x="7071" y="6666"/>
                  </a:cubicBezTo>
                  <a:cubicBezTo>
                    <a:pt x="6165" y="6757"/>
                    <a:pt x="5219" y="6996"/>
                    <a:pt x="4426" y="6996"/>
                  </a:cubicBezTo>
                  <a:cubicBezTo>
                    <a:pt x="3861" y="6996"/>
                    <a:pt x="3374" y="6875"/>
                    <a:pt x="3035" y="6493"/>
                  </a:cubicBezTo>
                  <a:cubicBezTo>
                    <a:pt x="3035" y="6493"/>
                    <a:pt x="1652" y="3381"/>
                    <a:pt x="1288" y="1264"/>
                  </a:cubicBezTo>
                  <a:lnTo>
                    <a:pt x="0" y="907"/>
                  </a:lnTo>
                  <a:lnTo>
                    <a:pt x="0" y="907"/>
                  </a:lnTo>
                  <a:cubicBezTo>
                    <a:pt x="298" y="2725"/>
                    <a:pt x="608" y="4347"/>
                    <a:pt x="608" y="4347"/>
                  </a:cubicBezTo>
                  <a:cubicBezTo>
                    <a:pt x="907" y="5545"/>
                    <a:pt x="1056" y="7244"/>
                    <a:pt x="1133" y="9033"/>
                  </a:cubicBezTo>
                  <a:lnTo>
                    <a:pt x="1133" y="9021"/>
                  </a:lnTo>
                  <a:lnTo>
                    <a:pt x="13248" y="9021"/>
                  </a:lnTo>
                  <a:cubicBezTo>
                    <a:pt x="13230" y="4532"/>
                    <a:pt x="12902" y="1902"/>
                    <a:pt x="12705" y="1"/>
                  </a:cubicBez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1350922" y="2318588"/>
              <a:ext cx="860230" cy="1085965"/>
            </a:xfrm>
            <a:custGeom>
              <a:avLst/>
              <a:gdLst/>
              <a:ahLst/>
              <a:cxnLst/>
              <a:rect l="l" t="t" r="r" b="b"/>
              <a:pathLst>
                <a:path w="10453" h="13196" extrusionOk="0">
                  <a:moveTo>
                    <a:pt x="6583" y="0"/>
                  </a:moveTo>
                  <a:lnTo>
                    <a:pt x="6249" y="4364"/>
                  </a:lnTo>
                  <a:lnTo>
                    <a:pt x="6297" y="9796"/>
                  </a:lnTo>
                  <a:lnTo>
                    <a:pt x="681" y="10547"/>
                  </a:lnTo>
                  <a:lnTo>
                    <a:pt x="1" y="11507"/>
                  </a:lnTo>
                  <a:cubicBezTo>
                    <a:pt x="2756" y="12833"/>
                    <a:pt x="4954" y="13196"/>
                    <a:pt x="6553" y="13196"/>
                  </a:cubicBezTo>
                  <a:cubicBezTo>
                    <a:pt x="8290" y="13196"/>
                    <a:pt x="9320" y="12768"/>
                    <a:pt x="9594" y="12681"/>
                  </a:cubicBezTo>
                  <a:cubicBezTo>
                    <a:pt x="10112" y="12508"/>
                    <a:pt x="10452" y="9682"/>
                    <a:pt x="9421" y="5437"/>
                  </a:cubicBezTo>
                  <a:cubicBezTo>
                    <a:pt x="8330" y="906"/>
                    <a:pt x="6583" y="0"/>
                    <a:pt x="6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1350428" y="3125173"/>
              <a:ext cx="519199" cy="239972"/>
            </a:xfrm>
            <a:custGeom>
              <a:avLst/>
              <a:gdLst/>
              <a:ahLst/>
              <a:cxnLst/>
              <a:rect l="l" t="t" r="r" b="b"/>
              <a:pathLst>
                <a:path w="6309" h="2916" extrusionOk="0">
                  <a:moveTo>
                    <a:pt x="6309" y="1"/>
                  </a:moveTo>
                  <a:lnTo>
                    <a:pt x="687" y="752"/>
                  </a:lnTo>
                  <a:lnTo>
                    <a:pt x="1" y="1718"/>
                  </a:lnTo>
                  <a:cubicBezTo>
                    <a:pt x="1515" y="2439"/>
                    <a:pt x="2082" y="2654"/>
                    <a:pt x="3155" y="2916"/>
                  </a:cubicBezTo>
                  <a:cubicBezTo>
                    <a:pt x="3989" y="1688"/>
                    <a:pt x="6308" y="1"/>
                    <a:pt x="6309" y="1"/>
                  </a:cubicBez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583492" y="3052094"/>
              <a:ext cx="286140" cy="208124"/>
            </a:xfrm>
            <a:custGeom>
              <a:avLst/>
              <a:gdLst/>
              <a:ahLst/>
              <a:cxnLst/>
              <a:rect l="l" t="t" r="r" b="b"/>
              <a:pathLst>
                <a:path w="3477" h="2529" extrusionOk="0">
                  <a:moveTo>
                    <a:pt x="2019" y="1"/>
                  </a:moveTo>
                  <a:cubicBezTo>
                    <a:pt x="1524" y="1"/>
                    <a:pt x="867" y="149"/>
                    <a:pt x="1" y="567"/>
                  </a:cubicBezTo>
                  <a:cubicBezTo>
                    <a:pt x="1" y="567"/>
                    <a:pt x="353" y="1532"/>
                    <a:pt x="901" y="2528"/>
                  </a:cubicBezTo>
                  <a:cubicBezTo>
                    <a:pt x="1706" y="2069"/>
                    <a:pt x="2564" y="1520"/>
                    <a:pt x="3477" y="883"/>
                  </a:cubicBezTo>
                  <a:cubicBezTo>
                    <a:pt x="3477" y="883"/>
                    <a:pt x="3228" y="1"/>
                    <a:pt x="2019" y="1"/>
                  </a:cubicBezTo>
                  <a:close/>
                </a:path>
              </a:pathLst>
            </a:custGeom>
            <a:solidFill>
              <a:srgbClr val="69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1507944" y="3087399"/>
              <a:ext cx="149777" cy="211087"/>
            </a:xfrm>
            <a:custGeom>
              <a:avLst/>
              <a:gdLst/>
              <a:ahLst/>
              <a:cxnLst/>
              <a:rect l="l" t="t" r="r" b="b"/>
              <a:pathLst>
                <a:path w="1820" h="2565" extrusionOk="0">
                  <a:moveTo>
                    <a:pt x="817" y="0"/>
                  </a:moveTo>
                  <a:lnTo>
                    <a:pt x="1" y="126"/>
                  </a:lnTo>
                  <a:cubicBezTo>
                    <a:pt x="239" y="668"/>
                    <a:pt x="627" y="1378"/>
                    <a:pt x="996" y="2564"/>
                  </a:cubicBezTo>
                  <a:cubicBezTo>
                    <a:pt x="1265" y="2421"/>
                    <a:pt x="1539" y="2272"/>
                    <a:pt x="1819" y="2105"/>
                  </a:cubicBezTo>
                  <a:cubicBezTo>
                    <a:pt x="1819" y="686"/>
                    <a:pt x="817" y="0"/>
                    <a:pt x="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715100" y="2385577"/>
              <a:ext cx="891996" cy="1095264"/>
            </a:xfrm>
            <a:custGeom>
              <a:avLst/>
              <a:gdLst/>
              <a:ahLst/>
              <a:cxnLst/>
              <a:rect l="l" t="t" r="r" b="b"/>
              <a:pathLst>
                <a:path w="10839" h="13309" extrusionOk="0">
                  <a:moveTo>
                    <a:pt x="1695" y="0"/>
                  </a:moveTo>
                  <a:cubicBezTo>
                    <a:pt x="1669" y="0"/>
                    <a:pt x="1642" y="3"/>
                    <a:pt x="1616" y="9"/>
                  </a:cubicBezTo>
                  <a:cubicBezTo>
                    <a:pt x="1616" y="9"/>
                    <a:pt x="0" y="808"/>
                    <a:pt x="543" y="7139"/>
                  </a:cubicBezTo>
                  <a:cubicBezTo>
                    <a:pt x="1049" y="12998"/>
                    <a:pt x="2680" y="13222"/>
                    <a:pt x="2926" y="13222"/>
                  </a:cubicBezTo>
                  <a:cubicBezTo>
                    <a:pt x="2946" y="13222"/>
                    <a:pt x="2957" y="13220"/>
                    <a:pt x="2957" y="13220"/>
                  </a:cubicBezTo>
                  <a:cubicBezTo>
                    <a:pt x="2957" y="13220"/>
                    <a:pt x="3303" y="13308"/>
                    <a:pt x="3966" y="13308"/>
                  </a:cubicBezTo>
                  <a:cubicBezTo>
                    <a:pt x="5198" y="13308"/>
                    <a:pt x="7525" y="13006"/>
                    <a:pt x="10761" y="11277"/>
                  </a:cubicBezTo>
                  <a:cubicBezTo>
                    <a:pt x="10839" y="10114"/>
                    <a:pt x="10022" y="8958"/>
                    <a:pt x="9617" y="8540"/>
                  </a:cubicBezTo>
                  <a:lnTo>
                    <a:pt x="4591" y="9423"/>
                  </a:lnTo>
                  <a:cubicBezTo>
                    <a:pt x="4591" y="9423"/>
                    <a:pt x="3231" y="0"/>
                    <a:pt x="1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874014" y="2953009"/>
              <a:ext cx="383824" cy="260134"/>
            </a:xfrm>
            <a:custGeom>
              <a:avLst/>
              <a:gdLst/>
              <a:ahLst/>
              <a:cxnLst/>
              <a:rect l="l" t="t" r="r" b="b"/>
              <a:pathLst>
                <a:path w="4664" h="3161" extrusionOk="0">
                  <a:moveTo>
                    <a:pt x="678" y="0"/>
                  </a:moveTo>
                  <a:cubicBezTo>
                    <a:pt x="528" y="0"/>
                    <a:pt x="412" y="49"/>
                    <a:pt x="353" y="173"/>
                  </a:cubicBezTo>
                  <a:cubicBezTo>
                    <a:pt x="156" y="572"/>
                    <a:pt x="1700" y="1079"/>
                    <a:pt x="1783" y="1145"/>
                  </a:cubicBezTo>
                  <a:cubicBezTo>
                    <a:pt x="1783" y="1145"/>
                    <a:pt x="1234" y="1058"/>
                    <a:pt x="752" y="1058"/>
                  </a:cubicBezTo>
                  <a:cubicBezTo>
                    <a:pt x="388" y="1058"/>
                    <a:pt x="63" y="1107"/>
                    <a:pt x="43" y="1282"/>
                  </a:cubicBezTo>
                  <a:cubicBezTo>
                    <a:pt x="1" y="1681"/>
                    <a:pt x="1438" y="1741"/>
                    <a:pt x="1438" y="1741"/>
                  </a:cubicBezTo>
                  <a:cubicBezTo>
                    <a:pt x="1438" y="1741"/>
                    <a:pt x="221" y="1830"/>
                    <a:pt x="281" y="2277"/>
                  </a:cubicBezTo>
                  <a:cubicBezTo>
                    <a:pt x="296" y="2391"/>
                    <a:pt x="443" y="2429"/>
                    <a:pt x="634" y="2429"/>
                  </a:cubicBezTo>
                  <a:cubicBezTo>
                    <a:pt x="1035" y="2429"/>
                    <a:pt x="1634" y="2260"/>
                    <a:pt x="1634" y="2259"/>
                  </a:cubicBezTo>
                  <a:lnTo>
                    <a:pt x="1634" y="2259"/>
                  </a:lnTo>
                  <a:cubicBezTo>
                    <a:pt x="1634" y="2260"/>
                    <a:pt x="651" y="2647"/>
                    <a:pt x="603" y="3040"/>
                  </a:cubicBezTo>
                  <a:cubicBezTo>
                    <a:pt x="594" y="3126"/>
                    <a:pt x="657" y="3160"/>
                    <a:pt x="763" y="3160"/>
                  </a:cubicBezTo>
                  <a:cubicBezTo>
                    <a:pt x="1144" y="3160"/>
                    <a:pt x="2086" y="2719"/>
                    <a:pt x="2272" y="2635"/>
                  </a:cubicBezTo>
                  <a:cubicBezTo>
                    <a:pt x="2547" y="2516"/>
                    <a:pt x="2678" y="2516"/>
                    <a:pt x="2678" y="2516"/>
                  </a:cubicBezTo>
                  <a:lnTo>
                    <a:pt x="4663" y="2182"/>
                  </a:lnTo>
                  <a:cubicBezTo>
                    <a:pt x="4663" y="2182"/>
                    <a:pt x="2845" y="930"/>
                    <a:pt x="2415" y="721"/>
                  </a:cubicBezTo>
                  <a:cubicBezTo>
                    <a:pt x="2057" y="551"/>
                    <a:pt x="1180" y="0"/>
                    <a:pt x="678" y="0"/>
                  </a:cubicBezTo>
                  <a:close/>
                </a:path>
              </a:pathLst>
            </a:custGeom>
            <a:solidFill>
              <a:srgbClr val="69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1365160" y="2357350"/>
              <a:ext cx="157101" cy="100153"/>
            </a:xfrm>
            <a:custGeom>
              <a:avLst/>
              <a:gdLst/>
              <a:ahLst/>
              <a:cxnLst/>
              <a:rect l="l" t="t" r="r" b="b"/>
              <a:pathLst>
                <a:path w="1909" h="1217" extrusionOk="0">
                  <a:moveTo>
                    <a:pt x="800" y="0"/>
                  </a:moveTo>
                  <a:lnTo>
                    <a:pt x="1" y="1216"/>
                  </a:lnTo>
                  <a:lnTo>
                    <a:pt x="812" y="155"/>
                  </a:lnTo>
                  <a:lnTo>
                    <a:pt x="1909" y="103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1253812" y="2047752"/>
              <a:ext cx="275771" cy="144757"/>
            </a:xfrm>
            <a:custGeom>
              <a:avLst/>
              <a:gdLst/>
              <a:ahLst/>
              <a:cxnLst/>
              <a:rect l="l" t="t" r="r" b="b"/>
              <a:pathLst>
                <a:path w="3351" h="1759" extrusionOk="0">
                  <a:moveTo>
                    <a:pt x="0" y="0"/>
                  </a:moveTo>
                  <a:lnTo>
                    <a:pt x="60" y="1759"/>
                  </a:lnTo>
                  <a:cubicBezTo>
                    <a:pt x="2993" y="1365"/>
                    <a:pt x="3351" y="531"/>
                    <a:pt x="3351" y="531"/>
                  </a:cubicBezTo>
                  <a:cubicBezTo>
                    <a:pt x="2898" y="24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1119340" y="1302395"/>
              <a:ext cx="555491" cy="820975"/>
            </a:xfrm>
            <a:custGeom>
              <a:avLst/>
              <a:gdLst/>
              <a:ahLst/>
              <a:cxnLst/>
              <a:rect l="l" t="t" r="r" b="b"/>
              <a:pathLst>
                <a:path w="6750" h="9976" extrusionOk="0">
                  <a:moveTo>
                    <a:pt x="3375" y="1"/>
                  </a:moveTo>
                  <a:cubicBezTo>
                    <a:pt x="1515" y="1"/>
                    <a:pt x="1" y="2237"/>
                    <a:pt x="1" y="4985"/>
                  </a:cubicBezTo>
                  <a:cubicBezTo>
                    <a:pt x="1" y="7745"/>
                    <a:pt x="907" y="9975"/>
                    <a:pt x="3375" y="9975"/>
                  </a:cubicBezTo>
                  <a:cubicBezTo>
                    <a:pt x="5933" y="9975"/>
                    <a:pt x="6750" y="7740"/>
                    <a:pt x="6750" y="4985"/>
                  </a:cubicBezTo>
                  <a:cubicBezTo>
                    <a:pt x="6750" y="2231"/>
                    <a:pt x="5241" y="1"/>
                    <a:pt x="3375" y="1"/>
                  </a:cubicBezTo>
                  <a:close/>
                </a:path>
              </a:pathLst>
            </a:custGeom>
            <a:solidFill>
              <a:srgbClr val="69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1061486" y="1672399"/>
              <a:ext cx="126652" cy="180144"/>
            </a:xfrm>
            <a:custGeom>
              <a:avLst/>
              <a:gdLst/>
              <a:ahLst/>
              <a:cxnLst/>
              <a:rect l="l" t="t" r="r" b="b"/>
              <a:pathLst>
                <a:path w="1539" h="2189" extrusionOk="0">
                  <a:moveTo>
                    <a:pt x="769" y="0"/>
                  </a:moveTo>
                  <a:cubicBezTo>
                    <a:pt x="346" y="0"/>
                    <a:pt x="0" y="489"/>
                    <a:pt x="0" y="1091"/>
                  </a:cubicBezTo>
                  <a:cubicBezTo>
                    <a:pt x="0" y="1699"/>
                    <a:pt x="346" y="2188"/>
                    <a:pt x="769" y="2188"/>
                  </a:cubicBezTo>
                  <a:cubicBezTo>
                    <a:pt x="1193" y="2188"/>
                    <a:pt x="1538" y="1699"/>
                    <a:pt x="1538" y="1091"/>
                  </a:cubicBezTo>
                  <a:cubicBezTo>
                    <a:pt x="1538" y="489"/>
                    <a:pt x="1193" y="0"/>
                    <a:pt x="769" y="0"/>
                  </a:cubicBezTo>
                  <a:close/>
                </a:path>
              </a:pathLst>
            </a:custGeom>
            <a:solidFill>
              <a:srgbClr val="69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1612460" y="1672399"/>
              <a:ext cx="126158" cy="180144"/>
            </a:xfrm>
            <a:custGeom>
              <a:avLst/>
              <a:gdLst/>
              <a:ahLst/>
              <a:cxnLst/>
              <a:rect l="l" t="t" r="r" b="b"/>
              <a:pathLst>
                <a:path w="1533" h="2189" extrusionOk="0">
                  <a:moveTo>
                    <a:pt x="770" y="0"/>
                  </a:moveTo>
                  <a:cubicBezTo>
                    <a:pt x="340" y="0"/>
                    <a:pt x="1" y="489"/>
                    <a:pt x="1" y="1091"/>
                  </a:cubicBezTo>
                  <a:cubicBezTo>
                    <a:pt x="1" y="1699"/>
                    <a:pt x="340" y="2188"/>
                    <a:pt x="770" y="2188"/>
                  </a:cubicBezTo>
                  <a:cubicBezTo>
                    <a:pt x="1193" y="2188"/>
                    <a:pt x="1533" y="1699"/>
                    <a:pt x="1533" y="1091"/>
                  </a:cubicBezTo>
                  <a:cubicBezTo>
                    <a:pt x="1533" y="489"/>
                    <a:pt x="1193" y="0"/>
                    <a:pt x="770" y="0"/>
                  </a:cubicBezTo>
                  <a:close/>
                </a:path>
              </a:pathLst>
            </a:custGeom>
            <a:solidFill>
              <a:srgbClr val="694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1099260" y="1711160"/>
              <a:ext cx="33412" cy="112909"/>
            </a:xfrm>
            <a:custGeom>
              <a:avLst/>
              <a:gdLst/>
              <a:ahLst/>
              <a:cxnLst/>
              <a:rect l="l" t="t" r="r" b="b"/>
              <a:pathLst>
                <a:path w="406" h="1372" fill="none" extrusionOk="0">
                  <a:moveTo>
                    <a:pt x="298" y="0"/>
                  </a:moveTo>
                  <a:cubicBezTo>
                    <a:pt x="185" y="36"/>
                    <a:pt x="108" y="149"/>
                    <a:pt x="66" y="257"/>
                  </a:cubicBezTo>
                  <a:cubicBezTo>
                    <a:pt x="0" y="453"/>
                    <a:pt x="18" y="662"/>
                    <a:pt x="90" y="853"/>
                  </a:cubicBezTo>
                  <a:cubicBezTo>
                    <a:pt x="155" y="1050"/>
                    <a:pt x="275" y="1210"/>
                    <a:pt x="406" y="1371"/>
                  </a:cubicBezTo>
                </a:path>
              </a:pathLst>
            </a:custGeom>
            <a:solidFill>
              <a:srgbClr val="0000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1675746" y="1711160"/>
              <a:ext cx="33494" cy="112909"/>
            </a:xfrm>
            <a:custGeom>
              <a:avLst/>
              <a:gdLst/>
              <a:ahLst/>
              <a:cxnLst/>
              <a:rect l="l" t="t" r="r" b="b"/>
              <a:pathLst>
                <a:path w="407" h="1372" fill="none" extrusionOk="0">
                  <a:moveTo>
                    <a:pt x="108" y="0"/>
                  </a:moveTo>
                  <a:cubicBezTo>
                    <a:pt x="221" y="36"/>
                    <a:pt x="299" y="149"/>
                    <a:pt x="340" y="257"/>
                  </a:cubicBezTo>
                  <a:cubicBezTo>
                    <a:pt x="406" y="453"/>
                    <a:pt x="388" y="662"/>
                    <a:pt x="317" y="853"/>
                  </a:cubicBezTo>
                  <a:cubicBezTo>
                    <a:pt x="251" y="1050"/>
                    <a:pt x="132" y="1210"/>
                    <a:pt x="1" y="1371"/>
                  </a:cubicBezTo>
                </a:path>
              </a:pathLst>
            </a:custGeom>
            <a:solidFill>
              <a:srgbClr val="0000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1310268" y="1934347"/>
              <a:ext cx="182037" cy="84023"/>
            </a:xfrm>
            <a:custGeom>
              <a:avLst/>
              <a:gdLst/>
              <a:ahLst/>
              <a:cxnLst/>
              <a:rect l="l" t="t" r="r" b="b"/>
              <a:pathLst>
                <a:path w="2212" h="1021" extrusionOk="0">
                  <a:moveTo>
                    <a:pt x="0" y="1"/>
                  </a:moveTo>
                  <a:cubicBezTo>
                    <a:pt x="0" y="1"/>
                    <a:pt x="0" y="1020"/>
                    <a:pt x="1079" y="1020"/>
                  </a:cubicBezTo>
                  <a:cubicBezTo>
                    <a:pt x="2152" y="1020"/>
                    <a:pt x="2212" y="1"/>
                    <a:pt x="2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1459389" y="1672399"/>
              <a:ext cx="65342" cy="94228"/>
            </a:xfrm>
            <a:custGeom>
              <a:avLst/>
              <a:gdLst/>
              <a:ahLst/>
              <a:cxnLst/>
              <a:rect l="l" t="t" r="r" b="b"/>
              <a:pathLst>
                <a:path w="794" h="1145" extrusionOk="0">
                  <a:moveTo>
                    <a:pt x="400" y="0"/>
                  </a:moveTo>
                  <a:cubicBezTo>
                    <a:pt x="179" y="0"/>
                    <a:pt x="0" y="257"/>
                    <a:pt x="0" y="573"/>
                  </a:cubicBezTo>
                  <a:cubicBezTo>
                    <a:pt x="0" y="889"/>
                    <a:pt x="179" y="1145"/>
                    <a:pt x="400" y="1145"/>
                  </a:cubicBezTo>
                  <a:cubicBezTo>
                    <a:pt x="615" y="1145"/>
                    <a:pt x="793" y="889"/>
                    <a:pt x="793" y="573"/>
                  </a:cubicBezTo>
                  <a:cubicBezTo>
                    <a:pt x="793" y="257"/>
                    <a:pt x="615" y="0"/>
                    <a:pt x="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1277349" y="1672399"/>
              <a:ext cx="65342" cy="94228"/>
            </a:xfrm>
            <a:custGeom>
              <a:avLst/>
              <a:gdLst/>
              <a:ahLst/>
              <a:cxnLst/>
              <a:rect l="l" t="t" r="r" b="b"/>
              <a:pathLst>
                <a:path w="794" h="1145" extrusionOk="0">
                  <a:moveTo>
                    <a:pt x="400" y="0"/>
                  </a:moveTo>
                  <a:cubicBezTo>
                    <a:pt x="179" y="0"/>
                    <a:pt x="1" y="257"/>
                    <a:pt x="1" y="573"/>
                  </a:cubicBezTo>
                  <a:cubicBezTo>
                    <a:pt x="1" y="889"/>
                    <a:pt x="179" y="1145"/>
                    <a:pt x="400" y="1145"/>
                  </a:cubicBezTo>
                  <a:cubicBezTo>
                    <a:pt x="615" y="1145"/>
                    <a:pt x="793" y="889"/>
                    <a:pt x="793" y="573"/>
                  </a:cubicBezTo>
                  <a:cubicBezTo>
                    <a:pt x="793" y="257"/>
                    <a:pt x="615" y="0"/>
                    <a:pt x="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1241797" y="1626231"/>
              <a:ext cx="113156" cy="48472"/>
            </a:xfrm>
            <a:custGeom>
              <a:avLst/>
              <a:gdLst/>
              <a:ahLst/>
              <a:cxnLst/>
              <a:rect l="l" t="t" r="r" b="b"/>
              <a:pathLst>
                <a:path w="1375" h="589" extrusionOk="0">
                  <a:moveTo>
                    <a:pt x="999" y="0"/>
                  </a:moveTo>
                  <a:cubicBezTo>
                    <a:pt x="993" y="0"/>
                    <a:pt x="987" y="1"/>
                    <a:pt x="981" y="1"/>
                  </a:cubicBezTo>
                  <a:cubicBezTo>
                    <a:pt x="313" y="31"/>
                    <a:pt x="93" y="293"/>
                    <a:pt x="21" y="478"/>
                  </a:cubicBezTo>
                  <a:cubicBezTo>
                    <a:pt x="0" y="531"/>
                    <a:pt x="49" y="588"/>
                    <a:pt x="106" y="588"/>
                  </a:cubicBezTo>
                  <a:cubicBezTo>
                    <a:pt x="114" y="588"/>
                    <a:pt x="121" y="587"/>
                    <a:pt x="129" y="585"/>
                  </a:cubicBezTo>
                  <a:cubicBezTo>
                    <a:pt x="331" y="508"/>
                    <a:pt x="725" y="382"/>
                    <a:pt x="1100" y="364"/>
                  </a:cubicBezTo>
                  <a:cubicBezTo>
                    <a:pt x="1357" y="353"/>
                    <a:pt x="1375" y="263"/>
                    <a:pt x="1321" y="174"/>
                  </a:cubicBezTo>
                  <a:cubicBezTo>
                    <a:pt x="1258" y="60"/>
                    <a:pt x="1125" y="0"/>
                    <a:pt x="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1445152" y="1626231"/>
              <a:ext cx="113156" cy="48472"/>
            </a:xfrm>
            <a:custGeom>
              <a:avLst/>
              <a:gdLst/>
              <a:ahLst/>
              <a:cxnLst/>
              <a:rect l="l" t="t" r="r" b="b"/>
              <a:pathLst>
                <a:path w="1375" h="589" extrusionOk="0">
                  <a:moveTo>
                    <a:pt x="375" y="0"/>
                  </a:moveTo>
                  <a:cubicBezTo>
                    <a:pt x="245" y="0"/>
                    <a:pt x="117" y="60"/>
                    <a:pt x="48" y="174"/>
                  </a:cubicBezTo>
                  <a:cubicBezTo>
                    <a:pt x="1" y="263"/>
                    <a:pt x="12" y="353"/>
                    <a:pt x="275" y="364"/>
                  </a:cubicBezTo>
                  <a:cubicBezTo>
                    <a:pt x="644" y="382"/>
                    <a:pt x="1044" y="508"/>
                    <a:pt x="1241" y="585"/>
                  </a:cubicBezTo>
                  <a:cubicBezTo>
                    <a:pt x="1249" y="587"/>
                    <a:pt x="1257" y="588"/>
                    <a:pt x="1265" y="588"/>
                  </a:cubicBezTo>
                  <a:cubicBezTo>
                    <a:pt x="1326" y="588"/>
                    <a:pt x="1374" y="531"/>
                    <a:pt x="1348" y="478"/>
                  </a:cubicBezTo>
                  <a:cubicBezTo>
                    <a:pt x="1282" y="293"/>
                    <a:pt x="1062" y="31"/>
                    <a:pt x="394" y="1"/>
                  </a:cubicBezTo>
                  <a:cubicBezTo>
                    <a:pt x="388" y="1"/>
                    <a:pt x="382" y="0"/>
                    <a:pt x="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1392647" y="1724904"/>
              <a:ext cx="67811" cy="164425"/>
            </a:xfrm>
            <a:custGeom>
              <a:avLst/>
              <a:gdLst/>
              <a:ahLst/>
              <a:cxnLst/>
              <a:rect l="l" t="t" r="r" b="b"/>
              <a:pathLst>
                <a:path w="824" h="1998" fill="none" extrusionOk="0">
                  <a:moveTo>
                    <a:pt x="150" y="0"/>
                  </a:moveTo>
                  <a:cubicBezTo>
                    <a:pt x="132" y="358"/>
                    <a:pt x="233" y="716"/>
                    <a:pt x="460" y="1002"/>
                  </a:cubicBezTo>
                  <a:cubicBezTo>
                    <a:pt x="537" y="1115"/>
                    <a:pt x="645" y="1204"/>
                    <a:pt x="710" y="1324"/>
                  </a:cubicBezTo>
                  <a:cubicBezTo>
                    <a:pt x="788" y="1443"/>
                    <a:pt x="823" y="1592"/>
                    <a:pt x="770" y="1717"/>
                  </a:cubicBezTo>
                  <a:cubicBezTo>
                    <a:pt x="716" y="1842"/>
                    <a:pt x="579" y="1926"/>
                    <a:pt x="442" y="1956"/>
                  </a:cubicBezTo>
                  <a:cubicBezTo>
                    <a:pt x="311" y="1985"/>
                    <a:pt x="168" y="1980"/>
                    <a:pt x="24" y="1985"/>
                  </a:cubicBezTo>
                  <a:cubicBezTo>
                    <a:pt x="19" y="1985"/>
                    <a:pt x="1" y="1985"/>
                    <a:pt x="1" y="1991"/>
                  </a:cubicBezTo>
                  <a:cubicBezTo>
                    <a:pt x="1" y="1997"/>
                    <a:pt x="19" y="1997"/>
                    <a:pt x="19" y="1991"/>
                  </a:cubicBezTo>
                </a:path>
              </a:pathLst>
            </a:custGeom>
            <a:solidFill>
              <a:srgbClr val="0000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971700" y="1239850"/>
              <a:ext cx="742383" cy="456655"/>
            </a:xfrm>
            <a:custGeom>
              <a:avLst/>
              <a:gdLst/>
              <a:ahLst/>
              <a:cxnLst/>
              <a:rect l="l" t="t" r="r" b="b"/>
              <a:pathLst>
                <a:path w="9021" h="5549" extrusionOk="0">
                  <a:moveTo>
                    <a:pt x="5524" y="0"/>
                  </a:moveTo>
                  <a:cubicBezTo>
                    <a:pt x="5247" y="0"/>
                    <a:pt x="4949" y="17"/>
                    <a:pt x="4627" y="51"/>
                  </a:cubicBezTo>
                  <a:cubicBezTo>
                    <a:pt x="0" y="552"/>
                    <a:pt x="1807" y="5250"/>
                    <a:pt x="1807" y="5250"/>
                  </a:cubicBezTo>
                  <a:lnTo>
                    <a:pt x="2284" y="5525"/>
                  </a:lnTo>
                  <a:lnTo>
                    <a:pt x="2612" y="4153"/>
                  </a:lnTo>
                  <a:cubicBezTo>
                    <a:pt x="2731" y="3658"/>
                    <a:pt x="3089" y="3271"/>
                    <a:pt x="3560" y="3110"/>
                  </a:cubicBezTo>
                  <a:cubicBezTo>
                    <a:pt x="4066" y="2935"/>
                    <a:pt x="4792" y="2760"/>
                    <a:pt x="5653" y="2760"/>
                  </a:cubicBezTo>
                  <a:cubicBezTo>
                    <a:pt x="5937" y="2760"/>
                    <a:pt x="6236" y="2779"/>
                    <a:pt x="6546" y="2824"/>
                  </a:cubicBezTo>
                  <a:cubicBezTo>
                    <a:pt x="8240" y="3074"/>
                    <a:pt x="7828" y="4839"/>
                    <a:pt x="8031" y="5548"/>
                  </a:cubicBezTo>
                  <a:lnTo>
                    <a:pt x="8556" y="5256"/>
                  </a:lnTo>
                  <a:lnTo>
                    <a:pt x="8925" y="3265"/>
                  </a:lnTo>
                  <a:cubicBezTo>
                    <a:pt x="9021" y="2752"/>
                    <a:pt x="8979" y="2216"/>
                    <a:pt x="8776" y="1733"/>
                  </a:cubicBezTo>
                  <a:cubicBezTo>
                    <a:pt x="8439" y="922"/>
                    <a:pt x="7605" y="0"/>
                    <a:pt x="5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1284674" y="1422136"/>
              <a:ext cx="290584" cy="141877"/>
            </a:xfrm>
            <a:custGeom>
              <a:avLst/>
              <a:gdLst/>
              <a:ahLst/>
              <a:cxnLst/>
              <a:rect l="l" t="t" r="r" b="b"/>
              <a:pathLst>
                <a:path w="3531" h="1724" extrusionOk="0">
                  <a:moveTo>
                    <a:pt x="2106" y="1"/>
                  </a:moveTo>
                  <a:cubicBezTo>
                    <a:pt x="1611" y="841"/>
                    <a:pt x="1" y="1724"/>
                    <a:pt x="1" y="1724"/>
                  </a:cubicBezTo>
                  <a:cubicBezTo>
                    <a:pt x="2117" y="1664"/>
                    <a:pt x="3530" y="561"/>
                    <a:pt x="3530" y="561"/>
                  </a:cubicBezTo>
                  <a:lnTo>
                    <a:pt x="21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1268544" y="1431929"/>
              <a:ext cx="179156" cy="87973"/>
            </a:xfrm>
            <a:custGeom>
              <a:avLst/>
              <a:gdLst/>
              <a:ahLst/>
              <a:cxnLst/>
              <a:rect l="l" t="t" r="r" b="b"/>
              <a:pathLst>
                <a:path w="2177" h="1069" extrusionOk="0">
                  <a:moveTo>
                    <a:pt x="1294" y="1"/>
                  </a:moveTo>
                  <a:cubicBezTo>
                    <a:pt x="990" y="520"/>
                    <a:pt x="0" y="1068"/>
                    <a:pt x="0" y="1068"/>
                  </a:cubicBezTo>
                  <a:cubicBezTo>
                    <a:pt x="1300" y="1026"/>
                    <a:pt x="2176" y="353"/>
                    <a:pt x="2176" y="353"/>
                  </a:cubicBezTo>
                  <a:lnTo>
                    <a:pt x="12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53"/>
          <p:cNvGrpSpPr/>
          <p:nvPr/>
        </p:nvGrpSpPr>
        <p:grpSpPr>
          <a:xfrm>
            <a:off x="2951177" y="1663340"/>
            <a:ext cx="664633" cy="664286"/>
            <a:chOff x="6212418" y="1482331"/>
            <a:chExt cx="627249" cy="626921"/>
          </a:xfrm>
        </p:grpSpPr>
        <p:sp>
          <p:nvSpPr>
            <p:cNvPr id="1224" name="Google Shape;1224;p53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53"/>
          <p:cNvGrpSpPr/>
          <p:nvPr/>
        </p:nvGrpSpPr>
        <p:grpSpPr>
          <a:xfrm>
            <a:off x="1811098" y="914389"/>
            <a:ext cx="845522" cy="916625"/>
            <a:chOff x="7511392" y="307000"/>
            <a:chExt cx="863570" cy="936192"/>
          </a:xfrm>
        </p:grpSpPr>
        <p:sp>
          <p:nvSpPr>
            <p:cNvPr id="1227" name="Google Shape;1227;p53"/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53"/>
          <p:cNvGrpSpPr/>
          <p:nvPr/>
        </p:nvGrpSpPr>
        <p:grpSpPr>
          <a:xfrm rot="6978379">
            <a:off x="2173813" y="4149951"/>
            <a:ext cx="664657" cy="664310"/>
            <a:chOff x="6212418" y="1482331"/>
            <a:chExt cx="627249" cy="626921"/>
          </a:xfrm>
        </p:grpSpPr>
        <p:sp>
          <p:nvSpPr>
            <p:cNvPr id="1230" name="Google Shape;1230;p53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1039" name="Google Shape;1039;p49"/>
          <p:cNvSpPr txBox="1">
            <a:spLocks noGrp="1"/>
          </p:cNvSpPr>
          <p:nvPr>
            <p:ph type="subTitle" idx="1"/>
          </p:nvPr>
        </p:nvSpPr>
        <p:spPr>
          <a:xfrm>
            <a:off x="1290763" y="3322825"/>
            <a:ext cx="2907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-US" dirty="0"/>
              <a:t>l</a:t>
            </a:r>
            <a:r>
              <a:rPr lang="en" dirty="0"/>
              <a:t>i Khan</a:t>
            </a:r>
            <a:endParaRPr dirty="0"/>
          </a:p>
        </p:txBody>
      </p:sp>
      <p:sp>
        <p:nvSpPr>
          <p:cNvPr id="1040" name="Google Shape;1040;p49"/>
          <p:cNvSpPr txBox="1">
            <a:spLocks noGrp="1"/>
          </p:cNvSpPr>
          <p:nvPr>
            <p:ph type="subTitle" idx="2"/>
          </p:nvPr>
        </p:nvSpPr>
        <p:spPr>
          <a:xfrm>
            <a:off x="4945638" y="3322825"/>
            <a:ext cx="29076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Atif Malik</a:t>
            </a:r>
            <a:endParaRPr dirty="0"/>
          </a:p>
        </p:txBody>
      </p:sp>
      <p:grpSp>
        <p:nvGrpSpPr>
          <p:cNvPr id="1042" name="Google Shape;1042;p49"/>
          <p:cNvGrpSpPr/>
          <p:nvPr/>
        </p:nvGrpSpPr>
        <p:grpSpPr>
          <a:xfrm>
            <a:off x="1033439" y="2884820"/>
            <a:ext cx="723824" cy="799180"/>
            <a:chOff x="4083500" y="3226650"/>
            <a:chExt cx="741775" cy="819000"/>
          </a:xfrm>
        </p:grpSpPr>
        <p:sp>
          <p:nvSpPr>
            <p:cNvPr id="1043" name="Google Shape;1043;p49"/>
            <p:cNvSpPr/>
            <p:nvPr/>
          </p:nvSpPr>
          <p:spPr>
            <a:xfrm>
              <a:off x="4312145" y="3273660"/>
              <a:ext cx="438849" cy="425343"/>
            </a:xfrm>
            <a:custGeom>
              <a:avLst/>
              <a:gdLst/>
              <a:ahLst/>
              <a:cxnLst/>
              <a:rect l="l" t="t" r="r" b="b"/>
              <a:pathLst>
                <a:path w="5069" h="4913" extrusionOk="0">
                  <a:moveTo>
                    <a:pt x="2533" y="0"/>
                  </a:moveTo>
                  <a:cubicBezTo>
                    <a:pt x="1385" y="0"/>
                    <a:pt x="255" y="801"/>
                    <a:pt x="42" y="2291"/>
                  </a:cubicBezTo>
                  <a:cubicBezTo>
                    <a:pt x="0" y="2607"/>
                    <a:pt x="42" y="2929"/>
                    <a:pt x="161" y="3227"/>
                  </a:cubicBezTo>
                  <a:cubicBezTo>
                    <a:pt x="632" y="4371"/>
                    <a:pt x="1589" y="4912"/>
                    <a:pt x="2533" y="4912"/>
                  </a:cubicBezTo>
                  <a:cubicBezTo>
                    <a:pt x="3680" y="4912"/>
                    <a:pt x="4808" y="4113"/>
                    <a:pt x="5020" y="2625"/>
                  </a:cubicBezTo>
                  <a:cubicBezTo>
                    <a:pt x="5068" y="2309"/>
                    <a:pt x="5032" y="1981"/>
                    <a:pt x="4901" y="1683"/>
                  </a:cubicBezTo>
                  <a:cubicBezTo>
                    <a:pt x="4431" y="540"/>
                    <a:pt x="3475" y="0"/>
                    <a:pt x="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4360107" y="3273314"/>
              <a:ext cx="412010" cy="348378"/>
            </a:xfrm>
            <a:custGeom>
              <a:avLst/>
              <a:gdLst/>
              <a:ahLst/>
              <a:cxnLst/>
              <a:rect l="l" t="t" r="r" b="b"/>
              <a:pathLst>
                <a:path w="4759" h="4024" extrusionOk="0">
                  <a:moveTo>
                    <a:pt x="22" y="976"/>
                  </a:moveTo>
                  <a:lnTo>
                    <a:pt x="22" y="976"/>
                  </a:lnTo>
                  <a:cubicBezTo>
                    <a:pt x="15" y="984"/>
                    <a:pt x="8" y="993"/>
                    <a:pt x="1" y="1001"/>
                  </a:cubicBezTo>
                  <a:cubicBezTo>
                    <a:pt x="10" y="995"/>
                    <a:pt x="16" y="986"/>
                    <a:pt x="22" y="976"/>
                  </a:cubicBezTo>
                  <a:close/>
                  <a:moveTo>
                    <a:pt x="1983" y="1"/>
                  </a:moveTo>
                  <a:cubicBezTo>
                    <a:pt x="1252" y="1"/>
                    <a:pt x="528" y="327"/>
                    <a:pt x="43" y="948"/>
                  </a:cubicBezTo>
                  <a:cubicBezTo>
                    <a:pt x="34" y="956"/>
                    <a:pt x="28" y="966"/>
                    <a:pt x="22" y="976"/>
                  </a:cubicBezTo>
                  <a:lnTo>
                    <a:pt x="22" y="976"/>
                  </a:lnTo>
                  <a:cubicBezTo>
                    <a:pt x="507" y="408"/>
                    <a:pt x="1197" y="111"/>
                    <a:pt x="1896" y="111"/>
                  </a:cubicBezTo>
                  <a:cubicBezTo>
                    <a:pt x="2425" y="111"/>
                    <a:pt x="2958" y="280"/>
                    <a:pt x="3411" y="632"/>
                  </a:cubicBezTo>
                  <a:cubicBezTo>
                    <a:pt x="4460" y="1448"/>
                    <a:pt x="4663" y="2957"/>
                    <a:pt x="3876" y="4024"/>
                  </a:cubicBezTo>
                  <a:cubicBezTo>
                    <a:pt x="3894" y="4006"/>
                    <a:pt x="3912" y="3994"/>
                    <a:pt x="3924" y="3970"/>
                  </a:cubicBezTo>
                  <a:cubicBezTo>
                    <a:pt x="4759" y="2897"/>
                    <a:pt x="4562" y="1353"/>
                    <a:pt x="3489" y="518"/>
                  </a:cubicBezTo>
                  <a:cubicBezTo>
                    <a:pt x="3040" y="169"/>
                    <a:pt x="2510" y="1"/>
                    <a:pt x="1983" y="1"/>
                  </a:cubicBezTo>
                  <a:close/>
                </a:path>
              </a:pathLst>
            </a:custGeom>
            <a:solidFill>
              <a:srgbClr val="434343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4300803" y="3657274"/>
              <a:ext cx="104842" cy="116184"/>
            </a:xfrm>
            <a:custGeom>
              <a:avLst/>
              <a:gdLst/>
              <a:ahLst/>
              <a:cxnLst/>
              <a:rect l="l" t="t" r="r" b="b"/>
              <a:pathLst>
                <a:path w="1211" h="1342" extrusionOk="0">
                  <a:moveTo>
                    <a:pt x="799" y="0"/>
                  </a:moveTo>
                  <a:lnTo>
                    <a:pt x="0" y="1020"/>
                  </a:lnTo>
                  <a:lnTo>
                    <a:pt x="412" y="1342"/>
                  </a:lnTo>
                  <a:lnTo>
                    <a:pt x="1211" y="322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4329200" y="3660391"/>
              <a:ext cx="76965" cy="74368"/>
            </a:xfrm>
            <a:custGeom>
              <a:avLst/>
              <a:gdLst/>
              <a:ahLst/>
              <a:cxnLst/>
              <a:rect l="l" t="t" r="r" b="b"/>
              <a:pathLst>
                <a:path w="889" h="859" extrusionOk="0">
                  <a:moveTo>
                    <a:pt x="322" y="0"/>
                  </a:moveTo>
                  <a:lnTo>
                    <a:pt x="0" y="417"/>
                  </a:lnTo>
                  <a:lnTo>
                    <a:pt x="567" y="859"/>
                  </a:lnTo>
                  <a:lnTo>
                    <a:pt x="889" y="44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4311549" y="3730593"/>
              <a:ext cx="36708" cy="29522"/>
            </a:xfrm>
            <a:custGeom>
              <a:avLst/>
              <a:gdLst/>
              <a:ahLst/>
              <a:cxnLst/>
              <a:rect l="l" t="t" r="r" b="b"/>
              <a:pathLst>
                <a:path w="424" h="341" extrusionOk="0">
                  <a:moveTo>
                    <a:pt x="12" y="1"/>
                  </a:moveTo>
                  <a:lnTo>
                    <a:pt x="0" y="19"/>
                  </a:lnTo>
                  <a:lnTo>
                    <a:pt x="412" y="341"/>
                  </a:lnTo>
                  <a:lnTo>
                    <a:pt x="424" y="32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434343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4334308" y="3701687"/>
              <a:ext cx="36794" cy="29436"/>
            </a:xfrm>
            <a:custGeom>
              <a:avLst/>
              <a:gdLst/>
              <a:ahLst/>
              <a:cxnLst/>
              <a:rect l="l" t="t" r="r" b="b"/>
              <a:pathLst>
                <a:path w="425" h="340" extrusionOk="0">
                  <a:moveTo>
                    <a:pt x="13" y="0"/>
                  </a:moveTo>
                  <a:lnTo>
                    <a:pt x="1" y="18"/>
                  </a:lnTo>
                  <a:lnTo>
                    <a:pt x="412" y="340"/>
                  </a:lnTo>
                  <a:lnTo>
                    <a:pt x="424" y="3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34343">
                <a:alpha val="45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4083500" y="3724889"/>
              <a:ext cx="273664" cy="320760"/>
            </a:xfrm>
            <a:custGeom>
              <a:avLst/>
              <a:gdLst/>
              <a:ahLst/>
              <a:cxnLst/>
              <a:rect l="l" t="t" r="r" b="b"/>
              <a:pathLst>
                <a:path w="3161" h="3705" extrusionOk="0">
                  <a:moveTo>
                    <a:pt x="2528" y="0"/>
                  </a:moveTo>
                  <a:lnTo>
                    <a:pt x="143" y="3053"/>
                  </a:lnTo>
                  <a:cubicBezTo>
                    <a:pt x="0" y="3232"/>
                    <a:pt x="30" y="3488"/>
                    <a:pt x="209" y="3619"/>
                  </a:cubicBezTo>
                  <a:cubicBezTo>
                    <a:pt x="284" y="3677"/>
                    <a:pt x="373" y="3705"/>
                    <a:pt x="460" y="3705"/>
                  </a:cubicBezTo>
                  <a:cubicBezTo>
                    <a:pt x="581" y="3705"/>
                    <a:pt x="699" y="3651"/>
                    <a:pt x="775" y="3548"/>
                  </a:cubicBezTo>
                  <a:lnTo>
                    <a:pt x="3160" y="489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4238296" y="3226650"/>
              <a:ext cx="586979" cy="519363"/>
            </a:xfrm>
            <a:custGeom>
              <a:avLst/>
              <a:gdLst/>
              <a:ahLst/>
              <a:cxnLst/>
              <a:rect l="l" t="t" r="r" b="b"/>
              <a:pathLst>
                <a:path w="6780" h="5999" extrusionOk="0">
                  <a:moveTo>
                    <a:pt x="3394" y="543"/>
                  </a:moveTo>
                  <a:cubicBezTo>
                    <a:pt x="3922" y="543"/>
                    <a:pt x="4453" y="711"/>
                    <a:pt x="4902" y="1057"/>
                  </a:cubicBezTo>
                  <a:cubicBezTo>
                    <a:pt x="5975" y="1892"/>
                    <a:pt x="6160" y="3436"/>
                    <a:pt x="5331" y="4509"/>
                  </a:cubicBezTo>
                  <a:cubicBezTo>
                    <a:pt x="4843" y="5133"/>
                    <a:pt x="4117" y="5458"/>
                    <a:pt x="3386" y="5458"/>
                  </a:cubicBezTo>
                  <a:cubicBezTo>
                    <a:pt x="2858" y="5458"/>
                    <a:pt x="2326" y="5288"/>
                    <a:pt x="1879" y="4939"/>
                  </a:cubicBezTo>
                  <a:cubicBezTo>
                    <a:pt x="806" y="4104"/>
                    <a:pt x="621" y="2566"/>
                    <a:pt x="1450" y="1493"/>
                  </a:cubicBezTo>
                  <a:cubicBezTo>
                    <a:pt x="1935" y="868"/>
                    <a:pt x="2661" y="543"/>
                    <a:pt x="3394" y="543"/>
                  </a:cubicBezTo>
                  <a:close/>
                  <a:moveTo>
                    <a:pt x="3392" y="1"/>
                  </a:moveTo>
                  <a:cubicBezTo>
                    <a:pt x="2498" y="1"/>
                    <a:pt x="1615" y="398"/>
                    <a:pt x="1026" y="1153"/>
                  </a:cubicBezTo>
                  <a:cubicBezTo>
                    <a:pt x="1" y="2464"/>
                    <a:pt x="239" y="4354"/>
                    <a:pt x="1545" y="5368"/>
                  </a:cubicBezTo>
                  <a:cubicBezTo>
                    <a:pt x="2092" y="5792"/>
                    <a:pt x="2741" y="5998"/>
                    <a:pt x="3386" y="5998"/>
                  </a:cubicBezTo>
                  <a:cubicBezTo>
                    <a:pt x="4280" y="5998"/>
                    <a:pt x="5165" y="5602"/>
                    <a:pt x="5754" y="4843"/>
                  </a:cubicBezTo>
                  <a:cubicBezTo>
                    <a:pt x="6780" y="3537"/>
                    <a:pt x="6541" y="1654"/>
                    <a:pt x="5235" y="634"/>
                  </a:cubicBezTo>
                  <a:cubicBezTo>
                    <a:pt x="4686" y="207"/>
                    <a:pt x="4036" y="1"/>
                    <a:pt x="3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3" name="Google Shape;1053;p49"/>
          <p:cNvPicPr preferRelativeResize="0"/>
          <p:nvPr/>
        </p:nvPicPr>
        <p:blipFill rotWithShape="1">
          <a:blip r:embed="rId3">
            <a:alphaModFix/>
          </a:blip>
          <a:srcRect l="50762" t="7657" r="14492" b="40212"/>
          <a:stretch/>
        </p:blipFill>
        <p:spPr>
          <a:xfrm>
            <a:off x="1987513" y="1659812"/>
            <a:ext cx="1514100" cy="1514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54" name="Google Shape;1054;p49"/>
          <p:cNvGrpSpPr/>
          <p:nvPr/>
        </p:nvGrpSpPr>
        <p:grpSpPr>
          <a:xfrm rot="1385461">
            <a:off x="7150479" y="1169660"/>
            <a:ext cx="822282" cy="825091"/>
            <a:chOff x="7143450" y="750750"/>
            <a:chExt cx="822267" cy="825076"/>
          </a:xfrm>
        </p:grpSpPr>
        <p:sp>
          <p:nvSpPr>
            <p:cNvPr id="1055" name="Google Shape;1055;p49"/>
            <p:cNvSpPr/>
            <p:nvPr/>
          </p:nvSpPr>
          <p:spPr>
            <a:xfrm>
              <a:off x="7143450" y="1168291"/>
              <a:ext cx="414826" cy="407534"/>
            </a:xfrm>
            <a:custGeom>
              <a:avLst/>
              <a:gdLst/>
              <a:ahLst/>
              <a:cxnLst/>
              <a:rect l="l" t="t" r="r" b="b"/>
              <a:pathLst>
                <a:path w="4437" h="4359" extrusionOk="0">
                  <a:moveTo>
                    <a:pt x="1" y="0"/>
                  </a:moveTo>
                  <a:lnTo>
                    <a:pt x="1068" y="4358"/>
                  </a:lnTo>
                  <a:lnTo>
                    <a:pt x="4437" y="13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7555940" y="991028"/>
              <a:ext cx="409778" cy="408656"/>
            </a:xfrm>
            <a:custGeom>
              <a:avLst/>
              <a:gdLst/>
              <a:ahLst/>
              <a:cxnLst/>
              <a:rect l="l" t="t" r="r" b="b"/>
              <a:pathLst>
                <a:path w="4383" h="4371" extrusionOk="0">
                  <a:moveTo>
                    <a:pt x="3316" y="0"/>
                  </a:moveTo>
                  <a:lnTo>
                    <a:pt x="1" y="3238"/>
                  </a:lnTo>
                  <a:lnTo>
                    <a:pt x="4383" y="4370"/>
                  </a:lnTo>
                  <a:lnTo>
                    <a:pt x="33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7243300" y="1293665"/>
              <a:ext cx="722417" cy="282160"/>
            </a:xfrm>
            <a:custGeom>
              <a:avLst/>
              <a:gdLst/>
              <a:ahLst/>
              <a:cxnLst/>
              <a:rect l="l" t="t" r="r" b="b"/>
              <a:pathLst>
                <a:path w="7727" h="3018" extrusionOk="0">
                  <a:moveTo>
                    <a:pt x="3345" y="1"/>
                  </a:moveTo>
                  <a:lnTo>
                    <a:pt x="0" y="3017"/>
                  </a:lnTo>
                  <a:lnTo>
                    <a:pt x="7727" y="1133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7143450" y="765802"/>
              <a:ext cx="722510" cy="527952"/>
            </a:xfrm>
            <a:custGeom>
              <a:avLst/>
              <a:gdLst/>
              <a:ahLst/>
              <a:cxnLst/>
              <a:rect l="l" t="t" r="r" b="b"/>
              <a:pathLst>
                <a:path w="7728" h="5647" extrusionOk="0">
                  <a:moveTo>
                    <a:pt x="3035" y="1"/>
                  </a:moveTo>
                  <a:lnTo>
                    <a:pt x="1" y="4305"/>
                  </a:lnTo>
                  <a:lnTo>
                    <a:pt x="4413" y="5647"/>
                  </a:lnTo>
                  <a:lnTo>
                    <a:pt x="7728" y="2409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7162429" y="750750"/>
              <a:ext cx="635562" cy="541883"/>
            </a:xfrm>
            <a:custGeom>
              <a:avLst/>
              <a:gdLst/>
              <a:ahLst/>
              <a:cxnLst/>
              <a:rect l="l" t="t" r="r" b="b"/>
              <a:pathLst>
                <a:path w="6798" h="5796" extrusionOk="0">
                  <a:moveTo>
                    <a:pt x="5998" y="1"/>
                  </a:moveTo>
                  <a:lnTo>
                    <a:pt x="1" y="1467"/>
                  </a:lnTo>
                  <a:lnTo>
                    <a:pt x="805" y="4770"/>
                  </a:lnTo>
                  <a:lnTo>
                    <a:pt x="4216" y="5796"/>
                  </a:lnTo>
                  <a:lnTo>
                    <a:pt x="6797" y="3280"/>
                  </a:lnTo>
                  <a:lnTo>
                    <a:pt x="59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7210391" y="857052"/>
              <a:ext cx="515144" cy="131450"/>
            </a:xfrm>
            <a:custGeom>
              <a:avLst/>
              <a:gdLst/>
              <a:ahLst/>
              <a:cxnLst/>
              <a:rect l="l" t="t" r="r" b="b"/>
              <a:pathLst>
                <a:path w="5510" h="1406" extrusionOk="0">
                  <a:moveTo>
                    <a:pt x="5461" y="1"/>
                  </a:moveTo>
                  <a:cubicBezTo>
                    <a:pt x="5458" y="1"/>
                    <a:pt x="5454" y="1"/>
                    <a:pt x="5449" y="2"/>
                  </a:cubicBezTo>
                  <a:lnTo>
                    <a:pt x="36" y="1320"/>
                  </a:lnTo>
                  <a:cubicBezTo>
                    <a:pt x="12" y="1332"/>
                    <a:pt x="0" y="1350"/>
                    <a:pt x="6" y="1374"/>
                  </a:cubicBezTo>
                  <a:cubicBezTo>
                    <a:pt x="16" y="1393"/>
                    <a:pt x="30" y="1405"/>
                    <a:pt x="48" y="1405"/>
                  </a:cubicBezTo>
                  <a:cubicBezTo>
                    <a:pt x="52" y="1405"/>
                    <a:pt x="56" y="1405"/>
                    <a:pt x="60" y="1404"/>
                  </a:cubicBezTo>
                  <a:lnTo>
                    <a:pt x="5473" y="86"/>
                  </a:lnTo>
                  <a:cubicBezTo>
                    <a:pt x="5491" y="80"/>
                    <a:pt x="5509" y="56"/>
                    <a:pt x="5503" y="32"/>
                  </a:cubicBezTo>
                  <a:cubicBezTo>
                    <a:pt x="5493" y="13"/>
                    <a:pt x="5479" y="1"/>
                    <a:pt x="5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7201415" y="820309"/>
              <a:ext cx="515144" cy="131357"/>
            </a:xfrm>
            <a:custGeom>
              <a:avLst/>
              <a:gdLst/>
              <a:ahLst/>
              <a:cxnLst/>
              <a:rect l="l" t="t" r="r" b="b"/>
              <a:pathLst>
                <a:path w="5510" h="1405" extrusionOk="0">
                  <a:moveTo>
                    <a:pt x="5460" y="0"/>
                  </a:moveTo>
                  <a:cubicBezTo>
                    <a:pt x="5456" y="0"/>
                    <a:pt x="5453" y="1"/>
                    <a:pt x="5450" y="2"/>
                  </a:cubicBezTo>
                  <a:lnTo>
                    <a:pt x="37" y="1320"/>
                  </a:lnTo>
                  <a:cubicBezTo>
                    <a:pt x="13" y="1326"/>
                    <a:pt x="1" y="1349"/>
                    <a:pt x="7" y="1373"/>
                  </a:cubicBezTo>
                  <a:cubicBezTo>
                    <a:pt x="12" y="1393"/>
                    <a:pt x="29" y="1405"/>
                    <a:pt x="48" y="1405"/>
                  </a:cubicBezTo>
                  <a:cubicBezTo>
                    <a:pt x="52" y="1405"/>
                    <a:pt x="56" y="1404"/>
                    <a:pt x="61" y="1403"/>
                  </a:cubicBezTo>
                  <a:lnTo>
                    <a:pt x="5468" y="85"/>
                  </a:lnTo>
                  <a:cubicBezTo>
                    <a:pt x="5492" y="74"/>
                    <a:pt x="5510" y="56"/>
                    <a:pt x="5498" y="32"/>
                  </a:cubicBezTo>
                  <a:cubicBezTo>
                    <a:pt x="5493" y="12"/>
                    <a:pt x="5476" y="0"/>
                    <a:pt x="5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7228809" y="931753"/>
              <a:ext cx="514489" cy="131357"/>
            </a:xfrm>
            <a:custGeom>
              <a:avLst/>
              <a:gdLst/>
              <a:ahLst/>
              <a:cxnLst/>
              <a:rect l="l" t="t" r="r" b="b"/>
              <a:pathLst>
                <a:path w="5503" h="1405" extrusionOk="0">
                  <a:moveTo>
                    <a:pt x="5455" y="1"/>
                  </a:moveTo>
                  <a:cubicBezTo>
                    <a:pt x="5451" y="1"/>
                    <a:pt x="5447" y="1"/>
                    <a:pt x="5443" y="2"/>
                  </a:cubicBezTo>
                  <a:lnTo>
                    <a:pt x="36" y="1320"/>
                  </a:lnTo>
                  <a:cubicBezTo>
                    <a:pt x="12" y="1326"/>
                    <a:pt x="0" y="1350"/>
                    <a:pt x="6" y="1374"/>
                  </a:cubicBezTo>
                  <a:cubicBezTo>
                    <a:pt x="11" y="1393"/>
                    <a:pt x="28" y="1405"/>
                    <a:pt x="47" y="1405"/>
                  </a:cubicBezTo>
                  <a:cubicBezTo>
                    <a:pt x="51" y="1405"/>
                    <a:pt x="56" y="1404"/>
                    <a:pt x="60" y="1403"/>
                  </a:cubicBezTo>
                  <a:lnTo>
                    <a:pt x="5467" y="86"/>
                  </a:lnTo>
                  <a:cubicBezTo>
                    <a:pt x="5491" y="74"/>
                    <a:pt x="5503" y="56"/>
                    <a:pt x="5497" y="32"/>
                  </a:cubicBezTo>
                  <a:cubicBezTo>
                    <a:pt x="5492" y="12"/>
                    <a:pt x="5475" y="1"/>
                    <a:pt x="5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7219273" y="893888"/>
              <a:ext cx="515144" cy="131544"/>
            </a:xfrm>
            <a:custGeom>
              <a:avLst/>
              <a:gdLst/>
              <a:ahLst/>
              <a:cxnLst/>
              <a:rect l="l" t="t" r="r" b="b"/>
              <a:pathLst>
                <a:path w="5510" h="1407" extrusionOk="0">
                  <a:moveTo>
                    <a:pt x="5459" y="1"/>
                  </a:moveTo>
                  <a:cubicBezTo>
                    <a:pt x="5456" y="1"/>
                    <a:pt x="5453" y="1"/>
                    <a:pt x="5450" y="2"/>
                  </a:cubicBezTo>
                  <a:lnTo>
                    <a:pt x="42" y="1325"/>
                  </a:lnTo>
                  <a:cubicBezTo>
                    <a:pt x="19" y="1331"/>
                    <a:pt x="1" y="1355"/>
                    <a:pt x="13" y="1373"/>
                  </a:cubicBezTo>
                  <a:cubicBezTo>
                    <a:pt x="17" y="1392"/>
                    <a:pt x="33" y="1407"/>
                    <a:pt x="48" y="1407"/>
                  </a:cubicBezTo>
                  <a:cubicBezTo>
                    <a:pt x="52" y="1407"/>
                    <a:pt x="56" y="1406"/>
                    <a:pt x="60" y="1403"/>
                  </a:cubicBezTo>
                  <a:lnTo>
                    <a:pt x="5474" y="85"/>
                  </a:lnTo>
                  <a:cubicBezTo>
                    <a:pt x="5498" y="85"/>
                    <a:pt x="5510" y="62"/>
                    <a:pt x="5504" y="32"/>
                  </a:cubicBezTo>
                  <a:cubicBezTo>
                    <a:pt x="5498" y="16"/>
                    <a:pt x="5480" y="1"/>
                    <a:pt x="5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7246572" y="1005426"/>
              <a:ext cx="515144" cy="131544"/>
            </a:xfrm>
            <a:custGeom>
              <a:avLst/>
              <a:gdLst/>
              <a:ahLst/>
              <a:cxnLst/>
              <a:rect l="l" t="t" r="r" b="b"/>
              <a:pathLst>
                <a:path w="5510" h="1407" extrusionOk="0">
                  <a:moveTo>
                    <a:pt x="5459" y="0"/>
                  </a:moveTo>
                  <a:cubicBezTo>
                    <a:pt x="5456" y="0"/>
                    <a:pt x="5453" y="1"/>
                    <a:pt x="5450" y="1"/>
                  </a:cubicBezTo>
                  <a:lnTo>
                    <a:pt x="37" y="1325"/>
                  </a:lnTo>
                  <a:cubicBezTo>
                    <a:pt x="13" y="1331"/>
                    <a:pt x="1" y="1355"/>
                    <a:pt x="7" y="1373"/>
                  </a:cubicBezTo>
                  <a:cubicBezTo>
                    <a:pt x="16" y="1391"/>
                    <a:pt x="29" y="1406"/>
                    <a:pt x="46" y="1406"/>
                  </a:cubicBezTo>
                  <a:cubicBezTo>
                    <a:pt x="50" y="1406"/>
                    <a:pt x="55" y="1405"/>
                    <a:pt x="60" y="1402"/>
                  </a:cubicBezTo>
                  <a:lnTo>
                    <a:pt x="5474" y="85"/>
                  </a:lnTo>
                  <a:cubicBezTo>
                    <a:pt x="5492" y="79"/>
                    <a:pt x="5510" y="55"/>
                    <a:pt x="5504" y="31"/>
                  </a:cubicBezTo>
                  <a:cubicBezTo>
                    <a:pt x="5493" y="16"/>
                    <a:pt x="5479" y="0"/>
                    <a:pt x="5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7237691" y="968589"/>
              <a:ext cx="515144" cy="131357"/>
            </a:xfrm>
            <a:custGeom>
              <a:avLst/>
              <a:gdLst/>
              <a:ahLst/>
              <a:cxnLst/>
              <a:rect l="l" t="t" r="r" b="b"/>
              <a:pathLst>
                <a:path w="5510" h="1405" extrusionOk="0">
                  <a:moveTo>
                    <a:pt x="5459" y="0"/>
                  </a:moveTo>
                  <a:cubicBezTo>
                    <a:pt x="5456" y="0"/>
                    <a:pt x="5453" y="1"/>
                    <a:pt x="5450" y="2"/>
                  </a:cubicBezTo>
                  <a:lnTo>
                    <a:pt x="36" y="1319"/>
                  </a:lnTo>
                  <a:cubicBezTo>
                    <a:pt x="12" y="1331"/>
                    <a:pt x="0" y="1349"/>
                    <a:pt x="6" y="1373"/>
                  </a:cubicBezTo>
                  <a:cubicBezTo>
                    <a:pt x="11" y="1393"/>
                    <a:pt x="29" y="1404"/>
                    <a:pt x="48" y="1404"/>
                  </a:cubicBezTo>
                  <a:cubicBezTo>
                    <a:pt x="52" y="1404"/>
                    <a:pt x="56" y="1404"/>
                    <a:pt x="60" y="1403"/>
                  </a:cubicBezTo>
                  <a:lnTo>
                    <a:pt x="5468" y="85"/>
                  </a:lnTo>
                  <a:cubicBezTo>
                    <a:pt x="5491" y="79"/>
                    <a:pt x="5509" y="55"/>
                    <a:pt x="5497" y="32"/>
                  </a:cubicBezTo>
                  <a:cubicBezTo>
                    <a:pt x="5492" y="12"/>
                    <a:pt x="5475" y="0"/>
                    <a:pt x="5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/>
            <p:cNvSpPr/>
            <p:nvPr/>
          </p:nvSpPr>
          <p:spPr>
            <a:xfrm>
              <a:off x="7255548" y="1042449"/>
              <a:ext cx="515144" cy="131544"/>
            </a:xfrm>
            <a:custGeom>
              <a:avLst/>
              <a:gdLst/>
              <a:ahLst/>
              <a:cxnLst/>
              <a:rect l="l" t="t" r="r" b="b"/>
              <a:pathLst>
                <a:path w="5510" h="1407" extrusionOk="0">
                  <a:moveTo>
                    <a:pt x="5465" y="1"/>
                  </a:moveTo>
                  <a:cubicBezTo>
                    <a:pt x="5460" y="1"/>
                    <a:pt x="5455" y="2"/>
                    <a:pt x="5449" y="5"/>
                  </a:cubicBezTo>
                  <a:lnTo>
                    <a:pt x="42" y="1322"/>
                  </a:lnTo>
                  <a:cubicBezTo>
                    <a:pt x="18" y="1328"/>
                    <a:pt x="0" y="1352"/>
                    <a:pt x="12" y="1376"/>
                  </a:cubicBezTo>
                  <a:cubicBezTo>
                    <a:pt x="17" y="1392"/>
                    <a:pt x="36" y="1407"/>
                    <a:pt x="52" y="1407"/>
                  </a:cubicBezTo>
                  <a:cubicBezTo>
                    <a:pt x="55" y="1407"/>
                    <a:pt x="57" y="1407"/>
                    <a:pt x="60" y="1406"/>
                  </a:cubicBezTo>
                  <a:lnTo>
                    <a:pt x="5473" y="82"/>
                  </a:lnTo>
                  <a:cubicBezTo>
                    <a:pt x="5497" y="82"/>
                    <a:pt x="5509" y="52"/>
                    <a:pt x="5503" y="35"/>
                  </a:cubicBezTo>
                  <a:cubicBezTo>
                    <a:pt x="5498" y="16"/>
                    <a:pt x="5483" y="1"/>
                    <a:pt x="5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7556501" y="1292543"/>
              <a:ext cx="409217" cy="107142"/>
            </a:xfrm>
            <a:custGeom>
              <a:avLst/>
              <a:gdLst/>
              <a:ahLst/>
              <a:cxnLst/>
              <a:rect l="l" t="t" r="r" b="b"/>
              <a:pathLst>
                <a:path w="4377" h="1146" extrusionOk="0">
                  <a:moveTo>
                    <a:pt x="1" y="1"/>
                  </a:moveTo>
                  <a:lnTo>
                    <a:pt x="4377" y="1145"/>
                  </a:lnTo>
                  <a:lnTo>
                    <a:pt x="4335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7238813" y="1292543"/>
              <a:ext cx="317781" cy="283282"/>
            </a:xfrm>
            <a:custGeom>
              <a:avLst/>
              <a:gdLst/>
              <a:ahLst/>
              <a:cxnLst/>
              <a:rect l="l" t="t" r="r" b="b"/>
              <a:pathLst>
                <a:path w="3399" h="3030" extrusionOk="0">
                  <a:moveTo>
                    <a:pt x="3399" y="1"/>
                  </a:moveTo>
                  <a:lnTo>
                    <a:pt x="0" y="2845"/>
                  </a:lnTo>
                  <a:lnTo>
                    <a:pt x="48" y="3029"/>
                  </a:lnTo>
                  <a:lnTo>
                    <a:pt x="3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 descr="A person in a blue suit&#10;&#10;Description automatically generated">
            <a:extLst>
              <a:ext uri="{FF2B5EF4-FFF2-40B4-BE49-F238E27FC236}">
                <a16:creationId xmlns:a16="http://schemas.microsoft.com/office/drawing/2014/main" id="{F8F2D392-1564-4D43-BDBB-D422FBE11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826" y="1525923"/>
            <a:ext cx="1569473" cy="1685957"/>
          </a:xfrm>
          <a:prstGeom prst="ellipse">
            <a:avLst/>
          </a:prstGeom>
          <a:ln w="190500" cap="rnd">
            <a:solidFill>
              <a:schemeClr val="bg2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CCEC70-7702-7FE6-638D-4EEA7A8B2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694" y="1647397"/>
            <a:ext cx="1730491" cy="1610189"/>
          </a:xfrm>
          <a:prstGeom prst="ellipse">
            <a:avLst/>
          </a:prstGeom>
          <a:ln w="190500" cap="rnd">
            <a:solidFill>
              <a:schemeClr val="bg2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6"/>
          <p:cNvGrpSpPr/>
          <p:nvPr/>
        </p:nvGrpSpPr>
        <p:grpSpPr>
          <a:xfrm>
            <a:off x="7594481" y="1363110"/>
            <a:ext cx="1371920" cy="3911747"/>
            <a:chOff x="7056977" y="1297778"/>
            <a:chExt cx="1371920" cy="3911747"/>
          </a:xfrm>
        </p:grpSpPr>
        <p:sp>
          <p:nvSpPr>
            <p:cNvPr id="429" name="Google Shape;429;p36"/>
            <p:cNvSpPr/>
            <p:nvPr/>
          </p:nvSpPr>
          <p:spPr>
            <a:xfrm>
              <a:off x="7585796" y="2328023"/>
              <a:ext cx="500382" cy="835275"/>
            </a:xfrm>
            <a:custGeom>
              <a:avLst/>
              <a:gdLst/>
              <a:ahLst/>
              <a:cxnLst/>
              <a:rect l="l" t="t" r="r" b="b"/>
              <a:pathLst>
                <a:path w="5754" h="9605" extrusionOk="0">
                  <a:moveTo>
                    <a:pt x="2971" y="1"/>
                  </a:moveTo>
                  <a:cubicBezTo>
                    <a:pt x="1988" y="1"/>
                    <a:pt x="1118" y="148"/>
                    <a:pt x="406" y="340"/>
                  </a:cubicBezTo>
                  <a:lnTo>
                    <a:pt x="6" y="2987"/>
                  </a:lnTo>
                  <a:cubicBezTo>
                    <a:pt x="0" y="2987"/>
                    <a:pt x="0" y="7297"/>
                    <a:pt x="763" y="9605"/>
                  </a:cubicBezTo>
                  <a:lnTo>
                    <a:pt x="4388" y="3052"/>
                  </a:lnTo>
                  <a:lnTo>
                    <a:pt x="5754" y="399"/>
                  </a:lnTo>
                  <a:cubicBezTo>
                    <a:pt x="4760" y="111"/>
                    <a:pt x="3823" y="1"/>
                    <a:pt x="29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7243598" y="2358547"/>
              <a:ext cx="1039115" cy="1306525"/>
            </a:xfrm>
            <a:custGeom>
              <a:avLst/>
              <a:gdLst/>
              <a:ahLst/>
              <a:cxnLst/>
              <a:rect l="l" t="t" r="r" b="b"/>
              <a:pathLst>
                <a:path w="11949" h="15024" extrusionOk="0">
                  <a:moveTo>
                    <a:pt x="4323" y="1"/>
                  </a:moveTo>
                  <a:cubicBezTo>
                    <a:pt x="2981" y="346"/>
                    <a:pt x="2165" y="609"/>
                    <a:pt x="2165" y="609"/>
                  </a:cubicBezTo>
                  <a:lnTo>
                    <a:pt x="2093" y="1062"/>
                  </a:lnTo>
                  <a:lnTo>
                    <a:pt x="1819" y="2922"/>
                  </a:lnTo>
                  <a:cubicBezTo>
                    <a:pt x="454" y="4669"/>
                    <a:pt x="48" y="5682"/>
                    <a:pt x="30" y="6189"/>
                  </a:cubicBezTo>
                  <a:cubicBezTo>
                    <a:pt x="0" y="7334"/>
                    <a:pt x="1306" y="8347"/>
                    <a:pt x="1306" y="8347"/>
                  </a:cubicBezTo>
                  <a:lnTo>
                    <a:pt x="1431" y="12717"/>
                  </a:lnTo>
                  <a:lnTo>
                    <a:pt x="1479" y="14208"/>
                  </a:lnTo>
                  <a:cubicBezTo>
                    <a:pt x="3057" y="14823"/>
                    <a:pt x="4473" y="15024"/>
                    <a:pt x="5648" y="15024"/>
                  </a:cubicBezTo>
                  <a:cubicBezTo>
                    <a:pt x="7857" y="15024"/>
                    <a:pt x="9218" y="14315"/>
                    <a:pt x="9218" y="14315"/>
                  </a:cubicBezTo>
                  <a:cubicBezTo>
                    <a:pt x="9265" y="14041"/>
                    <a:pt x="9313" y="13749"/>
                    <a:pt x="9379" y="13457"/>
                  </a:cubicBezTo>
                  <a:cubicBezTo>
                    <a:pt x="10070" y="10112"/>
                    <a:pt x="11948" y="5879"/>
                    <a:pt x="11948" y="5879"/>
                  </a:cubicBezTo>
                  <a:lnTo>
                    <a:pt x="11948" y="960"/>
                  </a:lnTo>
                  <a:cubicBezTo>
                    <a:pt x="11245" y="549"/>
                    <a:pt x="10422" y="257"/>
                    <a:pt x="9701" y="60"/>
                  </a:cubicBezTo>
                  <a:lnTo>
                    <a:pt x="8019" y="2624"/>
                  </a:lnTo>
                  <a:lnTo>
                    <a:pt x="4687" y="8538"/>
                  </a:lnTo>
                  <a:cubicBezTo>
                    <a:pt x="3935" y="6237"/>
                    <a:pt x="4227" y="2666"/>
                    <a:pt x="4227" y="2666"/>
                  </a:cubicBezTo>
                  <a:lnTo>
                    <a:pt x="43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7430742" y="2356982"/>
              <a:ext cx="761705" cy="871625"/>
            </a:xfrm>
            <a:custGeom>
              <a:avLst/>
              <a:gdLst/>
              <a:ahLst/>
              <a:cxnLst/>
              <a:rect l="l" t="t" r="r" b="b"/>
              <a:pathLst>
                <a:path w="8759" h="10023" extrusionOk="0">
                  <a:moveTo>
                    <a:pt x="2171" y="1"/>
                  </a:moveTo>
                  <a:lnTo>
                    <a:pt x="2171" y="1"/>
                  </a:lnTo>
                  <a:cubicBezTo>
                    <a:pt x="1777" y="102"/>
                    <a:pt x="1432" y="174"/>
                    <a:pt x="1134" y="287"/>
                  </a:cubicBezTo>
                  <a:lnTo>
                    <a:pt x="1" y="3727"/>
                  </a:lnTo>
                  <a:lnTo>
                    <a:pt x="996" y="3906"/>
                  </a:lnTo>
                  <a:lnTo>
                    <a:pt x="13" y="4609"/>
                  </a:lnTo>
                  <a:cubicBezTo>
                    <a:pt x="13" y="4609"/>
                    <a:pt x="1187" y="8139"/>
                    <a:pt x="2487" y="10023"/>
                  </a:cubicBezTo>
                  <a:cubicBezTo>
                    <a:pt x="2487" y="10023"/>
                    <a:pt x="6457" y="6744"/>
                    <a:pt x="7447" y="5003"/>
                  </a:cubicBezTo>
                  <a:lnTo>
                    <a:pt x="6291" y="4108"/>
                  </a:lnTo>
                  <a:lnTo>
                    <a:pt x="7859" y="4073"/>
                  </a:lnTo>
                  <a:lnTo>
                    <a:pt x="8759" y="502"/>
                  </a:lnTo>
                  <a:cubicBezTo>
                    <a:pt x="8341" y="323"/>
                    <a:pt x="7930" y="180"/>
                    <a:pt x="7531" y="60"/>
                  </a:cubicBezTo>
                  <a:lnTo>
                    <a:pt x="5861" y="2624"/>
                  </a:lnTo>
                  <a:lnTo>
                    <a:pt x="2535" y="8544"/>
                  </a:lnTo>
                  <a:cubicBezTo>
                    <a:pt x="1783" y="6237"/>
                    <a:pt x="2075" y="2672"/>
                    <a:pt x="2075" y="2672"/>
                  </a:cubicBez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7244120" y="2451858"/>
              <a:ext cx="1038593" cy="1076944"/>
            </a:xfrm>
            <a:custGeom>
              <a:avLst/>
              <a:gdLst/>
              <a:ahLst/>
              <a:cxnLst/>
              <a:rect l="l" t="t" r="r" b="b"/>
              <a:pathLst>
                <a:path w="11943" h="12384" extrusionOk="0">
                  <a:moveTo>
                    <a:pt x="2099" y="1"/>
                  </a:moveTo>
                  <a:lnTo>
                    <a:pt x="1819" y="1855"/>
                  </a:lnTo>
                  <a:cubicBezTo>
                    <a:pt x="460" y="3608"/>
                    <a:pt x="48" y="4621"/>
                    <a:pt x="30" y="5128"/>
                  </a:cubicBezTo>
                  <a:cubicBezTo>
                    <a:pt x="0" y="6267"/>
                    <a:pt x="1306" y="7280"/>
                    <a:pt x="1306" y="7280"/>
                  </a:cubicBezTo>
                  <a:lnTo>
                    <a:pt x="1431" y="11656"/>
                  </a:lnTo>
                  <a:cubicBezTo>
                    <a:pt x="1505" y="11658"/>
                    <a:pt x="1580" y="11659"/>
                    <a:pt x="1657" y="11659"/>
                  </a:cubicBezTo>
                  <a:cubicBezTo>
                    <a:pt x="2670" y="11659"/>
                    <a:pt x="3897" y="11504"/>
                    <a:pt x="5283" y="10983"/>
                  </a:cubicBezTo>
                  <a:cubicBezTo>
                    <a:pt x="6964" y="11883"/>
                    <a:pt x="8377" y="12253"/>
                    <a:pt x="9373" y="12384"/>
                  </a:cubicBezTo>
                  <a:cubicBezTo>
                    <a:pt x="10064" y="9039"/>
                    <a:pt x="11942" y="4806"/>
                    <a:pt x="11942" y="4806"/>
                  </a:cubicBezTo>
                  <a:lnTo>
                    <a:pt x="11942" y="406"/>
                  </a:lnTo>
                  <a:cubicBezTo>
                    <a:pt x="11893" y="371"/>
                    <a:pt x="11858" y="352"/>
                    <a:pt x="11838" y="352"/>
                  </a:cubicBezTo>
                  <a:cubicBezTo>
                    <a:pt x="11831" y="352"/>
                    <a:pt x="11826" y="354"/>
                    <a:pt x="11823" y="358"/>
                  </a:cubicBezTo>
                  <a:cubicBezTo>
                    <a:pt x="11802" y="353"/>
                    <a:pt x="11781" y="350"/>
                    <a:pt x="11759" y="350"/>
                  </a:cubicBezTo>
                  <a:cubicBezTo>
                    <a:pt x="10577" y="350"/>
                    <a:pt x="9599" y="8896"/>
                    <a:pt x="9599" y="8896"/>
                  </a:cubicBezTo>
                  <a:lnTo>
                    <a:pt x="5110" y="7817"/>
                  </a:lnTo>
                  <a:cubicBezTo>
                    <a:pt x="4949" y="8008"/>
                    <a:pt x="4710" y="8383"/>
                    <a:pt x="4520" y="8842"/>
                  </a:cubicBezTo>
                  <a:lnTo>
                    <a:pt x="2296" y="8485"/>
                  </a:lnTo>
                  <a:lnTo>
                    <a:pt x="2338" y="42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7088022" y="2411420"/>
              <a:ext cx="365156" cy="972241"/>
            </a:xfrm>
            <a:custGeom>
              <a:avLst/>
              <a:gdLst/>
              <a:ahLst/>
              <a:cxnLst/>
              <a:rect l="l" t="t" r="r" b="b"/>
              <a:pathLst>
                <a:path w="4199" h="11180" extrusionOk="0">
                  <a:moveTo>
                    <a:pt x="3966" y="1"/>
                  </a:moveTo>
                  <a:cubicBezTo>
                    <a:pt x="3966" y="1"/>
                    <a:pt x="2332" y="454"/>
                    <a:pt x="1163" y="5015"/>
                  </a:cubicBezTo>
                  <a:cubicBezTo>
                    <a:pt x="1" y="9558"/>
                    <a:pt x="347" y="11018"/>
                    <a:pt x="746" y="11179"/>
                  </a:cubicBezTo>
                  <a:cubicBezTo>
                    <a:pt x="2946" y="9892"/>
                    <a:pt x="4162" y="8491"/>
                    <a:pt x="4162" y="8491"/>
                  </a:cubicBezTo>
                  <a:lnTo>
                    <a:pt x="4198" y="4287"/>
                  </a:lnTo>
                  <a:lnTo>
                    <a:pt x="3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56977" y="3594023"/>
              <a:ext cx="1371920" cy="1615502"/>
            </a:xfrm>
            <a:custGeom>
              <a:avLst/>
              <a:gdLst/>
              <a:ahLst/>
              <a:cxnLst/>
              <a:rect l="l" t="t" r="r" b="b"/>
              <a:pathLst>
                <a:path w="15776" h="18577" extrusionOk="0">
                  <a:moveTo>
                    <a:pt x="3631" y="1"/>
                  </a:moveTo>
                  <a:cubicBezTo>
                    <a:pt x="3631" y="1"/>
                    <a:pt x="0" y="5772"/>
                    <a:pt x="3554" y="18113"/>
                  </a:cubicBezTo>
                  <a:cubicBezTo>
                    <a:pt x="3554" y="18113"/>
                    <a:pt x="4733" y="18577"/>
                    <a:pt x="7916" y="18577"/>
                  </a:cubicBezTo>
                  <a:cubicBezTo>
                    <a:pt x="9507" y="18577"/>
                    <a:pt x="11600" y="18461"/>
                    <a:pt x="14297" y="18113"/>
                  </a:cubicBezTo>
                  <a:cubicBezTo>
                    <a:pt x="14297" y="18113"/>
                    <a:pt x="15775" y="6136"/>
                    <a:pt x="11376" y="108"/>
                  </a:cubicBezTo>
                  <a:lnTo>
                    <a:pt x="3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7100458" y="3149732"/>
              <a:ext cx="773705" cy="275845"/>
            </a:xfrm>
            <a:custGeom>
              <a:avLst/>
              <a:gdLst/>
              <a:ahLst/>
              <a:cxnLst/>
              <a:rect l="l" t="t" r="r" b="b"/>
              <a:pathLst>
                <a:path w="8897" h="3172" extrusionOk="0">
                  <a:moveTo>
                    <a:pt x="4019" y="1"/>
                  </a:moveTo>
                  <a:cubicBezTo>
                    <a:pt x="4019" y="1"/>
                    <a:pt x="1" y="1"/>
                    <a:pt x="597" y="2689"/>
                  </a:cubicBezTo>
                  <a:cubicBezTo>
                    <a:pt x="811" y="2770"/>
                    <a:pt x="1848" y="3171"/>
                    <a:pt x="3420" y="3171"/>
                  </a:cubicBezTo>
                  <a:cubicBezTo>
                    <a:pt x="4866" y="3171"/>
                    <a:pt x="6765" y="2832"/>
                    <a:pt x="8896" y="1592"/>
                  </a:cubicBezTo>
                  <a:lnTo>
                    <a:pt x="8372" y="698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7449960" y="3149732"/>
              <a:ext cx="424203" cy="239060"/>
            </a:xfrm>
            <a:custGeom>
              <a:avLst/>
              <a:gdLst/>
              <a:ahLst/>
              <a:cxnLst/>
              <a:rect l="l" t="t" r="r" b="b"/>
              <a:pathLst>
                <a:path w="4878" h="2749" extrusionOk="0">
                  <a:moveTo>
                    <a:pt x="0" y="1"/>
                  </a:moveTo>
                  <a:cubicBezTo>
                    <a:pt x="0" y="1"/>
                    <a:pt x="1640" y="1527"/>
                    <a:pt x="2254" y="2749"/>
                  </a:cubicBezTo>
                  <a:cubicBezTo>
                    <a:pt x="3089" y="2505"/>
                    <a:pt x="3709" y="2278"/>
                    <a:pt x="4877" y="1604"/>
                  </a:cubicBezTo>
                  <a:lnTo>
                    <a:pt x="4353" y="6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375781" y="3069987"/>
              <a:ext cx="308108" cy="200101"/>
            </a:xfrm>
            <a:custGeom>
              <a:avLst/>
              <a:gdLst/>
              <a:ahLst/>
              <a:cxnLst/>
              <a:rect l="l" t="t" r="r" b="b"/>
              <a:pathLst>
                <a:path w="3543" h="2301" extrusionOk="0">
                  <a:moveTo>
                    <a:pt x="1447" y="1"/>
                  </a:moveTo>
                  <a:cubicBezTo>
                    <a:pt x="52" y="1"/>
                    <a:pt x="1" y="1031"/>
                    <a:pt x="1" y="1031"/>
                  </a:cubicBezTo>
                  <a:cubicBezTo>
                    <a:pt x="710" y="1627"/>
                    <a:pt x="2290" y="1871"/>
                    <a:pt x="2910" y="2301"/>
                  </a:cubicBezTo>
                  <a:cubicBezTo>
                    <a:pt x="3339" y="1365"/>
                    <a:pt x="3542" y="500"/>
                    <a:pt x="3542" y="500"/>
                  </a:cubicBezTo>
                  <a:cubicBezTo>
                    <a:pt x="2628" y="135"/>
                    <a:pt x="1950" y="1"/>
                    <a:pt x="1447" y="1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7570229" y="3089554"/>
              <a:ext cx="121921" cy="208014"/>
            </a:xfrm>
            <a:custGeom>
              <a:avLst/>
              <a:gdLst/>
              <a:ahLst/>
              <a:cxnLst/>
              <a:rect l="l" t="t" r="r" b="b"/>
              <a:pathLst>
                <a:path w="1402" h="2392" extrusionOk="0">
                  <a:moveTo>
                    <a:pt x="776" y="1"/>
                  </a:moveTo>
                  <a:cubicBezTo>
                    <a:pt x="776" y="1"/>
                    <a:pt x="0" y="633"/>
                    <a:pt x="0" y="1962"/>
                  </a:cubicBezTo>
                  <a:cubicBezTo>
                    <a:pt x="215" y="2111"/>
                    <a:pt x="436" y="2255"/>
                    <a:pt x="638" y="2392"/>
                  </a:cubicBezTo>
                  <a:cubicBezTo>
                    <a:pt x="919" y="1289"/>
                    <a:pt x="1223" y="627"/>
                    <a:pt x="1402" y="120"/>
                  </a:cubicBezTo>
                  <a:lnTo>
                    <a:pt x="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7612232" y="2441335"/>
              <a:ext cx="781880" cy="1053812"/>
            </a:xfrm>
            <a:custGeom>
              <a:avLst/>
              <a:gdLst/>
              <a:ahLst/>
              <a:cxnLst/>
              <a:rect l="l" t="t" r="r" b="b"/>
              <a:pathLst>
                <a:path w="8991" h="12118" extrusionOk="0">
                  <a:moveTo>
                    <a:pt x="7646" y="0"/>
                  </a:moveTo>
                  <a:cubicBezTo>
                    <a:pt x="6462" y="0"/>
                    <a:pt x="5444" y="8546"/>
                    <a:pt x="5444" y="8546"/>
                  </a:cubicBezTo>
                  <a:lnTo>
                    <a:pt x="948" y="7467"/>
                  </a:lnTo>
                  <a:cubicBezTo>
                    <a:pt x="638" y="7854"/>
                    <a:pt x="0" y="8933"/>
                    <a:pt x="60" y="10019"/>
                  </a:cubicBezTo>
                  <a:cubicBezTo>
                    <a:pt x="2963" y="11888"/>
                    <a:pt x="5269" y="12118"/>
                    <a:pt x="6229" y="12118"/>
                  </a:cubicBezTo>
                  <a:cubicBezTo>
                    <a:pt x="6543" y="12118"/>
                    <a:pt x="6714" y="12093"/>
                    <a:pt x="6714" y="12093"/>
                  </a:cubicBezTo>
                  <a:cubicBezTo>
                    <a:pt x="6714" y="12093"/>
                    <a:pt x="6722" y="12095"/>
                    <a:pt x="6739" y="12095"/>
                  </a:cubicBezTo>
                  <a:cubicBezTo>
                    <a:pt x="6933" y="12095"/>
                    <a:pt x="8195" y="11882"/>
                    <a:pt x="8580" y="6418"/>
                  </a:cubicBezTo>
                  <a:cubicBezTo>
                    <a:pt x="8991" y="509"/>
                    <a:pt x="7709" y="8"/>
                    <a:pt x="7709" y="8"/>
                  </a:cubicBezTo>
                  <a:cubicBezTo>
                    <a:pt x="7688" y="3"/>
                    <a:pt x="7667" y="0"/>
                    <a:pt x="7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944081" y="3025549"/>
              <a:ext cx="308369" cy="207666"/>
            </a:xfrm>
            <a:custGeom>
              <a:avLst/>
              <a:gdLst/>
              <a:ahLst/>
              <a:cxnLst/>
              <a:rect l="l" t="t" r="r" b="b"/>
              <a:pathLst>
                <a:path w="3546" h="2388" extrusionOk="0">
                  <a:moveTo>
                    <a:pt x="3072" y="0"/>
                  </a:moveTo>
                  <a:cubicBezTo>
                    <a:pt x="2686" y="0"/>
                    <a:pt x="2040" y="346"/>
                    <a:pt x="1771" y="457"/>
                  </a:cubicBezTo>
                  <a:cubicBezTo>
                    <a:pt x="1431" y="600"/>
                    <a:pt x="0" y="1452"/>
                    <a:pt x="0" y="1452"/>
                  </a:cubicBezTo>
                  <a:lnTo>
                    <a:pt x="1491" y="1816"/>
                  </a:lnTo>
                  <a:cubicBezTo>
                    <a:pt x="1491" y="1816"/>
                    <a:pt x="1592" y="1816"/>
                    <a:pt x="1789" y="1917"/>
                  </a:cubicBezTo>
                  <a:cubicBezTo>
                    <a:pt x="1927" y="1989"/>
                    <a:pt x="2650" y="2388"/>
                    <a:pt x="2924" y="2388"/>
                  </a:cubicBezTo>
                  <a:cubicBezTo>
                    <a:pt x="2991" y="2388"/>
                    <a:pt x="3031" y="2364"/>
                    <a:pt x="3029" y="2305"/>
                  </a:cubicBezTo>
                  <a:cubicBezTo>
                    <a:pt x="3011" y="2007"/>
                    <a:pt x="2290" y="1667"/>
                    <a:pt x="2289" y="1667"/>
                  </a:cubicBezTo>
                  <a:lnTo>
                    <a:pt x="2289" y="1667"/>
                  </a:lnTo>
                  <a:cubicBezTo>
                    <a:pt x="2290" y="1667"/>
                    <a:pt x="2789" y="1844"/>
                    <a:pt x="3088" y="1844"/>
                  </a:cubicBezTo>
                  <a:cubicBezTo>
                    <a:pt x="3203" y="1844"/>
                    <a:pt x="3288" y="1818"/>
                    <a:pt x="3303" y="1744"/>
                  </a:cubicBezTo>
                  <a:cubicBezTo>
                    <a:pt x="3369" y="1411"/>
                    <a:pt x="2462" y="1285"/>
                    <a:pt x="2462" y="1285"/>
                  </a:cubicBezTo>
                  <a:lnTo>
                    <a:pt x="2462" y="1285"/>
                  </a:lnTo>
                  <a:cubicBezTo>
                    <a:pt x="2462" y="1285"/>
                    <a:pt x="2492" y="1286"/>
                    <a:pt x="2540" y="1286"/>
                  </a:cubicBezTo>
                  <a:cubicBezTo>
                    <a:pt x="2789" y="1286"/>
                    <a:pt x="3545" y="1265"/>
                    <a:pt x="3535" y="1011"/>
                  </a:cubicBezTo>
                  <a:cubicBezTo>
                    <a:pt x="3522" y="831"/>
                    <a:pt x="3100" y="792"/>
                    <a:pt x="2739" y="792"/>
                  </a:cubicBezTo>
                  <a:cubicBezTo>
                    <a:pt x="2467" y="792"/>
                    <a:pt x="2230" y="814"/>
                    <a:pt x="2230" y="814"/>
                  </a:cubicBezTo>
                  <a:cubicBezTo>
                    <a:pt x="2295" y="773"/>
                    <a:pt x="3482" y="463"/>
                    <a:pt x="3357" y="153"/>
                  </a:cubicBezTo>
                  <a:cubicBezTo>
                    <a:pt x="3312" y="43"/>
                    <a:pt x="3208" y="0"/>
                    <a:pt x="3072" y="0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7619450" y="2342372"/>
              <a:ext cx="433073" cy="268801"/>
            </a:xfrm>
            <a:custGeom>
              <a:avLst/>
              <a:gdLst/>
              <a:ahLst/>
              <a:cxnLst/>
              <a:rect l="l" t="t" r="r" b="b"/>
              <a:pathLst>
                <a:path w="4980" h="3091" extrusionOk="0">
                  <a:moveTo>
                    <a:pt x="1491" y="0"/>
                  </a:moveTo>
                  <a:cubicBezTo>
                    <a:pt x="909" y="0"/>
                    <a:pt x="456" y="24"/>
                    <a:pt x="347" y="91"/>
                  </a:cubicBezTo>
                  <a:cubicBezTo>
                    <a:pt x="347" y="91"/>
                    <a:pt x="1" y="1069"/>
                    <a:pt x="830" y="2750"/>
                  </a:cubicBezTo>
                  <a:lnTo>
                    <a:pt x="2082" y="1421"/>
                  </a:lnTo>
                  <a:lnTo>
                    <a:pt x="2618" y="3090"/>
                  </a:lnTo>
                  <a:cubicBezTo>
                    <a:pt x="2618" y="3090"/>
                    <a:pt x="4598" y="1683"/>
                    <a:pt x="4979" y="133"/>
                  </a:cubicBezTo>
                  <a:cubicBezTo>
                    <a:pt x="4975" y="133"/>
                    <a:pt x="2869" y="0"/>
                    <a:pt x="1491" y="0"/>
                  </a:cubicBez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239946" y="1297778"/>
              <a:ext cx="1089640" cy="947022"/>
            </a:xfrm>
            <a:custGeom>
              <a:avLst/>
              <a:gdLst/>
              <a:ahLst/>
              <a:cxnLst/>
              <a:rect l="l" t="t" r="r" b="b"/>
              <a:pathLst>
                <a:path w="12530" h="10890" extrusionOk="0">
                  <a:moveTo>
                    <a:pt x="7933" y="1"/>
                  </a:moveTo>
                  <a:cubicBezTo>
                    <a:pt x="7451" y="1"/>
                    <a:pt x="6894" y="106"/>
                    <a:pt x="6249" y="334"/>
                  </a:cubicBezTo>
                  <a:cubicBezTo>
                    <a:pt x="6249" y="334"/>
                    <a:pt x="6213" y="332"/>
                    <a:pt x="6149" y="332"/>
                  </a:cubicBezTo>
                  <a:cubicBezTo>
                    <a:pt x="5694" y="332"/>
                    <a:pt x="3820" y="469"/>
                    <a:pt x="3339" y="2695"/>
                  </a:cubicBezTo>
                  <a:cubicBezTo>
                    <a:pt x="2791" y="5241"/>
                    <a:pt x="1" y="10815"/>
                    <a:pt x="5945" y="10887"/>
                  </a:cubicBezTo>
                  <a:cubicBezTo>
                    <a:pt x="6132" y="10889"/>
                    <a:pt x="6314" y="10890"/>
                    <a:pt x="6491" y="10890"/>
                  </a:cubicBezTo>
                  <a:cubicBezTo>
                    <a:pt x="11924" y="10890"/>
                    <a:pt x="12530" y="9974"/>
                    <a:pt x="11704" y="6278"/>
                  </a:cubicBezTo>
                  <a:cubicBezTo>
                    <a:pt x="10990" y="3055"/>
                    <a:pt x="10535" y="1"/>
                    <a:pt x="7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736676" y="2017915"/>
              <a:ext cx="231842" cy="432465"/>
            </a:xfrm>
            <a:custGeom>
              <a:avLst/>
              <a:gdLst/>
              <a:ahLst/>
              <a:cxnLst/>
              <a:rect l="l" t="t" r="r" b="b"/>
              <a:pathLst>
                <a:path w="2666" h="4973" extrusionOk="0">
                  <a:moveTo>
                    <a:pt x="18" y="1"/>
                  </a:moveTo>
                  <a:lnTo>
                    <a:pt x="12" y="2803"/>
                  </a:lnTo>
                  <a:lnTo>
                    <a:pt x="0" y="4961"/>
                  </a:lnTo>
                  <a:lnTo>
                    <a:pt x="2641" y="4973"/>
                  </a:lnTo>
                  <a:lnTo>
                    <a:pt x="2647" y="2171"/>
                  </a:lnTo>
                  <a:lnTo>
                    <a:pt x="2665" y="1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641800" y="2264193"/>
              <a:ext cx="410202" cy="323066"/>
            </a:xfrm>
            <a:custGeom>
              <a:avLst/>
              <a:gdLst/>
              <a:ahLst/>
              <a:cxnLst/>
              <a:rect l="l" t="t" r="r" b="b"/>
              <a:pathLst>
                <a:path w="4717" h="3715" extrusionOk="0">
                  <a:moveTo>
                    <a:pt x="3738" y="1"/>
                  </a:moveTo>
                  <a:cubicBezTo>
                    <a:pt x="3619" y="1396"/>
                    <a:pt x="1914" y="1831"/>
                    <a:pt x="1914" y="1831"/>
                  </a:cubicBezTo>
                  <a:cubicBezTo>
                    <a:pt x="1050" y="1330"/>
                    <a:pt x="1103" y="78"/>
                    <a:pt x="1103" y="78"/>
                  </a:cubicBezTo>
                  <a:lnTo>
                    <a:pt x="1103" y="78"/>
                  </a:lnTo>
                  <a:lnTo>
                    <a:pt x="84" y="996"/>
                  </a:lnTo>
                  <a:cubicBezTo>
                    <a:pt x="0" y="2010"/>
                    <a:pt x="519" y="3452"/>
                    <a:pt x="519" y="3452"/>
                  </a:cubicBezTo>
                  <a:lnTo>
                    <a:pt x="1854" y="2135"/>
                  </a:lnTo>
                  <a:lnTo>
                    <a:pt x="2367" y="3715"/>
                  </a:lnTo>
                  <a:cubicBezTo>
                    <a:pt x="3625" y="3089"/>
                    <a:pt x="4716" y="1032"/>
                    <a:pt x="4716" y="1032"/>
                  </a:cubicBezTo>
                  <a:lnTo>
                    <a:pt x="3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737719" y="2174534"/>
              <a:ext cx="229233" cy="80353"/>
            </a:xfrm>
            <a:custGeom>
              <a:avLst/>
              <a:gdLst/>
              <a:ahLst/>
              <a:cxnLst/>
              <a:rect l="l" t="t" r="r" b="b"/>
              <a:pathLst>
                <a:path w="2636" h="924" extrusionOk="0">
                  <a:moveTo>
                    <a:pt x="2635" y="0"/>
                  </a:moveTo>
                  <a:lnTo>
                    <a:pt x="0" y="298"/>
                  </a:lnTo>
                  <a:cubicBezTo>
                    <a:pt x="0" y="298"/>
                    <a:pt x="930" y="923"/>
                    <a:pt x="2318" y="923"/>
                  </a:cubicBezTo>
                  <a:cubicBezTo>
                    <a:pt x="2421" y="923"/>
                    <a:pt x="2527" y="920"/>
                    <a:pt x="2635" y="912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572838" y="1396307"/>
              <a:ext cx="560038" cy="827535"/>
            </a:xfrm>
            <a:custGeom>
              <a:avLst/>
              <a:gdLst/>
              <a:ahLst/>
              <a:cxnLst/>
              <a:rect l="l" t="t" r="r" b="b"/>
              <a:pathLst>
                <a:path w="6440" h="9516" extrusionOk="0">
                  <a:moveTo>
                    <a:pt x="3227" y="0"/>
                  </a:moveTo>
                  <a:cubicBezTo>
                    <a:pt x="3225" y="0"/>
                    <a:pt x="3222" y="0"/>
                    <a:pt x="3220" y="0"/>
                  </a:cubicBezTo>
                  <a:cubicBezTo>
                    <a:pt x="1437" y="0"/>
                    <a:pt x="0" y="2135"/>
                    <a:pt x="0" y="4758"/>
                  </a:cubicBezTo>
                  <a:cubicBezTo>
                    <a:pt x="0" y="7381"/>
                    <a:pt x="781" y="9516"/>
                    <a:pt x="3220" y="9516"/>
                  </a:cubicBezTo>
                  <a:cubicBezTo>
                    <a:pt x="5575" y="9516"/>
                    <a:pt x="6439" y="7381"/>
                    <a:pt x="6439" y="4758"/>
                  </a:cubicBezTo>
                  <a:cubicBezTo>
                    <a:pt x="6439" y="2132"/>
                    <a:pt x="5006" y="0"/>
                    <a:pt x="3227" y="0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8063307" y="1768506"/>
              <a:ext cx="128618" cy="181578"/>
            </a:xfrm>
            <a:custGeom>
              <a:avLst/>
              <a:gdLst/>
              <a:ahLst/>
              <a:cxnLst/>
              <a:rect l="l" t="t" r="r" b="b"/>
              <a:pathLst>
                <a:path w="1479" h="2088" extrusionOk="0">
                  <a:moveTo>
                    <a:pt x="740" y="1"/>
                  </a:moveTo>
                  <a:cubicBezTo>
                    <a:pt x="334" y="1"/>
                    <a:pt x="0" y="466"/>
                    <a:pt x="0" y="1044"/>
                  </a:cubicBezTo>
                  <a:cubicBezTo>
                    <a:pt x="0" y="1623"/>
                    <a:pt x="334" y="2088"/>
                    <a:pt x="740" y="2088"/>
                  </a:cubicBezTo>
                  <a:cubicBezTo>
                    <a:pt x="1145" y="2088"/>
                    <a:pt x="1479" y="1623"/>
                    <a:pt x="1479" y="1044"/>
                  </a:cubicBezTo>
                  <a:cubicBezTo>
                    <a:pt x="1479" y="466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7508573" y="1768506"/>
              <a:ext cx="128618" cy="181578"/>
            </a:xfrm>
            <a:custGeom>
              <a:avLst/>
              <a:gdLst/>
              <a:ahLst/>
              <a:cxnLst/>
              <a:rect l="l" t="t" r="r" b="b"/>
              <a:pathLst>
                <a:path w="1479" h="2088" extrusionOk="0">
                  <a:moveTo>
                    <a:pt x="739" y="1"/>
                  </a:moveTo>
                  <a:cubicBezTo>
                    <a:pt x="334" y="1"/>
                    <a:pt x="0" y="466"/>
                    <a:pt x="0" y="1044"/>
                  </a:cubicBezTo>
                  <a:cubicBezTo>
                    <a:pt x="0" y="1623"/>
                    <a:pt x="334" y="2088"/>
                    <a:pt x="739" y="2088"/>
                  </a:cubicBezTo>
                  <a:cubicBezTo>
                    <a:pt x="1145" y="2088"/>
                    <a:pt x="1479" y="1623"/>
                    <a:pt x="1479" y="1044"/>
                  </a:cubicBezTo>
                  <a:cubicBezTo>
                    <a:pt x="1479" y="466"/>
                    <a:pt x="1145" y="1"/>
                    <a:pt x="739" y="1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8119311" y="1807466"/>
              <a:ext cx="33741" cy="113573"/>
            </a:xfrm>
            <a:custGeom>
              <a:avLst/>
              <a:gdLst/>
              <a:ahLst/>
              <a:cxnLst/>
              <a:rect l="l" t="t" r="r" b="b"/>
              <a:pathLst>
                <a:path w="388" h="1306" fill="none" extrusionOk="0">
                  <a:moveTo>
                    <a:pt x="113" y="0"/>
                  </a:moveTo>
                  <a:cubicBezTo>
                    <a:pt x="221" y="30"/>
                    <a:pt x="292" y="143"/>
                    <a:pt x="328" y="245"/>
                  </a:cubicBezTo>
                  <a:cubicBezTo>
                    <a:pt x="388" y="435"/>
                    <a:pt x="370" y="632"/>
                    <a:pt x="304" y="811"/>
                  </a:cubicBezTo>
                  <a:cubicBezTo>
                    <a:pt x="239" y="990"/>
                    <a:pt x="125" y="1157"/>
                    <a:pt x="0" y="1306"/>
                  </a:cubicBezTo>
                </a:path>
              </a:pathLst>
            </a:custGeom>
            <a:solidFill>
              <a:srgbClr val="000000"/>
            </a:solidFill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7539619" y="1807466"/>
              <a:ext cx="33828" cy="113573"/>
            </a:xfrm>
            <a:custGeom>
              <a:avLst/>
              <a:gdLst/>
              <a:ahLst/>
              <a:cxnLst/>
              <a:rect l="l" t="t" r="r" b="b"/>
              <a:pathLst>
                <a:path w="389" h="1306" fill="none" extrusionOk="0">
                  <a:moveTo>
                    <a:pt x="281" y="0"/>
                  </a:moveTo>
                  <a:cubicBezTo>
                    <a:pt x="168" y="30"/>
                    <a:pt x="102" y="143"/>
                    <a:pt x="60" y="245"/>
                  </a:cubicBezTo>
                  <a:cubicBezTo>
                    <a:pt x="1" y="435"/>
                    <a:pt x="19" y="632"/>
                    <a:pt x="84" y="811"/>
                  </a:cubicBezTo>
                  <a:cubicBezTo>
                    <a:pt x="150" y="990"/>
                    <a:pt x="263" y="1157"/>
                    <a:pt x="388" y="1306"/>
                  </a:cubicBezTo>
                </a:path>
              </a:pathLst>
            </a:custGeom>
            <a:solidFill>
              <a:srgbClr val="000000"/>
            </a:solidFill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7766243" y="2043830"/>
              <a:ext cx="152967" cy="71135"/>
            </a:xfrm>
            <a:custGeom>
              <a:avLst/>
              <a:gdLst/>
              <a:ahLst/>
              <a:cxnLst/>
              <a:rect l="l" t="t" r="r" b="b"/>
              <a:pathLst>
                <a:path w="1759" h="818" extrusionOk="0">
                  <a:moveTo>
                    <a:pt x="0" y="1"/>
                  </a:moveTo>
                  <a:cubicBezTo>
                    <a:pt x="0" y="1"/>
                    <a:pt x="42" y="817"/>
                    <a:pt x="900" y="817"/>
                  </a:cubicBezTo>
                  <a:cubicBezTo>
                    <a:pt x="1759" y="817"/>
                    <a:pt x="1759" y="1"/>
                    <a:pt x="1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7790071" y="1821988"/>
              <a:ext cx="69570" cy="164359"/>
            </a:xfrm>
            <a:custGeom>
              <a:avLst/>
              <a:gdLst/>
              <a:ahLst/>
              <a:cxnLst/>
              <a:rect l="l" t="t" r="r" b="b"/>
              <a:pathLst>
                <a:path w="800" h="1890" fill="none" extrusionOk="0">
                  <a:moveTo>
                    <a:pt x="638" y="0"/>
                  </a:moveTo>
                  <a:cubicBezTo>
                    <a:pt x="662" y="334"/>
                    <a:pt x="561" y="686"/>
                    <a:pt x="352" y="954"/>
                  </a:cubicBezTo>
                  <a:cubicBezTo>
                    <a:pt x="269" y="1055"/>
                    <a:pt x="173" y="1145"/>
                    <a:pt x="102" y="1258"/>
                  </a:cubicBezTo>
                  <a:cubicBezTo>
                    <a:pt x="36" y="1371"/>
                    <a:pt x="0" y="1508"/>
                    <a:pt x="54" y="1628"/>
                  </a:cubicBezTo>
                  <a:cubicBezTo>
                    <a:pt x="102" y="1759"/>
                    <a:pt x="233" y="1824"/>
                    <a:pt x="364" y="1854"/>
                  </a:cubicBezTo>
                  <a:cubicBezTo>
                    <a:pt x="501" y="1884"/>
                    <a:pt x="632" y="1866"/>
                    <a:pt x="769" y="1878"/>
                  </a:cubicBezTo>
                  <a:cubicBezTo>
                    <a:pt x="775" y="1878"/>
                    <a:pt x="781" y="1878"/>
                    <a:pt x="787" y="1884"/>
                  </a:cubicBezTo>
                  <a:cubicBezTo>
                    <a:pt x="799" y="1890"/>
                    <a:pt x="775" y="1890"/>
                    <a:pt x="775" y="1884"/>
                  </a:cubicBezTo>
                </a:path>
              </a:pathLst>
            </a:custGeom>
            <a:solidFill>
              <a:srgbClr val="000000"/>
            </a:solidFill>
            <a:ln w="5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7747024" y="1361087"/>
              <a:ext cx="385331" cy="407506"/>
            </a:xfrm>
            <a:custGeom>
              <a:avLst/>
              <a:gdLst/>
              <a:ahLst/>
              <a:cxnLst/>
              <a:rect l="l" t="t" r="r" b="b"/>
              <a:pathLst>
                <a:path w="4431" h="4686" extrusionOk="0">
                  <a:moveTo>
                    <a:pt x="1902" y="0"/>
                  </a:moveTo>
                  <a:cubicBezTo>
                    <a:pt x="791" y="0"/>
                    <a:pt x="1" y="399"/>
                    <a:pt x="1" y="399"/>
                  </a:cubicBezTo>
                  <a:cubicBezTo>
                    <a:pt x="1" y="399"/>
                    <a:pt x="996" y="1818"/>
                    <a:pt x="1849" y="2724"/>
                  </a:cubicBezTo>
                  <a:cubicBezTo>
                    <a:pt x="2695" y="3619"/>
                    <a:pt x="4430" y="4686"/>
                    <a:pt x="4430" y="4686"/>
                  </a:cubicBezTo>
                  <a:cubicBezTo>
                    <a:pt x="4430" y="4686"/>
                    <a:pt x="4365" y="393"/>
                    <a:pt x="2797" y="89"/>
                  </a:cubicBezTo>
                  <a:cubicBezTo>
                    <a:pt x="2483" y="26"/>
                    <a:pt x="2182" y="0"/>
                    <a:pt x="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7546402" y="1376567"/>
              <a:ext cx="310021" cy="392201"/>
            </a:xfrm>
            <a:custGeom>
              <a:avLst/>
              <a:gdLst/>
              <a:ahLst/>
              <a:cxnLst/>
              <a:rect l="l" t="t" r="r" b="b"/>
              <a:pathLst>
                <a:path w="3565" h="4510" extrusionOk="0">
                  <a:moveTo>
                    <a:pt x="2951" y="1"/>
                  </a:moveTo>
                  <a:cubicBezTo>
                    <a:pt x="2945" y="1"/>
                    <a:pt x="0" y="1"/>
                    <a:pt x="304" y="4508"/>
                  </a:cubicBezTo>
                  <a:cubicBezTo>
                    <a:pt x="304" y="4509"/>
                    <a:pt x="305" y="4509"/>
                    <a:pt x="306" y="4509"/>
                  </a:cubicBezTo>
                  <a:cubicBezTo>
                    <a:pt x="387" y="4509"/>
                    <a:pt x="3564" y="1827"/>
                    <a:pt x="2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7894773" y="1722329"/>
              <a:ext cx="133574" cy="32959"/>
            </a:xfrm>
            <a:custGeom>
              <a:avLst/>
              <a:gdLst/>
              <a:ahLst/>
              <a:cxnLst/>
              <a:rect l="l" t="t" r="r" b="b"/>
              <a:pathLst>
                <a:path w="1536" h="379" extrusionOk="0">
                  <a:moveTo>
                    <a:pt x="417" y="1"/>
                  </a:moveTo>
                  <a:cubicBezTo>
                    <a:pt x="276" y="1"/>
                    <a:pt x="133" y="47"/>
                    <a:pt x="60" y="115"/>
                  </a:cubicBezTo>
                  <a:cubicBezTo>
                    <a:pt x="1" y="174"/>
                    <a:pt x="19" y="234"/>
                    <a:pt x="317" y="234"/>
                  </a:cubicBezTo>
                  <a:cubicBezTo>
                    <a:pt x="734" y="240"/>
                    <a:pt x="1163" y="323"/>
                    <a:pt x="1390" y="377"/>
                  </a:cubicBezTo>
                  <a:cubicBezTo>
                    <a:pt x="1398" y="378"/>
                    <a:pt x="1407" y="379"/>
                    <a:pt x="1415" y="379"/>
                  </a:cubicBezTo>
                  <a:cubicBezTo>
                    <a:pt x="1478" y="379"/>
                    <a:pt x="1535" y="343"/>
                    <a:pt x="1509" y="311"/>
                  </a:cubicBezTo>
                  <a:cubicBezTo>
                    <a:pt x="1426" y="192"/>
                    <a:pt x="1187" y="25"/>
                    <a:pt x="442" y="1"/>
                  </a:cubicBezTo>
                  <a:cubicBezTo>
                    <a:pt x="433" y="1"/>
                    <a:pt x="425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7681454" y="1722329"/>
              <a:ext cx="133053" cy="32959"/>
            </a:xfrm>
            <a:custGeom>
              <a:avLst/>
              <a:gdLst/>
              <a:ahLst/>
              <a:cxnLst/>
              <a:rect l="l" t="t" r="r" b="b"/>
              <a:pathLst>
                <a:path w="1530" h="379" extrusionOk="0">
                  <a:moveTo>
                    <a:pt x="1120" y="1"/>
                  </a:moveTo>
                  <a:cubicBezTo>
                    <a:pt x="1111" y="1"/>
                    <a:pt x="1103" y="1"/>
                    <a:pt x="1094" y="1"/>
                  </a:cubicBezTo>
                  <a:cubicBezTo>
                    <a:pt x="349" y="25"/>
                    <a:pt x="99" y="192"/>
                    <a:pt x="27" y="311"/>
                  </a:cubicBezTo>
                  <a:cubicBezTo>
                    <a:pt x="1" y="343"/>
                    <a:pt x="53" y="379"/>
                    <a:pt x="119" y="379"/>
                  </a:cubicBezTo>
                  <a:cubicBezTo>
                    <a:pt x="128" y="379"/>
                    <a:pt x="137" y="378"/>
                    <a:pt x="146" y="377"/>
                  </a:cubicBezTo>
                  <a:cubicBezTo>
                    <a:pt x="367" y="323"/>
                    <a:pt x="802" y="240"/>
                    <a:pt x="1220" y="234"/>
                  </a:cubicBezTo>
                  <a:cubicBezTo>
                    <a:pt x="1518" y="234"/>
                    <a:pt x="1530" y="174"/>
                    <a:pt x="1470" y="115"/>
                  </a:cubicBezTo>
                  <a:cubicBezTo>
                    <a:pt x="1402" y="47"/>
                    <a:pt x="1261" y="1"/>
                    <a:pt x="1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7908774" y="1781029"/>
              <a:ext cx="51917" cy="76266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299" y="0"/>
                  </a:moveTo>
                  <a:cubicBezTo>
                    <a:pt x="132" y="0"/>
                    <a:pt x="1" y="197"/>
                    <a:pt x="1" y="435"/>
                  </a:cubicBezTo>
                  <a:cubicBezTo>
                    <a:pt x="1" y="680"/>
                    <a:pt x="132" y="876"/>
                    <a:pt x="299" y="876"/>
                  </a:cubicBezTo>
                  <a:cubicBezTo>
                    <a:pt x="460" y="876"/>
                    <a:pt x="597" y="680"/>
                    <a:pt x="597" y="435"/>
                  </a:cubicBezTo>
                  <a:cubicBezTo>
                    <a:pt x="597" y="197"/>
                    <a:pt x="460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940429" y="1770594"/>
              <a:ext cx="32176" cy="29132"/>
            </a:xfrm>
            <a:custGeom>
              <a:avLst/>
              <a:gdLst/>
              <a:ahLst/>
              <a:cxnLst/>
              <a:rect l="l" t="t" r="r" b="b"/>
              <a:pathLst>
                <a:path w="370" h="335" extrusionOk="0">
                  <a:moveTo>
                    <a:pt x="370" y="1"/>
                  </a:moveTo>
                  <a:cubicBezTo>
                    <a:pt x="322" y="144"/>
                    <a:pt x="0" y="215"/>
                    <a:pt x="0" y="215"/>
                  </a:cubicBezTo>
                  <a:lnTo>
                    <a:pt x="42" y="335"/>
                  </a:lnTo>
                  <a:cubicBezTo>
                    <a:pt x="352" y="335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7946603" y="1791899"/>
              <a:ext cx="27567" cy="16088"/>
            </a:xfrm>
            <a:custGeom>
              <a:avLst/>
              <a:gdLst/>
              <a:ahLst/>
              <a:cxnLst/>
              <a:rect l="l" t="t" r="r" b="b"/>
              <a:pathLst>
                <a:path w="317" h="185" extrusionOk="0">
                  <a:moveTo>
                    <a:pt x="317" y="0"/>
                  </a:moveTo>
                  <a:lnTo>
                    <a:pt x="317" y="0"/>
                  </a:lnTo>
                  <a:cubicBezTo>
                    <a:pt x="265" y="71"/>
                    <a:pt x="98" y="78"/>
                    <a:pt x="30" y="78"/>
                  </a:cubicBezTo>
                  <a:cubicBezTo>
                    <a:pt x="12" y="78"/>
                    <a:pt x="1" y="78"/>
                    <a:pt x="1" y="78"/>
                  </a:cubicBezTo>
                  <a:lnTo>
                    <a:pt x="1" y="78"/>
                  </a:lnTo>
                  <a:lnTo>
                    <a:pt x="13" y="173"/>
                  </a:lnTo>
                  <a:cubicBezTo>
                    <a:pt x="39" y="181"/>
                    <a:pt x="63" y="185"/>
                    <a:pt x="85" y="185"/>
                  </a:cubicBezTo>
                  <a:cubicBezTo>
                    <a:pt x="248" y="185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7735632" y="1781029"/>
              <a:ext cx="51917" cy="76266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298" y="0"/>
                  </a:moveTo>
                  <a:cubicBezTo>
                    <a:pt x="132" y="0"/>
                    <a:pt x="0" y="197"/>
                    <a:pt x="0" y="435"/>
                  </a:cubicBezTo>
                  <a:cubicBezTo>
                    <a:pt x="0" y="680"/>
                    <a:pt x="132" y="876"/>
                    <a:pt x="298" y="876"/>
                  </a:cubicBezTo>
                  <a:cubicBezTo>
                    <a:pt x="459" y="876"/>
                    <a:pt x="597" y="680"/>
                    <a:pt x="597" y="435"/>
                  </a:cubicBezTo>
                  <a:cubicBezTo>
                    <a:pt x="597" y="197"/>
                    <a:pt x="459" y="0"/>
                    <a:pt x="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7723196" y="1770594"/>
              <a:ext cx="32698" cy="29132"/>
            </a:xfrm>
            <a:custGeom>
              <a:avLst/>
              <a:gdLst/>
              <a:ahLst/>
              <a:cxnLst/>
              <a:rect l="l" t="t" r="r" b="b"/>
              <a:pathLst>
                <a:path w="376" h="335" extrusionOk="0">
                  <a:moveTo>
                    <a:pt x="0" y="1"/>
                  </a:moveTo>
                  <a:cubicBezTo>
                    <a:pt x="0" y="1"/>
                    <a:pt x="24" y="335"/>
                    <a:pt x="328" y="335"/>
                  </a:cubicBezTo>
                  <a:lnTo>
                    <a:pt x="376" y="215"/>
                  </a:lnTo>
                  <a:cubicBezTo>
                    <a:pt x="376" y="215"/>
                    <a:pt x="54" y="14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7722153" y="1791899"/>
              <a:ext cx="27045" cy="16088"/>
            </a:xfrm>
            <a:custGeom>
              <a:avLst/>
              <a:gdLst/>
              <a:ahLst/>
              <a:cxnLst/>
              <a:rect l="l" t="t" r="r" b="b"/>
              <a:pathLst>
                <a:path w="311" h="185" extrusionOk="0">
                  <a:moveTo>
                    <a:pt x="0" y="0"/>
                  </a:moveTo>
                  <a:cubicBezTo>
                    <a:pt x="0" y="0"/>
                    <a:pt x="70" y="185"/>
                    <a:pt x="232" y="185"/>
                  </a:cubicBezTo>
                  <a:cubicBezTo>
                    <a:pt x="254" y="185"/>
                    <a:pt x="278" y="181"/>
                    <a:pt x="304" y="173"/>
                  </a:cubicBezTo>
                  <a:lnTo>
                    <a:pt x="310" y="78"/>
                  </a:lnTo>
                  <a:lnTo>
                    <a:pt x="310" y="78"/>
                  </a:lnTo>
                  <a:cubicBezTo>
                    <a:pt x="310" y="78"/>
                    <a:pt x="300" y="78"/>
                    <a:pt x="282" y="78"/>
                  </a:cubicBezTo>
                  <a:cubicBezTo>
                    <a:pt x="215" y="78"/>
                    <a:pt x="52" y="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4360573" y="1133739"/>
            <a:ext cx="2393337" cy="3200906"/>
            <a:chOff x="4131973" y="839454"/>
            <a:chExt cx="2393337" cy="3200906"/>
          </a:xfrm>
        </p:grpSpPr>
        <p:grpSp>
          <p:nvGrpSpPr>
            <p:cNvPr id="464" name="Google Shape;464;p36"/>
            <p:cNvGrpSpPr/>
            <p:nvPr/>
          </p:nvGrpSpPr>
          <p:grpSpPr>
            <a:xfrm>
              <a:off x="5860677" y="2239605"/>
              <a:ext cx="664633" cy="664286"/>
              <a:chOff x="6212418" y="1482331"/>
              <a:chExt cx="627249" cy="626921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36"/>
            <p:cNvGrpSpPr/>
            <p:nvPr/>
          </p:nvGrpSpPr>
          <p:grpSpPr>
            <a:xfrm>
              <a:off x="4131973" y="839454"/>
              <a:ext cx="845522" cy="916625"/>
              <a:chOff x="7511392" y="307000"/>
              <a:chExt cx="863570" cy="936192"/>
            </a:xfrm>
          </p:grpSpPr>
          <p:sp>
            <p:nvSpPr>
              <p:cNvPr id="468" name="Google Shape;468;p36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36"/>
            <p:cNvGrpSpPr/>
            <p:nvPr/>
          </p:nvGrpSpPr>
          <p:grpSpPr>
            <a:xfrm rot="6978379">
              <a:off x="5218238" y="3263091"/>
              <a:ext cx="664657" cy="664310"/>
              <a:chOff x="6212418" y="1482331"/>
              <a:chExt cx="627249" cy="626921"/>
            </a:xfrm>
          </p:grpSpPr>
          <p:sp>
            <p:nvSpPr>
              <p:cNvPr id="471" name="Google Shape;471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284263" y="742409"/>
            <a:ext cx="5141700" cy="8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cxnSp>
        <p:nvCxnSpPr>
          <p:cNvPr id="475" name="Google Shape;475;p36"/>
          <p:cNvCxnSpPr/>
          <p:nvPr/>
        </p:nvCxnSpPr>
        <p:spPr>
          <a:xfrm>
            <a:off x="376695" y="1445952"/>
            <a:ext cx="48294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480;p58">
            <a:extLst>
              <a:ext uri="{FF2B5EF4-FFF2-40B4-BE49-F238E27FC236}">
                <a16:creationId xmlns:a16="http://schemas.microsoft.com/office/drawing/2014/main" id="{37D09821-2540-62B1-B389-5721404A7BDF}"/>
              </a:ext>
            </a:extLst>
          </p:cNvPr>
          <p:cNvGrpSpPr/>
          <p:nvPr/>
        </p:nvGrpSpPr>
        <p:grpSpPr>
          <a:xfrm>
            <a:off x="6213023" y="3464980"/>
            <a:ext cx="2849877" cy="1495149"/>
            <a:chOff x="195875" y="3219050"/>
            <a:chExt cx="2849877" cy="1495149"/>
          </a:xfrm>
        </p:grpSpPr>
        <p:sp>
          <p:nvSpPr>
            <p:cNvPr id="3" name="Google Shape;1481;p58">
              <a:extLst>
                <a:ext uri="{FF2B5EF4-FFF2-40B4-BE49-F238E27FC236}">
                  <a16:creationId xmlns:a16="http://schemas.microsoft.com/office/drawing/2014/main" id="{DAE562F5-91BD-EFD5-E9D5-3B2ABBDB5D2D}"/>
                </a:ext>
              </a:extLst>
            </p:cNvPr>
            <p:cNvSpPr/>
            <p:nvPr/>
          </p:nvSpPr>
          <p:spPr>
            <a:xfrm>
              <a:off x="195875" y="4594800"/>
              <a:ext cx="1790426" cy="119399"/>
            </a:xfrm>
            <a:custGeom>
              <a:avLst/>
              <a:gdLst/>
              <a:ahLst/>
              <a:cxnLst/>
              <a:rect l="l" t="t" r="r" b="b"/>
              <a:pathLst>
                <a:path w="20975" h="1504" extrusionOk="0">
                  <a:moveTo>
                    <a:pt x="10487" y="1"/>
                  </a:moveTo>
                  <a:cubicBezTo>
                    <a:pt x="4698" y="1"/>
                    <a:pt x="0" y="335"/>
                    <a:pt x="0" y="752"/>
                  </a:cubicBezTo>
                  <a:cubicBezTo>
                    <a:pt x="0" y="1169"/>
                    <a:pt x="4698" y="1503"/>
                    <a:pt x="10487" y="1503"/>
                  </a:cubicBezTo>
                  <a:cubicBezTo>
                    <a:pt x="16276" y="1503"/>
                    <a:pt x="20974" y="1169"/>
                    <a:pt x="20974" y="752"/>
                  </a:cubicBezTo>
                  <a:cubicBezTo>
                    <a:pt x="20974" y="335"/>
                    <a:pt x="16276" y="1"/>
                    <a:pt x="10487" y="1"/>
                  </a:cubicBezTo>
                  <a:close/>
                </a:path>
              </a:pathLst>
            </a:custGeom>
            <a:solidFill>
              <a:srgbClr val="434343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82;p58">
              <a:extLst>
                <a:ext uri="{FF2B5EF4-FFF2-40B4-BE49-F238E27FC236}">
                  <a16:creationId xmlns:a16="http://schemas.microsoft.com/office/drawing/2014/main" id="{7DAFC591-CF88-D274-9930-C7172701DAAB}"/>
                </a:ext>
              </a:extLst>
            </p:cNvPr>
            <p:cNvSpPr/>
            <p:nvPr/>
          </p:nvSpPr>
          <p:spPr>
            <a:xfrm>
              <a:off x="712383" y="3546816"/>
              <a:ext cx="2333369" cy="808590"/>
            </a:xfrm>
            <a:custGeom>
              <a:avLst/>
              <a:gdLst/>
              <a:ahLst/>
              <a:cxnLst/>
              <a:rect l="l" t="t" r="r" b="b"/>
              <a:pathLst>
                <a:path w="29394" h="10186" extrusionOk="0">
                  <a:moveTo>
                    <a:pt x="783" y="1"/>
                  </a:moveTo>
                  <a:cubicBezTo>
                    <a:pt x="456" y="1"/>
                    <a:pt x="158" y="210"/>
                    <a:pt x="60" y="528"/>
                  </a:cubicBezTo>
                  <a:cubicBezTo>
                    <a:pt x="1" y="718"/>
                    <a:pt x="31" y="921"/>
                    <a:pt x="120" y="1094"/>
                  </a:cubicBezTo>
                  <a:cubicBezTo>
                    <a:pt x="210" y="1261"/>
                    <a:pt x="365" y="1398"/>
                    <a:pt x="567" y="1458"/>
                  </a:cubicBezTo>
                  <a:lnTo>
                    <a:pt x="2630" y="2113"/>
                  </a:lnTo>
                  <a:lnTo>
                    <a:pt x="2940" y="2209"/>
                  </a:lnTo>
                  <a:lnTo>
                    <a:pt x="11007" y="4778"/>
                  </a:lnTo>
                  <a:lnTo>
                    <a:pt x="11317" y="4880"/>
                  </a:lnTo>
                  <a:lnTo>
                    <a:pt x="27754" y="10114"/>
                  </a:lnTo>
                  <a:cubicBezTo>
                    <a:pt x="27887" y="10163"/>
                    <a:pt x="28023" y="10186"/>
                    <a:pt x="28154" y="10186"/>
                  </a:cubicBezTo>
                  <a:cubicBezTo>
                    <a:pt x="28638" y="10186"/>
                    <a:pt x="29074" y="9877"/>
                    <a:pt x="29214" y="9399"/>
                  </a:cubicBezTo>
                  <a:cubicBezTo>
                    <a:pt x="29393" y="8803"/>
                    <a:pt x="29041" y="8165"/>
                    <a:pt x="28433" y="7980"/>
                  </a:cubicBezTo>
                  <a:lnTo>
                    <a:pt x="28415" y="7968"/>
                  </a:lnTo>
                  <a:lnTo>
                    <a:pt x="11835" y="3169"/>
                  </a:lnTo>
                  <a:lnTo>
                    <a:pt x="11531" y="3079"/>
                  </a:lnTo>
                  <a:lnTo>
                    <a:pt x="3393" y="724"/>
                  </a:lnTo>
                  <a:lnTo>
                    <a:pt x="3089" y="635"/>
                  </a:lnTo>
                  <a:lnTo>
                    <a:pt x="1002" y="33"/>
                  </a:lnTo>
                  <a:cubicBezTo>
                    <a:pt x="929" y="11"/>
                    <a:pt x="855" y="1"/>
                    <a:pt x="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83;p58">
              <a:extLst>
                <a:ext uri="{FF2B5EF4-FFF2-40B4-BE49-F238E27FC236}">
                  <a16:creationId xmlns:a16="http://schemas.microsoft.com/office/drawing/2014/main" id="{0555673B-BDB8-7C84-25C8-519ED2D5BE80}"/>
                </a:ext>
              </a:extLst>
            </p:cNvPr>
            <p:cNvSpPr/>
            <p:nvPr/>
          </p:nvSpPr>
          <p:spPr>
            <a:xfrm>
              <a:off x="916874" y="3270648"/>
              <a:ext cx="741671" cy="970769"/>
            </a:xfrm>
            <a:custGeom>
              <a:avLst/>
              <a:gdLst/>
              <a:ahLst/>
              <a:cxnLst/>
              <a:rect l="l" t="t" r="r" b="b"/>
              <a:pathLst>
                <a:path w="9343" h="12229" extrusionOk="0">
                  <a:moveTo>
                    <a:pt x="3142" y="0"/>
                  </a:moveTo>
                  <a:lnTo>
                    <a:pt x="0" y="10344"/>
                  </a:lnTo>
                  <a:lnTo>
                    <a:pt x="6195" y="12228"/>
                  </a:lnTo>
                  <a:lnTo>
                    <a:pt x="9343" y="1884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84;p58">
              <a:extLst>
                <a:ext uri="{FF2B5EF4-FFF2-40B4-BE49-F238E27FC236}">
                  <a16:creationId xmlns:a16="http://schemas.microsoft.com/office/drawing/2014/main" id="{F39C0759-495F-485A-4DDB-3E21BDC89990}"/>
                </a:ext>
              </a:extLst>
            </p:cNvPr>
            <p:cNvSpPr/>
            <p:nvPr/>
          </p:nvSpPr>
          <p:spPr>
            <a:xfrm>
              <a:off x="1327680" y="3395118"/>
              <a:ext cx="331343" cy="846297"/>
            </a:xfrm>
            <a:custGeom>
              <a:avLst/>
              <a:gdLst/>
              <a:ahLst/>
              <a:cxnLst/>
              <a:rect l="l" t="t" r="r" b="b"/>
              <a:pathLst>
                <a:path w="4174" h="10661" extrusionOk="0">
                  <a:moveTo>
                    <a:pt x="3142" y="0"/>
                  </a:moveTo>
                  <a:lnTo>
                    <a:pt x="0" y="10350"/>
                  </a:lnTo>
                  <a:lnTo>
                    <a:pt x="1026" y="10660"/>
                  </a:lnTo>
                  <a:lnTo>
                    <a:pt x="4174" y="316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rgbClr val="191919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5;p58">
              <a:extLst>
                <a:ext uri="{FF2B5EF4-FFF2-40B4-BE49-F238E27FC236}">
                  <a16:creationId xmlns:a16="http://schemas.microsoft.com/office/drawing/2014/main" id="{461FACD4-A495-2F97-4EC0-198775BA4E2F}"/>
                </a:ext>
              </a:extLst>
            </p:cNvPr>
            <p:cNvSpPr/>
            <p:nvPr/>
          </p:nvSpPr>
          <p:spPr>
            <a:xfrm>
              <a:off x="840190" y="3993495"/>
              <a:ext cx="655541" cy="313402"/>
            </a:xfrm>
            <a:custGeom>
              <a:avLst/>
              <a:gdLst/>
              <a:ahLst/>
              <a:cxnLst/>
              <a:rect l="l" t="t" r="r" b="b"/>
              <a:pathLst>
                <a:path w="8258" h="3948" extrusionOk="0">
                  <a:moveTo>
                    <a:pt x="1084" y="1"/>
                  </a:moveTo>
                  <a:cubicBezTo>
                    <a:pt x="633" y="1"/>
                    <a:pt x="216" y="290"/>
                    <a:pt x="84" y="743"/>
                  </a:cubicBezTo>
                  <a:cubicBezTo>
                    <a:pt x="1" y="1018"/>
                    <a:pt x="36" y="1298"/>
                    <a:pt x="156" y="1536"/>
                  </a:cubicBezTo>
                  <a:cubicBezTo>
                    <a:pt x="245" y="1709"/>
                    <a:pt x="388" y="1852"/>
                    <a:pt x="561" y="1948"/>
                  </a:cubicBezTo>
                  <a:cubicBezTo>
                    <a:pt x="627" y="1983"/>
                    <a:pt x="704" y="2025"/>
                    <a:pt x="776" y="2043"/>
                  </a:cubicBezTo>
                  <a:lnTo>
                    <a:pt x="6875" y="3903"/>
                  </a:lnTo>
                  <a:cubicBezTo>
                    <a:pt x="6976" y="3933"/>
                    <a:pt x="7078" y="3948"/>
                    <a:pt x="7179" y="3948"/>
                  </a:cubicBezTo>
                  <a:cubicBezTo>
                    <a:pt x="7375" y="3948"/>
                    <a:pt x="7566" y="3892"/>
                    <a:pt x="7727" y="3790"/>
                  </a:cubicBezTo>
                  <a:cubicBezTo>
                    <a:pt x="7930" y="3665"/>
                    <a:pt x="8097" y="3462"/>
                    <a:pt x="8174" y="3206"/>
                  </a:cubicBezTo>
                  <a:cubicBezTo>
                    <a:pt x="8258" y="2931"/>
                    <a:pt x="8222" y="2651"/>
                    <a:pt x="8103" y="2413"/>
                  </a:cubicBezTo>
                  <a:cubicBezTo>
                    <a:pt x="8097" y="2389"/>
                    <a:pt x="8079" y="2371"/>
                    <a:pt x="8067" y="2353"/>
                  </a:cubicBezTo>
                  <a:cubicBezTo>
                    <a:pt x="7936" y="2144"/>
                    <a:pt x="7739" y="1977"/>
                    <a:pt x="7483" y="1906"/>
                  </a:cubicBezTo>
                  <a:lnTo>
                    <a:pt x="1390" y="46"/>
                  </a:lnTo>
                  <a:cubicBezTo>
                    <a:pt x="1288" y="15"/>
                    <a:pt x="1185" y="1"/>
                    <a:pt x="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6;p58">
              <a:extLst>
                <a:ext uri="{FF2B5EF4-FFF2-40B4-BE49-F238E27FC236}">
                  <a16:creationId xmlns:a16="http://schemas.microsoft.com/office/drawing/2014/main" id="{C71B474B-CB15-68BF-E008-2C9C0F9B2E00}"/>
                </a:ext>
              </a:extLst>
            </p:cNvPr>
            <p:cNvSpPr/>
            <p:nvPr/>
          </p:nvSpPr>
          <p:spPr>
            <a:xfrm>
              <a:off x="1067860" y="3219050"/>
              <a:ext cx="669750" cy="313402"/>
            </a:xfrm>
            <a:custGeom>
              <a:avLst/>
              <a:gdLst/>
              <a:ahLst/>
              <a:cxnLst/>
              <a:rect l="l" t="t" r="r" b="b"/>
              <a:pathLst>
                <a:path w="8437" h="3948" extrusionOk="0">
                  <a:moveTo>
                    <a:pt x="1169" y="1"/>
                  </a:moveTo>
                  <a:cubicBezTo>
                    <a:pt x="722" y="1"/>
                    <a:pt x="309" y="293"/>
                    <a:pt x="173" y="740"/>
                  </a:cubicBezTo>
                  <a:cubicBezTo>
                    <a:pt x="0" y="1294"/>
                    <a:pt x="316" y="1878"/>
                    <a:pt x="865" y="2045"/>
                  </a:cubicBezTo>
                  <a:lnTo>
                    <a:pt x="6964" y="3899"/>
                  </a:lnTo>
                  <a:cubicBezTo>
                    <a:pt x="7067" y="3932"/>
                    <a:pt x="7171" y="3947"/>
                    <a:pt x="7274" y="3947"/>
                  </a:cubicBezTo>
                  <a:cubicBezTo>
                    <a:pt x="7719" y="3947"/>
                    <a:pt x="8134" y="3658"/>
                    <a:pt x="8269" y="3208"/>
                  </a:cubicBezTo>
                  <a:cubicBezTo>
                    <a:pt x="8436" y="2653"/>
                    <a:pt x="8126" y="2075"/>
                    <a:pt x="7572" y="1902"/>
                  </a:cubicBezTo>
                  <a:lnTo>
                    <a:pt x="1479" y="48"/>
                  </a:lnTo>
                  <a:cubicBezTo>
                    <a:pt x="1376" y="16"/>
                    <a:pt x="1272" y="1"/>
                    <a:pt x="1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7;p58">
              <a:extLst>
                <a:ext uri="{FF2B5EF4-FFF2-40B4-BE49-F238E27FC236}">
                  <a16:creationId xmlns:a16="http://schemas.microsoft.com/office/drawing/2014/main" id="{50E19C9C-1AA5-5297-B3FE-79F901B0604E}"/>
                </a:ext>
              </a:extLst>
            </p:cNvPr>
            <p:cNvSpPr/>
            <p:nvPr/>
          </p:nvSpPr>
          <p:spPr>
            <a:xfrm>
              <a:off x="924415" y="3524589"/>
              <a:ext cx="720396" cy="476295"/>
            </a:xfrm>
            <a:custGeom>
              <a:avLst/>
              <a:gdLst/>
              <a:ahLst/>
              <a:cxnLst/>
              <a:rect l="l" t="t" r="r" b="b"/>
              <a:pathLst>
                <a:path w="9075" h="6000" extrusionOk="0">
                  <a:moveTo>
                    <a:pt x="1435" y="1"/>
                  </a:moveTo>
                  <a:cubicBezTo>
                    <a:pt x="1207" y="1"/>
                    <a:pt x="1000" y="146"/>
                    <a:pt x="931" y="372"/>
                  </a:cubicBezTo>
                  <a:lnTo>
                    <a:pt x="78" y="3169"/>
                  </a:lnTo>
                  <a:cubicBezTo>
                    <a:pt x="1" y="3443"/>
                    <a:pt x="156" y="3735"/>
                    <a:pt x="430" y="3818"/>
                  </a:cubicBezTo>
                  <a:lnTo>
                    <a:pt x="7531" y="5977"/>
                  </a:lnTo>
                  <a:cubicBezTo>
                    <a:pt x="7580" y="5992"/>
                    <a:pt x="7630" y="5999"/>
                    <a:pt x="7679" y="5999"/>
                  </a:cubicBezTo>
                  <a:cubicBezTo>
                    <a:pt x="7899" y="5999"/>
                    <a:pt x="8106" y="5854"/>
                    <a:pt x="8175" y="5625"/>
                  </a:cubicBezTo>
                  <a:lnTo>
                    <a:pt x="9021" y="2835"/>
                  </a:lnTo>
                  <a:cubicBezTo>
                    <a:pt x="9075" y="2650"/>
                    <a:pt x="9033" y="2465"/>
                    <a:pt x="8920" y="2340"/>
                  </a:cubicBezTo>
                  <a:cubicBezTo>
                    <a:pt x="8860" y="2268"/>
                    <a:pt x="8777" y="2215"/>
                    <a:pt x="8681" y="2185"/>
                  </a:cubicBezTo>
                  <a:lnTo>
                    <a:pt x="1581" y="21"/>
                  </a:lnTo>
                  <a:cubicBezTo>
                    <a:pt x="1532" y="7"/>
                    <a:pt x="1483" y="1"/>
                    <a:pt x="1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8;p58">
              <a:extLst>
                <a:ext uri="{FF2B5EF4-FFF2-40B4-BE49-F238E27FC236}">
                  <a16:creationId xmlns:a16="http://schemas.microsoft.com/office/drawing/2014/main" id="{15FF1AF0-5D94-0D61-03E3-BBDD41225A82}"/>
                </a:ext>
              </a:extLst>
            </p:cNvPr>
            <p:cNvSpPr/>
            <p:nvPr/>
          </p:nvSpPr>
          <p:spPr>
            <a:xfrm>
              <a:off x="923462" y="3771307"/>
              <a:ext cx="650857" cy="229574"/>
            </a:xfrm>
            <a:custGeom>
              <a:avLst/>
              <a:gdLst/>
              <a:ahLst/>
              <a:cxnLst/>
              <a:rect l="l" t="t" r="r" b="b"/>
              <a:pathLst>
                <a:path w="8199" h="2892" extrusionOk="0">
                  <a:moveTo>
                    <a:pt x="102" y="1"/>
                  </a:moveTo>
                  <a:lnTo>
                    <a:pt x="84" y="61"/>
                  </a:lnTo>
                  <a:cubicBezTo>
                    <a:pt x="1" y="335"/>
                    <a:pt x="162" y="627"/>
                    <a:pt x="436" y="710"/>
                  </a:cubicBezTo>
                  <a:lnTo>
                    <a:pt x="7537" y="2869"/>
                  </a:lnTo>
                  <a:cubicBezTo>
                    <a:pt x="7587" y="2884"/>
                    <a:pt x="7638" y="2891"/>
                    <a:pt x="7688" y="2891"/>
                  </a:cubicBezTo>
                  <a:cubicBezTo>
                    <a:pt x="7911" y="2891"/>
                    <a:pt x="8118" y="2746"/>
                    <a:pt x="8187" y="2517"/>
                  </a:cubicBezTo>
                  <a:lnTo>
                    <a:pt x="8199" y="245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9;p58">
              <a:extLst>
                <a:ext uri="{FF2B5EF4-FFF2-40B4-BE49-F238E27FC236}">
                  <a16:creationId xmlns:a16="http://schemas.microsoft.com/office/drawing/2014/main" id="{1DCE71EF-A67B-E694-7F27-C8433DCDA359}"/>
                </a:ext>
              </a:extLst>
            </p:cNvPr>
            <p:cNvSpPr/>
            <p:nvPr/>
          </p:nvSpPr>
          <p:spPr>
            <a:xfrm>
              <a:off x="996415" y="3523954"/>
              <a:ext cx="650778" cy="229495"/>
            </a:xfrm>
            <a:custGeom>
              <a:avLst/>
              <a:gdLst/>
              <a:ahLst/>
              <a:cxnLst/>
              <a:rect l="l" t="t" r="r" b="b"/>
              <a:pathLst>
                <a:path w="8198" h="2891" extrusionOk="0">
                  <a:moveTo>
                    <a:pt x="514" y="1"/>
                  </a:moveTo>
                  <a:cubicBezTo>
                    <a:pt x="290" y="1"/>
                    <a:pt x="82" y="149"/>
                    <a:pt x="18" y="374"/>
                  </a:cubicBezTo>
                  <a:lnTo>
                    <a:pt x="0" y="434"/>
                  </a:lnTo>
                  <a:lnTo>
                    <a:pt x="8102" y="2890"/>
                  </a:lnTo>
                  <a:lnTo>
                    <a:pt x="8114" y="2831"/>
                  </a:lnTo>
                  <a:cubicBezTo>
                    <a:pt x="8198" y="2556"/>
                    <a:pt x="8043" y="2264"/>
                    <a:pt x="7768" y="2187"/>
                  </a:cubicBezTo>
                  <a:lnTo>
                    <a:pt x="662" y="23"/>
                  </a:lnTo>
                  <a:cubicBezTo>
                    <a:pt x="613" y="8"/>
                    <a:pt x="563" y="1"/>
                    <a:pt x="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90;p58">
              <a:extLst>
                <a:ext uri="{FF2B5EF4-FFF2-40B4-BE49-F238E27FC236}">
                  <a16:creationId xmlns:a16="http://schemas.microsoft.com/office/drawing/2014/main" id="{CB6C5CBB-BB45-C23B-5E04-87F09417FBB8}"/>
                </a:ext>
              </a:extLst>
            </p:cNvPr>
            <p:cNvSpPr/>
            <p:nvPr/>
          </p:nvSpPr>
          <p:spPr>
            <a:xfrm>
              <a:off x="924425" y="3710250"/>
              <a:ext cx="720372" cy="290628"/>
            </a:xfrm>
            <a:custGeom>
              <a:avLst/>
              <a:gdLst/>
              <a:ahLst/>
              <a:cxnLst/>
              <a:rect l="l" t="t" r="r" b="b"/>
              <a:pathLst>
                <a:path w="9087" h="3661" extrusionOk="0">
                  <a:moveTo>
                    <a:pt x="8932" y="1"/>
                  </a:moveTo>
                  <a:cubicBezTo>
                    <a:pt x="7050" y="756"/>
                    <a:pt x="4401" y="916"/>
                    <a:pt x="2493" y="916"/>
                  </a:cubicBezTo>
                  <a:cubicBezTo>
                    <a:pt x="1088" y="916"/>
                    <a:pt x="84" y="830"/>
                    <a:pt x="84" y="830"/>
                  </a:cubicBezTo>
                  <a:lnTo>
                    <a:pt x="84" y="830"/>
                  </a:lnTo>
                  <a:cubicBezTo>
                    <a:pt x="1" y="1104"/>
                    <a:pt x="162" y="1396"/>
                    <a:pt x="436" y="1479"/>
                  </a:cubicBezTo>
                  <a:lnTo>
                    <a:pt x="7537" y="3638"/>
                  </a:lnTo>
                  <a:cubicBezTo>
                    <a:pt x="7587" y="3653"/>
                    <a:pt x="7638" y="3660"/>
                    <a:pt x="7688" y="3660"/>
                  </a:cubicBezTo>
                  <a:cubicBezTo>
                    <a:pt x="7911" y="3660"/>
                    <a:pt x="8118" y="3515"/>
                    <a:pt x="8187" y="3286"/>
                  </a:cubicBezTo>
                  <a:lnTo>
                    <a:pt x="9033" y="496"/>
                  </a:lnTo>
                  <a:cubicBezTo>
                    <a:pt x="9087" y="311"/>
                    <a:pt x="9045" y="126"/>
                    <a:pt x="8932" y="1"/>
                  </a:cubicBezTo>
                  <a:close/>
                </a:path>
              </a:pathLst>
            </a:custGeom>
            <a:solidFill>
              <a:srgbClr val="191919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91;p58">
              <a:extLst>
                <a:ext uri="{FF2B5EF4-FFF2-40B4-BE49-F238E27FC236}">
                  <a16:creationId xmlns:a16="http://schemas.microsoft.com/office/drawing/2014/main" id="{DF458F96-0B77-DCAC-76FC-8047150B873E}"/>
                </a:ext>
              </a:extLst>
            </p:cNvPr>
            <p:cNvSpPr/>
            <p:nvPr/>
          </p:nvSpPr>
          <p:spPr>
            <a:xfrm>
              <a:off x="884247" y="4148527"/>
              <a:ext cx="611483" cy="158844"/>
            </a:xfrm>
            <a:custGeom>
              <a:avLst/>
              <a:gdLst/>
              <a:ahLst/>
              <a:cxnLst/>
              <a:rect l="l" t="t" r="r" b="b"/>
              <a:pathLst>
                <a:path w="7703" h="200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42"/>
                    <a:pt x="137" y="78"/>
                    <a:pt x="215" y="102"/>
                  </a:cubicBezTo>
                  <a:lnTo>
                    <a:pt x="6308" y="1956"/>
                  </a:lnTo>
                  <a:cubicBezTo>
                    <a:pt x="6409" y="1986"/>
                    <a:pt x="6512" y="2001"/>
                    <a:pt x="6613" y="2001"/>
                  </a:cubicBezTo>
                  <a:cubicBezTo>
                    <a:pt x="6812" y="2001"/>
                    <a:pt x="7005" y="1945"/>
                    <a:pt x="7166" y="1843"/>
                  </a:cubicBezTo>
                  <a:cubicBezTo>
                    <a:pt x="7375" y="1712"/>
                    <a:pt x="7542" y="1509"/>
                    <a:pt x="7619" y="1253"/>
                  </a:cubicBezTo>
                  <a:cubicBezTo>
                    <a:pt x="7703" y="978"/>
                    <a:pt x="7667" y="698"/>
                    <a:pt x="7548" y="460"/>
                  </a:cubicBezTo>
                  <a:cubicBezTo>
                    <a:pt x="7542" y="436"/>
                    <a:pt x="7524" y="418"/>
                    <a:pt x="7512" y="400"/>
                  </a:cubicBezTo>
                  <a:cubicBezTo>
                    <a:pt x="6819" y="490"/>
                    <a:pt x="6092" y="526"/>
                    <a:pt x="5373" y="526"/>
                  </a:cubicBezTo>
                  <a:cubicBezTo>
                    <a:pt x="2618" y="5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2;p58">
              <a:extLst>
                <a:ext uri="{FF2B5EF4-FFF2-40B4-BE49-F238E27FC236}">
                  <a16:creationId xmlns:a16="http://schemas.microsoft.com/office/drawing/2014/main" id="{1A75321A-CA65-BDEC-8C17-469C3483D25B}"/>
                </a:ext>
              </a:extLst>
            </p:cNvPr>
            <p:cNvSpPr/>
            <p:nvPr/>
          </p:nvSpPr>
          <p:spPr>
            <a:xfrm>
              <a:off x="1118983" y="3374241"/>
              <a:ext cx="611483" cy="158924"/>
            </a:xfrm>
            <a:custGeom>
              <a:avLst/>
              <a:gdLst/>
              <a:ahLst/>
              <a:cxnLst/>
              <a:rect l="l" t="t" r="r" b="b"/>
              <a:pathLst>
                <a:path w="7703" h="2002" extrusionOk="0">
                  <a:moveTo>
                    <a:pt x="0" y="1"/>
                  </a:moveTo>
                  <a:cubicBezTo>
                    <a:pt x="66" y="37"/>
                    <a:pt x="143" y="78"/>
                    <a:pt x="215" y="96"/>
                  </a:cubicBezTo>
                  <a:lnTo>
                    <a:pt x="6314" y="1956"/>
                  </a:lnTo>
                  <a:cubicBezTo>
                    <a:pt x="6415" y="1987"/>
                    <a:pt x="6517" y="2001"/>
                    <a:pt x="6618" y="2001"/>
                  </a:cubicBezTo>
                  <a:cubicBezTo>
                    <a:pt x="6814" y="2001"/>
                    <a:pt x="7005" y="1946"/>
                    <a:pt x="7166" y="1843"/>
                  </a:cubicBezTo>
                  <a:cubicBezTo>
                    <a:pt x="7387" y="1718"/>
                    <a:pt x="7548" y="1509"/>
                    <a:pt x="7625" y="1253"/>
                  </a:cubicBezTo>
                  <a:cubicBezTo>
                    <a:pt x="7703" y="979"/>
                    <a:pt x="7667" y="692"/>
                    <a:pt x="7548" y="454"/>
                  </a:cubicBezTo>
                  <a:cubicBezTo>
                    <a:pt x="7542" y="436"/>
                    <a:pt x="7524" y="418"/>
                    <a:pt x="7512" y="394"/>
                  </a:cubicBezTo>
                  <a:cubicBezTo>
                    <a:pt x="6813" y="487"/>
                    <a:pt x="6078" y="523"/>
                    <a:pt x="5352" y="523"/>
                  </a:cubicBezTo>
                  <a:cubicBezTo>
                    <a:pt x="2607" y="52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3;p58">
              <a:extLst>
                <a:ext uri="{FF2B5EF4-FFF2-40B4-BE49-F238E27FC236}">
                  <a16:creationId xmlns:a16="http://schemas.microsoft.com/office/drawing/2014/main" id="{669C780C-6B4F-D5DC-2D21-F3D281800055}"/>
                </a:ext>
              </a:extLst>
            </p:cNvPr>
            <p:cNvSpPr/>
            <p:nvPr/>
          </p:nvSpPr>
          <p:spPr>
            <a:xfrm>
              <a:off x="922033" y="3598573"/>
              <a:ext cx="59775" cy="125504"/>
            </a:xfrm>
            <a:custGeom>
              <a:avLst/>
              <a:gdLst/>
              <a:ahLst/>
              <a:cxnLst/>
              <a:rect l="l" t="t" r="r" b="b"/>
              <a:pathLst>
                <a:path w="753" h="1581" extrusionOk="0">
                  <a:moveTo>
                    <a:pt x="448" y="1"/>
                  </a:moveTo>
                  <a:lnTo>
                    <a:pt x="1" y="1485"/>
                  </a:lnTo>
                  <a:lnTo>
                    <a:pt x="299" y="1581"/>
                  </a:lnTo>
                  <a:lnTo>
                    <a:pt x="752" y="90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191919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4;p58">
              <a:extLst>
                <a:ext uri="{FF2B5EF4-FFF2-40B4-BE49-F238E27FC236}">
                  <a16:creationId xmlns:a16="http://schemas.microsoft.com/office/drawing/2014/main" id="{D9BDF9D8-8F53-0B5B-634E-41EFA0F2DD7E}"/>
                </a:ext>
              </a:extLst>
            </p:cNvPr>
            <p:cNvSpPr/>
            <p:nvPr/>
          </p:nvSpPr>
          <p:spPr>
            <a:xfrm>
              <a:off x="1586072" y="3792184"/>
              <a:ext cx="65887" cy="143444"/>
            </a:xfrm>
            <a:custGeom>
              <a:avLst/>
              <a:gdLst/>
              <a:ahLst/>
              <a:cxnLst/>
              <a:rect l="l" t="t" r="r" b="b"/>
              <a:pathLst>
                <a:path w="830" h="1807" extrusionOk="0">
                  <a:moveTo>
                    <a:pt x="525" y="0"/>
                  </a:moveTo>
                  <a:lnTo>
                    <a:pt x="1" y="1711"/>
                  </a:lnTo>
                  <a:lnTo>
                    <a:pt x="311" y="1807"/>
                  </a:lnTo>
                  <a:lnTo>
                    <a:pt x="829" y="90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191919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5;p58">
              <a:extLst>
                <a:ext uri="{FF2B5EF4-FFF2-40B4-BE49-F238E27FC236}">
                  <a16:creationId xmlns:a16="http://schemas.microsoft.com/office/drawing/2014/main" id="{D8B1EE46-72FB-09E7-20BA-ACDBB0B3B01E}"/>
                </a:ext>
              </a:extLst>
            </p:cNvPr>
            <p:cNvSpPr/>
            <p:nvPr/>
          </p:nvSpPr>
          <p:spPr>
            <a:xfrm>
              <a:off x="612996" y="4306576"/>
              <a:ext cx="923457" cy="153446"/>
            </a:xfrm>
            <a:custGeom>
              <a:avLst/>
              <a:gdLst/>
              <a:ahLst/>
              <a:cxnLst/>
              <a:rect l="l" t="t" r="r" b="b"/>
              <a:pathLst>
                <a:path w="11633" h="1933" extrusionOk="0">
                  <a:moveTo>
                    <a:pt x="1933" y="1"/>
                  </a:moveTo>
                  <a:cubicBezTo>
                    <a:pt x="865" y="1"/>
                    <a:pt x="1" y="865"/>
                    <a:pt x="1" y="1933"/>
                  </a:cubicBezTo>
                  <a:lnTo>
                    <a:pt x="11633" y="1933"/>
                  </a:lnTo>
                  <a:cubicBezTo>
                    <a:pt x="11633" y="865"/>
                    <a:pt x="10768" y="1"/>
                    <a:pt x="9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6;p58">
              <a:extLst>
                <a:ext uri="{FF2B5EF4-FFF2-40B4-BE49-F238E27FC236}">
                  <a16:creationId xmlns:a16="http://schemas.microsoft.com/office/drawing/2014/main" id="{3531A04E-6E87-D936-75EB-29E4B4D145B8}"/>
                </a:ext>
              </a:extLst>
            </p:cNvPr>
            <p:cNvSpPr/>
            <p:nvPr/>
          </p:nvSpPr>
          <p:spPr>
            <a:xfrm>
              <a:off x="428430" y="4502569"/>
              <a:ext cx="1292585" cy="159559"/>
            </a:xfrm>
            <a:custGeom>
              <a:avLst/>
              <a:gdLst/>
              <a:ahLst/>
              <a:cxnLst/>
              <a:rect l="l" t="t" r="r" b="b"/>
              <a:pathLst>
                <a:path w="16283" h="2010" extrusionOk="0">
                  <a:moveTo>
                    <a:pt x="734" y="0"/>
                  </a:moveTo>
                  <a:cubicBezTo>
                    <a:pt x="329" y="0"/>
                    <a:pt x="1" y="328"/>
                    <a:pt x="1" y="727"/>
                  </a:cubicBezTo>
                  <a:lnTo>
                    <a:pt x="1" y="1282"/>
                  </a:lnTo>
                  <a:cubicBezTo>
                    <a:pt x="1" y="1681"/>
                    <a:pt x="329" y="2009"/>
                    <a:pt x="734" y="2009"/>
                  </a:cubicBezTo>
                  <a:lnTo>
                    <a:pt x="15555" y="2009"/>
                  </a:lnTo>
                  <a:cubicBezTo>
                    <a:pt x="15955" y="2009"/>
                    <a:pt x="16283" y="1681"/>
                    <a:pt x="16283" y="1282"/>
                  </a:cubicBezTo>
                  <a:lnTo>
                    <a:pt x="16283" y="727"/>
                  </a:lnTo>
                  <a:cubicBezTo>
                    <a:pt x="16283" y="328"/>
                    <a:pt x="15955" y="0"/>
                    <a:pt x="15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7;p58">
              <a:extLst>
                <a:ext uri="{FF2B5EF4-FFF2-40B4-BE49-F238E27FC236}">
                  <a16:creationId xmlns:a16="http://schemas.microsoft.com/office/drawing/2014/main" id="{2518EA8C-15D3-84BC-2DBE-548E64CE24B0}"/>
                </a:ext>
              </a:extLst>
            </p:cNvPr>
            <p:cNvSpPr/>
            <p:nvPr/>
          </p:nvSpPr>
          <p:spPr>
            <a:xfrm>
              <a:off x="500827" y="4417313"/>
              <a:ext cx="1148744" cy="84860"/>
            </a:xfrm>
            <a:custGeom>
              <a:avLst/>
              <a:gdLst/>
              <a:ahLst/>
              <a:cxnLst/>
              <a:rect l="l" t="t" r="r" b="b"/>
              <a:pathLst>
                <a:path w="14471" h="1069" extrusionOk="0">
                  <a:moveTo>
                    <a:pt x="794" y="1"/>
                  </a:moveTo>
                  <a:cubicBezTo>
                    <a:pt x="424" y="1"/>
                    <a:pt x="108" y="275"/>
                    <a:pt x="61" y="639"/>
                  </a:cubicBezTo>
                  <a:lnTo>
                    <a:pt x="1" y="1068"/>
                  </a:lnTo>
                  <a:lnTo>
                    <a:pt x="14470" y="1068"/>
                  </a:lnTo>
                  <a:lnTo>
                    <a:pt x="14411" y="639"/>
                  </a:lnTo>
                  <a:cubicBezTo>
                    <a:pt x="14357" y="269"/>
                    <a:pt x="14047" y="1"/>
                    <a:pt x="13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ubtitle 22">
            <a:extLst>
              <a:ext uri="{FF2B5EF4-FFF2-40B4-BE49-F238E27FC236}">
                <a16:creationId xmlns:a16="http://schemas.microsoft.com/office/drawing/2014/main" id="{D59FF395-97A5-8FFD-2412-C67BC06F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658" y="1472564"/>
            <a:ext cx="7523403" cy="36709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Advocate Now</a:t>
            </a:r>
            <a:r>
              <a:rPr lang="en-US" dirty="0"/>
              <a:t> is a mobile application designed to connect clients with experienced lawyers.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Providers an easy-to-use platform for searching, booking and consulting lawyers.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Addresses  challenges like limited access to legal professionals, lack of visibility for lawyers, and absence of virtual legal consultation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secure video consultations, appointment scheduling, and integrated payment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Flutter for cross-platform development and Firebase for backend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Aims to improve legal service accessibility for both clients and advocates.</a:t>
            </a:r>
            <a:endParaRPr lang="en-P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title" idx="15"/>
          </p:nvPr>
        </p:nvSpPr>
        <p:spPr>
          <a:xfrm>
            <a:off x="715100" y="445025"/>
            <a:ext cx="270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bjectives :</a:t>
            </a:r>
            <a:endParaRPr dirty="0"/>
          </a:p>
        </p:txBody>
      </p:sp>
      <p:sp>
        <p:nvSpPr>
          <p:cNvPr id="386" name="Google Shape;386;p35"/>
          <p:cNvSpPr txBox="1">
            <a:spLocks noGrp="1"/>
          </p:cNvSpPr>
          <p:nvPr>
            <p:ph type="subTitle" idx="4"/>
          </p:nvPr>
        </p:nvSpPr>
        <p:spPr>
          <a:xfrm>
            <a:off x="4344948" y="764846"/>
            <a:ext cx="4231340" cy="754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Enhance Access to Legal Services</a:t>
            </a:r>
            <a:r>
              <a:rPr lang="en-US" sz="1400" dirty="0"/>
              <a:t> </a:t>
            </a:r>
            <a:r>
              <a:rPr lang="en-US" sz="1400" b="0" dirty="0"/>
              <a:t>– Provide an easy-to-use platform for finding and consulting with lawyers</a:t>
            </a:r>
            <a:r>
              <a:rPr lang="en-US" sz="1400" dirty="0"/>
              <a:t>.</a:t>
            </a:r>
            <a:endParaRPr sz="1400" b="0" dirty="0"/>
          </a:p>
        </p:txBody>
      </p:sp>
      <p:sp>
        <p:nvSpPr>
          <p:cNvPr id="387" name="Google Shape;387;p35"/>
          <p:cNvSpPr txBox="1">
            <a:spLocks noGrp="1"/>
          </p:cNvSpPr>
          <p:nvPr>
            <p:ph type="subTitle" idx="5"/>
          </p:nvPr>
        </p:nvSpPr>
        <p:spPr>
          <a:xfrm>
            <a:off x="4329075" y="1614030"/>
            <a:ext cx="4099800" cy="722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Improve Efficiency</a:t>
            </a:r>
            <a:r>
              <a:rPr lang="en-US" sz="1400" dirty="0"/>
              <a:t> – </a:t>
            </a:r>
            <a:r>
              <a:rPr lang="en-US" sz="1400" b="0" dirty="0"/>
              <a:t>Enable users to book and manage appointments without visiting a lawyer’s office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.</a:t>
            </a:r>
            <a:endParaRPr sz="1400" b="0" dirty="0"/>
          </a:p>
        </p:txBody>
      </p:sp>
      <p:sp>
        <p:nvSpPr>
          <p:cNvPr id="388" name="Google Shape;388;p35"/>
          <p:cNvSpPr txBox="1">
            <a:spLocks noGrp="1"/>
          </p:cNvSpPr>
          <p:nvPr>
            <p:ph type="subTitle" idx="6"/>
          </p:nvPr>
        </p:nvSpPr>
        <p:spPr>
          <a:xfrm>
            <a:off x="4329075" y="2301153"/>
            <a:ext cx="4099800" cy="541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Increase Lawyer Visibility</a:t>
            </a:r>
            <a:r>
              <a:rPr lang="en-US" sz="1400" dirty="0"/>
              <a:t> – </a:t>
            </a:r>
            <a:r>
              <a:rPr lang="en-US" sz="1400" b="0" dirty="0"/>
              <a:t>Help legal professionals showcase their expertise and connect with clients.</a:t>
            </a:r>
            <a:endParaRPr sz="1400" b="0" dirty="0"/>
          </a:p>
        </p:txBody>
      </p:sp>
      <p:sp>
        <p:nvSpPr>
          <p:cNvPr id="390" name="Google Shape;390;p35"/>
          <p:cNvSpPr txBox="1">
            <a:spLocks noGrp="1"/>
          </p:cNvSpPr>
          <p:nvPr>
            <p:ph type="subTitle" idx="8"/>
          </p:nvPr>
        </p:nvSpPr>
        <p:spPr>
          <a:xfrm>
            <a:off x="4410718" y="2973045"/>
            <a:ext cx="4099800" cy="559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Enable Virtual Consultations</a:t>
            </a:r>
            <a:r>
              <a:rPr lang="en-US" sz="1400" dirty="0"/>
              <a:t> – </a:t>
            </a:r>
            <a:r>
              <a:rPr lang="en-US" sz="1400" b="0" dirty="0"/>
              <a:t>Support video, audio, and chat-based legal consultations.</a:t>
            </a:r>
            <a:endParaRPr sz="1400" b="0" dirty="0"/>
          </a:p>
        </p:txBody>
      </p:sp>
      <p:sp>
        <p:nvSpPr>
          <p:cNvPr id="391" name="Google Shape;391;p35"/>
          <p:cNvSpPr txBox="1">
            <a:spLocks noGrp="1"/>
          </p:cNvSpPr>
          <p:nvPr>
            <p:ph type="title"/>
          </p:nvPr>
        </p:nvSpPr>
        <p:spPr>
          <a:xfrm>
            <a:off x="3432625" y="3028642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2" name="Google Shape;392;p35"/>
          <p:cNvSpPr txBox="1">
            <a:spLocks noGrp="1"/>
          </p:cNvSpPr>
          <p:nvPr>
            <p:ph type="title" idx="9"/>
          </p:nvPr>
        </p:nvSpPr>
        <p:spPr>
          <a:xfrm>
            <a:off x="3432625" y="1052367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3" name="Google Shape;393;p35"/>
          <p:cNvSpPr txBox="1">
            <a:spLocks noGrp="1"/>
          </p:cNvSpPr>
          <p:nvPr>
            <p:ph type="title" idx="13"/>
          </p:nvPr>
        </p:nvSpPr>
        <p:spPr>
          <a:xfrm>
            <a:off x="3445075" y="171296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4" name="Google Shape;394;p35"/>
          <p:cNvSpPr txBox="1">
            <a:spLocks noGrp="1"/>
          </p:cNvSpPr>
          <p:nvPr>
            <p:ph type="title" idx="14"/>
          </p:nvPr>
        </p:nvSpPr>
        <p:spPr>
          <a:xfrm>
            <a:off x="3445075" y="2301153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95" name="Google Shape;395;p35"/>
          <p:cNvCxnSpPr/>
          <p:nvPr/>
        </p:nvCxnSpPr>
        <p:spPr>
          <a:xfrm>
            <a:off x="3421608" y="1432686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35"/>
          <p:cNvCxnSpPr/>
          <p:nvPr/>
        </p:nvCxnSpPr>
        <p:spPr>
          <a:xfrm>
            <a:off x="3432625" y="2137557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5"/>
          <p:cNvCxnSpPr/>
          <p:nvPr/>
        </p:nvCxnSpPr>
        <p:spPr>
          <a:xfrm>
            <a:off x="3432625" y="2732233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35"/>
          <p:cNvCxnSpPr/>
          <p:nvPr/>
        </p:nvCxnSpPr>
        <p:spPr>
          <a:xfrm>
            <a:off x="3432625" y="3448129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9" name="Google Shape;399;p35"/>
          <p:cNvGrpSpPr/>
          <p:nvPr/>
        </p:nvGrpSpPr>
        <p:grpSpPr>
          <a:xfrm>
            <a:off x="195875" y="1246316"/>
            <a:ext cx="2849877" cy="3467883"/>
            <a:chOff x="195875" y="1246316"/>
            <a:chExt cx="2849877" cy="3467883"/>
          </a:xfrm>
        </p:grpSpPr>
        <p:grpSp>
          <p:nvGrpSpPr>
            <p:cNvPr id="400" name="Google Shape;400;p35"/>
            <p:cNvGrpSpPr/>
            <p:nvPr/>
          </p:nvGrpSpPr>
          <p:grpSpPr>
            <a:xfrm flipH="1">
              <a:off x="195875" y="3219050"/>
              <a:ext cx="2849877" cy="1495149"/>
              <a:chOff x="195875" y="3219050"/>
              <a:chExt cx="2849877" cy="1495149"/>
            </a:xfrm>
          </p:grpSpPr>
          <p:sp>
            <p:nvSpPr>
              <p:cNvPr id="401" name="Google Shape;401;p35"/>
              <p:cNvSpPr/>
              <p:nvPr/>
            </p:nvSpPr>
            <p:spPr>
              <a:xfrm>
                <a:off x="195875" y="4594800"/>
                <a:ext cx="1790426" cy="119399"/>
              </a:xfrm>
              <a:custGeom>
                <a:avLst/>
                <a:gdLst/>
                <a:ahLst/>
                <a:cxnLst/>
                <a:rect l="l" t="t" r="r" b="b"/>
                <a:pathLst>
                  <a:path w="20975" h="1504" extrusionOk="0">
                    <a:moveTo>
                      <a:pt x="10487" y="1"/>
                    </a:moveTo>
                    <a:cubicBezTo>
                      <a:pt x="4698" y="1"/>
                      <a:pt x="0" y="335"/>
                      <a:pt x="0" y="752"/>
                    </a:cubicBezTo>
                    <a:cubicBezTo>
                      <a:pt x="0" y="1169"/>
                      <a:pt x="4698" y="1503"/>
                      <a:pt x="10487" y="1503"/>
                    </a:cubicBezTo>
                    <a:cubicBezTo>
                      <a:pt x="16276" y="1503"/>
                      <a:pt x="20974" y="1169"/>
                      <a:pt x="20974" y="752"/>
                    </a:cubicBezTo>
                    <a:cubicBezTo>
                      <a:pt x="20974" y="335"/>
                      <a:pt x="16276" y="1"/>
                      <a:pt x="10487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712383" y="3546816"/>
                <a:ext cx="2333369" cy="808590"/>
              </a:xfrm>
              <a:custGeom>
                <a:avLst/>
                <a:gdLst/>
                <a:ahLst/>
                <a:cxnLst/>
                <a:rect l="l" t="t" r="r" b="b"/>
                <a:pathLst>
                  <a:path w="29394" h="10186" extrusionOk="0">
                    <a:moveTo>
                      <a:pt x="783" y="1"/>
                    </a:moveTo>
                    <a:cubicBezTo>
                      <a:pt x="456" y="1"/>
                      <a:pt x="158" y="210"/>
                      <a:pt x="60" y="528"/>
                    </a:cubicBezTo>
                    <a:cubicBezTo>
                      <a:pt x="1" y="718"/>
                      <a:pt x="31" y="921"/>
                      <a:pt x="120" y="1094"/>
                    </a:cubicBezTo>
                    <a:cubicBezTo>
                      <a:pt x="210" y="1261"/>
                      <a:pt x="365" y="1398"/>
                      <a:pt x="567" y="1458"/>
                    </a:cubicBezTo>
                    <a:lnTo>
                      <a:pt x="2630" y="2113"/>
                    </a:lnTo>
                    <a:lnTo>
                      <a:pt x="2940" y="2209"/>
                    </a:lnTo>
                    <a:lnTo>
                      <a:pt x="11007" y="4778"/>
                    </a:lnTo>
                    <a:lnTo>
                      <a:pt x="11317" y="4880"/>
                    </a:lnTo>
                    <a:lnTo>
                      <a:pt x="27754" y="10114"/>
                    </a:lnTo>
                    <a:cubicBezTo>
                      <a:pt x="27887" y="10163"/>
                      <a:pt x="28023" y="10186"/>
                      <a:pt x="28154" y="10186"/>
                    </a:cubicBezTo>
                    <a:cubicBezTo>
                      <a:pt x="28638" y="10186"/>
                      <a:pt x="29074" y="9877"/>
                      <a:pt x="29214" y="9399"/>
                    </a:cubicBezTo>
                    <a:cubicBezTo>
                      <a:pt x="29393" y="8803"/>
                      <a:pt x="29041" y="8165"/>
                      <a:pt x="28433" y="7980"/>
                    </a:cubicBezTo>
                    <a:lnTo>
                      <a:pt x="28415" y="7968"/>
                    </a:lnTo>
                    <a:lnTo>
                      <a:pt x="11835" y="3169"/>
                    </a:lnTo>
                    <a:lnTo>
                      <a:pt x="11531" y="3079"/>
                    </a:lnTo>
                    <a:lnTo>
                      <a:pt x="3393" y="724"/>
                    </a:lnTo>
                    <a:lnTo>
                      <a:pt x="3089" y="635"/>
                    </a:lnTo>
                    <a:lnTo>
                      <a:pt x="1002" y="33"/>
                    </a:lnTo>
                    <a:cubicBezTo>
                      <a:pt x="929" y="11"/>
                      <a:pt x="855" y="1"/>
                      <a:pt x="7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916874" y="3270648"/>
                <a:ext cx="741671" cy="970769"/>
              </a:xfrm>
              <a:custGeom>
                <a:avLst/>
                <a:gdLst/>
                <a:ahLst/>
                <a:cxnLst/>
                <a:rect l="l" t="t" r="r" b="b"/>
                <a:pathLst>
                  <a:path w="9343" h="12229" extrusionOk="0">
                    <a:moveTo>
                      <a:pt x="3142" y="0"/>
                    </a:moveTo>
                    <a:lnTo>
                      <a:pt x="0" y="10344"/>
                    </a:lnTo>
                    <a:lnTo>
                      <a:pt x="6195" y="12228"/>
                    </a:lnTo>
                    <a:lnTo>
                      <a:pt x="9343" y="1884"/>
                    </a:lnTo>
                    <a:lnTo>
                      <a:pt x="3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1327680" y="3395118"/>
                <a:ext cx="331343" cy="846297"/>
              </a:xfrm>
              <a:custGeom>
                <a:avLst/>
                <a:gdLst/>
                <a:ahLst/>
                <a:cxnLst/>
                <a:rect l="l" t="t" r="r" b="b"/>
                <a:pathLst>
                  <a:path w="4174" h="10661" extrusionOk="0">
                    <a:moveTo>
                      <a:pt x="3142" y="0"/>
                    </a:moveTo>
                    <a:lnTo>
                      <a:pt x="0" y="10350"/>
                    </a:lnTo>
                    <a:lnTo>
                      <a:pt x="1026" y="10660"/>
                    </a:lnTo>
                    <a:lnTo>
                      <a:pt x="4174" y="316"/>
                    </a:lnTo>
                    <a:lnTo>
                      <a:pt x="3142" y="0"/>
                    </a:ln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840190" y="3993495"/>
                <a:ext cx="655541" cy="313402"/>
              </a:xfrm>
              <a:custGeom>
                <a:avLst/>
                <a:gdLst/>
                <a:ahLst/>
                <a:cxnLst/>
                <a:rect l="l" t="t" r="r" b="b"/>
                <a:pathLst>
                  <a:path w="8258" h="3948" extrusionOk="0">
                    <a:moveTo>
                      <a:pt x="1084" y="1"/>
                    </a:moveTo>
                    <a:cubicBezTo>
                      <a:pt x="633" y="1"/>
                      <a:pt x="216" y="290"/>
                      <a:pt x="84" y="743"/>
                    </a:cubicBezTo>
                    <a:cubicBezTo>
                      <a:pt x="1" y="1018"/>
                      <a:pt x="36" y="1298"/>
                      <a:pt x="156" y="1536"/>
                    </a:cubicBezTo>
                    <a:cubicBezTo>
                      <a:pt x="245" y="1709"/>
                      <a:pt x="388" y="1852"/>
                      <a:pt x="561" y="1948"/>
                    </a:cubicBezTo>
                    <a:cubicBezTo>
                      <a:pt x="627" y="1983"/>
                      <a:pt x="704" y="2025"/>
                      <a:pt x="776" y="2043"/>
                    </a:cubicBezTo>
                    <a:lnTo>
                      <a:pt x="6875" y="3903"/>
                    </a:lnTo>
                    <a:cubicBezTo>
                      <a:pt x="6976" y="3933"/>
                      <a:pt x="7078" y="3948"/>
                      <a:pt x="7179" y="3948"/>
                    </a:cubicBezTo>
                    <a:cubicBezTo>
                      <a:pt x="7375" y="3948"/>
                      <a:pt x="7566" y="3892"/>
                      <a:pt x="7727" y="3790"/>
                    </a:cubicBezTo>
                    <a:cubicBezTo>
                      <a:pt x="7930" y="3665"/>
                      <a:pt x="8097" y="3462"/>
                      <a:pt x="8174" y="3206"/>
                    </a:cubicBezTo>
                    <a:cubicBezTo>
                      <a:pt x="8258" y="2931"/>
                      <a:pt x="8222" y="2651"/>
                      <a:pt x="8103" y="2413"/>
                    </a:cubicBezTo>
                    <a:cubicBezTo>
                      <a:pt x="8097" y="2389"/>
                      <a:pt x="8079" y="2371"/>
                      <a:pt x="8067" y="2353"/>
                    </a:cubicBezTo>
                    <a:cubicBezTo>
                      <a:pt x="7936" y="2144"/>
                      <a:pt x="7739" y="1977"/>
                      <a:pt x="7483" y="1906"/>
                    </a:cubicBezTo>
                    <a:lnTo>
                      <a:pt x="1390" y="46"/>
                    </a:lnTo>
                    <a:cubicBezTo>
                      <a:pt x="1288" y="15"/>
                      <a:pt x="1185" y="1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1067860" y="3219050"/>
                <a:ext cx="669750" cy="313402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3948" extrusionOk="0">
                    <a:moveTo>
                      <a:pt x="1169" y="1"/>
                    </a:moveTo>
                    <a:cubicBezTo>
                      <a:pt x="722" y="1"/>
                      <a:pt x="309" y="293"/>
                      <a:pt x="173" y="740"/>
                    </a:cubicBezTo>
                    <a:cubicBezTo>
                      <a:pt x="0" y="1294"/>
                      <a:pt x="316" y="1878"/>
                      <a:pt x="865" y="2045"/>
                    </a:cubicBezTo>
                    <a:lnTo>
                      <a:pt x="6964" y="3899"/>
                    </a:lnTo>
                    <a:cubicBezTo>
                      <a:pt x="7067" y="3932"/>
                      <a:pt x="7171" y="3947"/>
                      <a:pt x="7274" y="3947"/>
                    </a:cubicBezTo>
                    <a:cubicBezTo>
                      <a:pt x="7719" y="3947"/>
                      <a:pt x="8134" y="3658"/>
                      <a:pt x="8269" y="3208"/>
                    </a:cubicBezTo>
                    <a:cubicBezTo>
                      <a:pt x="8436" y="2653"/>
                      <a:pt x="8126" y="2075"/>
                      <a:pt x="7572" y="1902"/>
                    </a:cubicBezTo>
                    <a:lnTo>
                      <a:pt x="1479" y="48"/>
                    </a:lnTo>
                    <a:cubicBezTo>
                      <a:pt x="1376" y="16"/>
                      <a:pt x="1272" y="1"/>
                      <a:pt x="1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924415" y="3524589"/>
                <a:ext cx="720396" cy="476295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6000" extrusionOk="0">
                    <a:moveTo>
                      <a:pt x="1435" y="1"/>
                    </a:moveTo>
                    <a:cubicBezTo>
                      <a:pt x="1207" y="1"/>
                      <a:pt x="1000" y="146"/>
                      <a:pt x="931" y="372"/>
                    </a:cubicBezTo>
                    <a:lnTo>
                      <a:pt x="78" y="3169"/>
                    </a:lnTo>
                    <a:cubicBezTo>
                      <a:pt x="1" y="3443"/>
                      <a:pt x="156" y="3735"/>
                      <a:pt x="430" y="3818"/>
                    </a:cubicBezTo>
                    <a:lnTo>
                      <a:pt x="7531" y="5977"/>
                    </a:lnTo>
                    <a:cubicBezTo>
                      <a:pt x="7580" y="5992"/>
                      <a:pt x="7630" y="5999"/>
                      <a:pt x="7679" y="5999"/>
                    </a:cubicBezTo>
                    <a:cubicBezTo>
                      <a:pt x="7899" y="5999"/>
                      <a:pt x="8106" y="5854"/>
                      <a:pt x="8175" y="5625"/>
                    </a:cubicBezTo>
                    <a:lnTo>
                      <a:pt x="9021" y="2835"/>
                    </a:lnTo>
                    <a:cubicBezTo>
                      <a:pt x="9075" y="2650"/>
                      <a:pt x="9033" y="2465"/>
                      <a:pt x="8920" y="2340"/>
                    </a:cubicBezTo>
                    <a:cubicBezTo>
                      <a:pt x="8860" y="2268"/>
                      <a:pt x="8777" y="2215"/>
                      <a:pt x="8681" y="2185"/>
                    </a:cubicBezTo>
                    <a:lnTo>
                      <a:pt x="1581" y="21"/>
                    </a:lnTo>
                    <a:cubicBezTo>
                      <a:pt x="1532" y="7"/>
                      <a:pt x="1483" y="1"/>
                      <a:pt x="1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923462" y="3771307"/>
                <a:ext cx="650857" cy="229574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892" extrusionOk="0">
                    <a:moveTo>
                      <a:pt x="102" y="1"/>
                    </a:moveTo>
                    <a:lnTo>
                      <a:pt x="84" y="61"/>
                    </a:lnTo>
                    <a:cubicBezTo>
                      <a:pt x="1" y="335"/>
                      <a:pt x="162" y="627"/>
                      <a:pt x="436" y="710"/>
                    </a:cubicBezTo>
                    <a:lnTo>
                      <a:pt x="7537" y="2869"/>
                    </a:lnTo>
                    <a:cubicBezTo>
                      <a:pt x="7587" y="2884"/>
                      <a:pt x="7638" y="2891"/>
                      <a:pt x="7688" y="2891"/>
                    </a:cubicBezTo>
                    <a:cubicBezTo>
                      <a:pt x="7911" y="2891"/>
                      <a:pt x="8118" y="2746"/>
                      <a:pt x="8187" y="2517"/>
                    </a:cubicBezTo>
                    <a:lnTo>
                      <a:pt x="8199" y="2457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996415" y="3523954"/>
                <a:ext cx="650778" cy="229495"/>
              </a:xfrm>
              <a:custGeom>
                <a:avLst/>
                <a:gdLst/>
                <a:ahLst/>
                <a:cxnLst/>
                <a:rect l="l" t="t" r="r" b="b"/>
                <a:pathLst>
                  <a:path w="8198" h="2891" extrusionOk="0">
                    <a:moveTo>
                      <a:pt x="514" y="1"/>
                    </a:moveTo>
                    <a:cubicBezTo>
                      <a:pt x="290" y="1"/>
                      <a:pt x="82" y="149"/>
                      <a:pt x="18" y="374"/>
                    </a:cubicBezTo>
                    <a:lnTo>
                      <a:pt x="0" y="434"/>
                    </a:lnTo>
                    <a:lnTo>
                      <a:pt x="8102" y="2890"/>
                    </a:lnTo>
                    <a:lnTo>
                      <a:pt x="8114" y="2831"/>
                    </a:lnTo>
                    <a:cubicBezTo>
                      <a:pt x="8198" y="2556"/>
                      <a:pt x="8043" y="2264"/>
                      <a:pt x="7768" y="2187"/>
                    </a:cubicBezTo>
                    <a:lnTo>
                      <a:pt x="662" y="23"/>
                    </a:lnTo>
                    <a:cubicBezTo>
                      <a:pt x="613" y="8"/>
                      <a:pt x="563" y="1"/>
                      <a:pt x="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924425" y="3710250"/>
                <a:ext cx="720372" cy="290628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3661" extrusionOk="0">
                    <a:moveTo>
                      <a:pt x="8932" y="1"/>
                    </a:moveTo>
                    <a:cubicBezTo>
                      <a:pt x="7050" y="756"/>
                      <a:pt x="4401" y="916"/>
                      <a:pt x="2493" y="916"/>
                    </a:cubicBezTo>
                    <a:cubicBezTo>
                      <a:pt x="1088" y="916"/>
                      <a:pt x="84" y="830"/>
                      <a:pt x="84" y="830"/>
                    </a:cubicBezTo>
                    <a:lnTo>
                      <a:pt x="84" y="830"/>
                    </a:lnTo>
                    <a:cubicBezTo>
                      <a:pt x="1" y="1104"/>
                      <a:pt x="162" y="1396"/>
                      <a:pt x="436" y="1479"/>
                    </a:cubicBezTo>
                    <a:lnTo>
                      <a:pt x="7537" y="3638"/>
                    </a:lnTo>
                    <a:cubicBezTo>
                      <a:pt x="7587" y="3653"/>
                      <a:pt x="7638" y="3660"/>
                      <a:pt x="7688" y="3660"/>
                    </a:cubicBezTo>
                    <a:cubicBezTo>
                      <a:pt x="7911" y="3660"/>
                      <a:pt x="8118" y="3515"/>
                      <a:pt x="8187" y="3286"/>
                    </a:cubicBezTo>
                    <a:lnTo>
                      <a:pt x="9033" y="496"/>
                    </a:lnTo>
                    <a:cubicBezTo>
                      <a:pt x="9087" y="311"/>
                      <a:pt x="9045" y="126"/>
                      <a:pt x="8932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884247" y="4148527"/>
                <a:ext cx="611483" cy="158844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200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" y="42"/>
                      <a:pt x="137" y="78"/>
                      <a:pt x="215" y="102"/>
                    </a:cubicBezTo>
                    <a:lnTo>
                      <a:pt x="6308" y="1956"/>
                    </a:lnTo>
                    <a:cubicBezTo>
                      <a:pt x="6409" y="1986"/>
                      <a:pt x="6512" y="2001"/>
                      <a:pt x="6613" y="2001"/>
                    </a:cubicBezTo>
                    <a:cubicBezTo>
                      <a:pt x="6812" y="2001"/>
                      <a:pt x="7005" y="1945"/>
                      <a:pt x="7166" y="1843"/>
                    </a:cubicBezTo>
                    <a:cubicBezTo>
                      <a:pt x="7375" y="1712"/>
                      <a:pt x="7542" y="1509"/>
                      <a:pt x="7619" y="1253"/>
                    </a:cubicBezTo>
                    <a:cubicBezTo>
                      <a:pt x="7703" y="978"/>
                      <a:pt x="7667" y="698"/>
                      <a:pt x="7548" y="460"/>
                    </a:cubicBezTo>
                    <a:cubicBezTo>
                      <a:pt x="7542" y="436"/>
                      <a:pt x="7524" y="418"/>
                      <a:pt x="7512" y="400"/>
                    </a:cubicBezTo>
                    <a:cubicBezTo>
                      <a:pt x="6819" y="490"/>
                      <a:pt x="6092" y="526"/>
                      <a:pt x="5373" y="526"/>
                    </a:cubicBezTo>
                    <a:cubicBezTo>
                      <a:pt x="2618" y="52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1118983" y="3374241"/>
                <a:ext cx="611483" cy="158924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2002" extrusionOk="0">
                    <a:moveTo>
                      <a:pt x="0" y="1"/>
                    </a:moveTo>
                    <a:cubicBezTo>
                      <a:pt x="66" y="37"/>
                      <a:pt x="143" y="78"/>
                      <a:pt x="215" y="96"/>
                    </a:cubicBezTo>
                    <a:lnTo>
                      <a:pt x="6314" y="1956"/>
                    </a:lnTo>
                    <a:cubicBezTo>
                      <a:pt x="6415" y="1987"/>
                      <a:pt x="6517" y="2001"/>
                      <a:pt x="6618" y="2001"/>
                    </a:cubicBezTo>
                    <a:cubicBezTo>
                      <a:pt x="6814" y="2001"/>
                      <a:pt x="7005" y="1946"/>
                      <a:pt x="7166" y="1843"/>
                    </a:cubicBezTo>
                    <a:cubicBezTo>
                      <a:pt x="7387" y="1718"/>
                      <a:pt x="7548" y="1509"/>
                      <a:pt x="7625" y="1253"/>
                    </a:cubicBezTo>
                    <a:cubicBezTo>
                      <a:pt x="7703" y="979"/>
                      <a:pt x="7667" y="692"/>
                      <a:pt x="7548" y="454"/>
                    </a:cubicBezTo>
                    <a:cubicBezTo>
                      <a:pt x="7542" y="436"/>
                      <a:pt x="7524" y="418"/>
                      <a:pt x="7512" y="394"/>
                    </a:cubicBezTo>
                    <a:cubicBezTo>
                      <a:pt x="6813" y="487"/>
                      <a:pt x="6078" y="523"/>
                      <a:pt x="5352" y="523"/>
                    </a:cubicBezTo>
                    <a:cubicBezTo>
                      <a:pt x="2607" y="52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922033" y="3598573"/>
                <a:ext cx="59775" cy="12550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581" extrusionOk="0">
                    <a:moveTo>
                      <a:pt x="448" y="1"/>
                    </a:moveTo>
                    <a:lnTo>
                      <a:pt x="1" y="1485"/>
                    </a:lnTo>
                    <a:lnTo>
                      <a:pt x="299" y="1581"/>
                    </a:lnTo>
                    <a:lnTo>
                      <a:pt x="752" y="90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1586072" y="3792184"/>
                <a:ext cx="65887" cy="14344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525" y="0"/>
                    </a:moveTo>
                    <a:lnTo>
                      <a:pt x="1" y="1711"/>
                    </a:lnTo>
                    <a:lnTo>
                      <a:pt x="311" y="1807"/>
                    </a:lnTo>
                    <a:lnTo>
                      <a:pt x="829" y="90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191919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612996" y="4306576"/>
                <a:ext cx="923457" cy="153446"/>
              </a:xfrm>
              <a:custGeom>
                <a:avLst/>
                <a:gdLst/>
                <a:ahLst/>
                <a:cxnLst/>
                <a:rect l="l" t="t" r="r" b="b"/>
                <a:pathLst>
                  <a:path w="11633" h="1933" extrusionOk="0">
                    <a:moveTo>
                      <a:pt x="1933" y="1"/>
                    </a:moveTo>
                    <a:cubicBezTo>
                      <a:pt x="865" y="1"/>
                      <a:pt x="1" y="865"/>
                      <a:pt x="1" y="1933"/>
                    </a:cubicBezTo>
                    <a:lnTo>
                      <a:pt x="11633" y="1933"/>
                    </a:lnTo>
                    <a:cubicBezTo>
                      <a:pt x="11633" y="865"/>
                      <a:pt x="10768" y="1"/>
                      <a:pt x="9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428430" y="4502569"/>
                <a:ext cx="1292585" cy="159559"/>
              </a:xfrm>
              <a:custGeom>
                <a:avLst/>
                <a:gdLst/>
                <a:ahLst/>
                <a:cxnLst/>
                <a:rect l="l" t="t" r="r" b="b"/>
                <a:pathLst>
                  <a:path w="16283" h="2010" extrusionOk="0">
                    <a:moveTo>
                      <a:pt x="734" y="0"/>
                    </a:moveTo>
                    <a:cubicBezTo>
                      <a:pt x="329" y="0"/>
                      <a:pt x="1" y="328"/>
                      <a:pt x="1" y="727"/>
                    </a:cubicBezTo>
                    <a:lnTo>
                      <a:pt x="1" y="1282"/>
                    </a:lnTo>
                    <a:cubicBezTo>
                      <a:pt x="1" y="1681"/>
                      <a:pt x="329" y="2009"/>
                      <a:pt x="734" y="2009"/>
                    </a:cubicBezTo>
                    <a:lnTo>
                      <a:pt x="15555" y="2009"/>
                    </a:lnTo>
                    <a:cubicBezTo>
                      <a:pt x="15955" y="2009"/>
                      <a:pt x="16283" y="1681"/>
                      <a:pt x="16283" y="1282"/>
                    </a:cubicBezTo>
                    <a:lnTo>
                      <a:pt x="16283" y="727"/>
                    </a:lnTo>
                    <a:cubicBezTo>
                      <a:pt x="16283" y="328"/>
                      <a:pt x="15955" y="0"/>
                      <a:pt x="15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500827" y="4417313"/>
                <a:ext cx="1148744" cy="84860"/>
              </a:xfrm>
              <a:custGeom>
                <a:avLst/>
                <a:gdLst/>
                <a:ahLst/>
                <a:cxnLst/>
                <a:rect l="l" t="t" r="r" b="b"/>
                <a:pathLst>
                  <a:path w="14471" h="1069" extrusionOk="0">
                    <a:moveTo>
                      <a:pt x="794" y="1"/>
                    </a:moveTo>
                    <a:cubicBezTo>
                      <a:pt x="424" y="1"/>
                      <a:pt x="108" y="275"/>
                      <a:pt x="61" y="639"/>
                    </a:cubicBezTo>
                    <a:lnTo>
                      <a:pt x="1" y="1068"/>
                    </a:lnTo>
                    <a:lnTo>
                      <a:pt x="14470" y="1068"/>
                    </a:lnTo>
                    <a:lnTo>
                      <a:pt x="14411" y="639"/>
                    </a:lnTo>
                    <a:cubicBezTo>
                      <a:pt x="14357" y="269"/>
                      <a:pt x="14047" y="1"/>
                      <a:pt x="13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35"/>
            <p:cNvGrpSpPr/>
            <p:nvPr/>
          </p:nvGrpSpPr>
          <p:grpSpPr>
            <a:xfrm flipH="1">
              <a:off x="2258199" y="2522480"/>
              <a:ext cx="664633" cy="664286"/>
              <a:chOff x="6212418" y="1482331"/>
              <a:chExt cx="627249" cy="626921"/>
            </a:xfrm>
          </p:grpSpPr>
          <p:sp>
            <p:nvSpPr>
              <p:cNvPr id="419" name="Google Shape;419;p35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5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5"/>
            <p:cNvGrpSpPr/>
            <p:nvPr/>
          </p:nvGrpSpPr>
          <p:grpSpPr>
            <a:xfrm flipH="1">
              <a:off x="1365165" y="1246316"/>
              <a:ext cx="845522" cy="916625"/>
              <a:chOff x="7511392" y="307000"/>
              <a:chExt cx="863570" cy="936192"/>
            </a:xfrm>
          </p:grpSpPr>
          <p:sp>
            <p:nvSpPr>
              <p:cNvPr id="422" name="Google Shape;422;p35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91;p35">
            <a:extLst>
              <a:ext uri="{FF2B5EF4-FFF2-40B4-BE49-F238E27FC236}">
                <a16:creationId xmlns:a16="http://schemas.microsoft.com/office/drawing/2014/main" id="{663F22C7-6D33-E4D4-5746-32FA39661A42}"/>
              </a:ext>
            </a:extLst>
          </p:cNvPr>
          <p:cNvSpPr txBox="1">
            <a:spLocks/>
          </p:cNvSpPr>
          <p:nvPr/>
        </p:nvSpPr>
        <p:spPr>
          <a:xfrm>
            <a:off x="3441898" y="3609787"/>
            <a:ext cx="740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390;p35">
            <a:extLst>
              <a:ext uri="{FF2B5EF4-FFF2-40B4-BE49-F238E27FC236}">
                <a16:creationId xmlns:a16="http://schemas.microsoft.com/office/drawing/2014/main" id="{2878F153-7E6A-1DC4-264A-84E6291A13CE}"/>
              </a:ext>
            </a:extLst>
          </p:cNvPr>
          <p:cNvSpPr txBox="1">
            <a:spLocks/>
          </p:cNvSpPr>
          <p:nvPr/>
        </p:nvSpPr>
        <p:spPr>
          <a:xfrm>
            <a:off x="4344948" y="3523954"/>
            <a:ext cx="4099800" cy="55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erif Hebrew"/>
              <a:buNone/>
              <a:defRPr sz="2000" b="1" i="0" u="none" strike="noStrike" cap="none">
                <a:solidFill>
                  <a:schemeClr val="dk1"/>
                </a:solidFill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erif Hebrew"/>
              <a:buNone/>
              <a:defRPr sz="2000" b="1" i="0" u="none" strike="noStrike" cap="none">
                <a:solidFill>
                  <a:schemeClr val="dk1"/>
                </a:solidFill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erif Hebrew"/>
              <a:buNone/>
              <a:defRPr sz="2000" b="1" i="0" u="none" strike="noStrike" cap="none">
                <a:solidFill>
                  <a:schemeClr val="dk1"/>
                </a:solidFill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erif Hebrew"/>
              <a:buNone/>
              <a:defRPr sz="2000" b="1" i="0" u="none" strike="noStrike" cap="none">
                <a:solidFill>
                  <a:schemeClr val="dk1"/>
                </a:solidFill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erif Hebrew"/>
              <a:buNone/>
              <a:defRPr sz="2000" b="1" i="0" u="none" strike="noStrike" cap="none">
                <a:solidFill>
                  <a:schemeClr val="dk1"/>
                </a:solidFill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erif Hebrew"/>
              <a:buNone/>
              <a:defRPr sz="2000" b="1" i="0" u="none" strike="noStrike" cap="none">
                <a:solidFill>
                  <a:schemeClr val="dk1"/>
                </a:solidFill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erif Hebrew"/>
              <a:buNone/>
              <a:defRPr sz="2000" b="1" i="0" u="none" strike="noStrike" cap="none">
                <a:solidFill>
                  <a:schemeClr val="dk1"/>
                </a:solidFill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erif Hebrew"/>
              <a:buNone/>
              <a:defRPr sz="2000" b="1" i="0" u="none" strike="noStrike" cap="none">
                <a:solidFill>
                  <a:schemeClr val="dk1"/>
                </a:solidFill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pPr marL="0" indent="0"/>
            <a:r>
              <a:rPr lang="en-US" sz="1400" b="1" dirty="0"/>
              <a:t>Ensure Data Security &amp; Privacy</a:t>
            </a:r>
            <a:r>
              <a:rPr lang="en-US" sz="1400" dirty="0"/>
              <a:t> – </a:t>
            </a:r>
            <a:r>
              <a:rPr lang="en-US" sz="1400" b="0" dirty="0"/>
              <a:t>Protect user data with encryption and secure authentication.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1"/>
          <p:cNvSpPr txBox="1">
            <a:spLocks noGrp="1"/>
          </p:cNvSpPr>
          <p:nvPr>
            <p:ph type="title"/>
          </p:nvPr>
        </p:nvSpPr>
        <p:spPr>
          <a:xfrm>
            <a:off x="720000" y="2249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Overview :</a:t>
            </a:r>
            <a:endParaRPr dirty="0"/>
          </a:p>
        </p:txBody>
      </p:sp>
      <p:grpSp>
        <p:nvGrpSpPr>
          <p:cNvPr id="1141" name="Google Shape;1141;p51"/>
          <p:cNvGrpSpPr/>
          <p:nvPr/>
        </p:nvGrpSpPr>
        <p:grpSpPr>
          <a:xfrm>
            <a:off x="8096590" y="202852"/>
            <a:ext cx="664633" cy="664286"/>
            <a:chOff x="6212418" y="1482331"/>
            <a:chExt cx="627249" cy="626921"/>
          </a:xfrm>
        </p:grpSpPr>
        <p:sp>
          <p:nvSpPr>
            <p:cNvPr id="1142" name="Google Shape;1142;p51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1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139;p51">
            <a:extLst>
              <a:ext uri="{FF2B5EF4-FFF2-40B4-BE49-F238E27FC236}">
                <a16:creationId xmlns:a16="http://schemas.microsoft.com/office/drawing/2014/main" id="{62A3CC46-ED2D-D399-501D-1329BB0E78F5}"/>
              </a:ext>
            </a:extLst>
          </p:cNvPr>
          <p:cNvSpPr txBox="1">
            <a:spLocks/>
          </p:cNvSpPr>
          <p:nvPr/>
        </p:nvSpPr>
        <p:spPr>
          <a:xfrm>
            <a:off x="707719" y="797640"/>
            <a:ext cx="7704000" cy="37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/>
              <a:t>Core Components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Module</a:t>
            </a:r>
            <a:r>
              <a:rPr lang="en-US" sz="1600" b="0" dirty="0"/>
              <a:t>: Registration, login, and profile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Lawyer Module</a:t>
            </a:r>
            <a:r>
              <a:rPr lang="en-US" sz="1600" b="0" dirty="0"/>
              <a:t>: Profile creation, appointment handling, and virtual consultation.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Appointment Management</a:t>
            </a:r>
            <a:r>
              <a:rPr lang="en-US" sz="1600" b="0" dirty="0"/>
              <a:t>: Scheduling and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Payment System</a:t>
            </a:r>
            <a:r>
              <a:rPr lang="en-US" sz="1600" b="0" dirty="0"/>
              <a:t>: Secure payment processing via Easy-paisa/Jazz-cash</a:t>
            </a:r>
          </a:p>
          <a:p>
            <a:endParaRPr lang="en-US" sz="1600" b="0" dirty="0"/>
          </a:p>
          <a:p>
            <a:r>
              <a:rPr lang="en-US" sz="2400" dirty="0"/>
              <a:t>Workflow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User register/Login</a:t>
            </a:r>
            <a:r>
              <a:rPr lang="en-US" sz="1600" b="0" dirty="0"/>
              <a:t> :-&gt; Search lawyers, views lawyers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User Schedules an appointment</a:t>
            </a:r>
            <a:r>
              <a:rPr lang="en-US" sz="1600" b="0" dirty="0"/>
              <a:t> :-&gt; video consultation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User makes payment</a:t>
            </a:r>
            <a:r>
              <a:rPr lang="en-US" sz="1600" b="0" dirty="0"/>
              <a:t> :-&gt; Transaction is verified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Lawyers join sessions</a:t>
            </a:r>
            <a:r>
              <a:rPr lang="en-US" sz="1600" b="0" dirty="0"/>
              <a:t> :-&gt; Virtual consultation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57"/>
          <p:cNvGrpSpPr/>
          <p:nvPr/>
        </p:nvGrpSpPr>
        <p:grpSpPr>
          <a:xfrm rot="1850313">
            <a:off x="352112" y="1006459"/>
            <a:ext cx="616739" cy="668603"/>
            <a:chOff x="7511392" y="307000"/>
            <a:chExt cx="863570" cy="936192"/>
          </a:xfrm>
        </p:grpSpPr>
        <p:sp>
          <p:nvSpPr>
            <p:cNvPr id="1426" name="Google Shape;1426;p57"/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7"/>
          <p:cNvGrpSpPr/>
          <p:nvPr/>
        </p:nvGrpSpPr>
        <p:grpSpPr>
          <a:xfrm rot="6978264">
            <a:off x="3837962" y="3988532"/>
            <a:ext cx="820120" cy="819692"/>
            <a:chOff x="6212418" y="1482331"/>
            <a:chExt cx="627249" cy="626921"/>
          </a:xfrm>
        </p:grpSpPr>
        <p:sp>
          <p:nvSpPr>
            <p:cNvPr id="1429" name="Google Shape;1429;p57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FB6982E-24DA-1607-5AF4-096E20FE643A}"/>
              </a:ext>
            </a:extLst>
          </p:cNvPr>
          <p:cNvSpPr/>
          <p:nvPr/>
        </p:nvSpPr>
        <p:spPr>
          <a:xfrm>
            <a:off x="0" y="593702"/>
            <a:ext cx="9144000" cy="46613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0" name="Picture 9" descr="A screen shot of a computer">
            <a:extLst>
              <a:ext uri="{FF2B5EF4-FFF2-40B4-BE49-F238E27FC236}">
                <a16:creationId xmlns:a16="http://schemas.microsoft.com/office/drawing/2014/main" id="{056C5817-4116-1D1F-EA3C-47979DFA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677572"/>
            <a:ext cx="9144000" cy="46613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F91227-1BE2-DFEF-2BC1-AB87856D9D06}"/>
              </a:ext>
            </a:extLst>
          </p:cNvPr>
          <p:cNvSpPr/>
          <p:nvPr/>
        </p:nvSpPr>
        <p:spPr>
          <a:xfrm>
            <a:off x="57150" y="106136"/>
            <a:ext cx="3642032" cy="403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Architecture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>
          <a:extLst>
            <a:ext uri="{FF2B5EF4-FFF2-40B4-BE49-F238E27FC236}">
              <a16:creationId xmlns:a16="http://schemas.microsoft.com/office/drawing/2014/main" id="{F0B9397B-6309-CE48-9AE1-62A797232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57">
            <a:extLst>
              <a:ext uri="{FF2B5EF4-FFF2-40B4-BE49-F238E27FC236}">
                <a16:creationId xmlns:a16="http://schemas.microsoft.com/office/drawing/2014/main" id="{7C291BEB-7479-A19A-13AA-A9DB7DCC61BF}"/>
              </a:ext>
            </a:extLst>
          </p:cNvPr>
          <p:cNvGrpSpPr/>
          <p:nvPr/>
        </p:nvGrpSpPr>
        <p:grpSpPr>
          <a:xfrm rot="1850313">
            <a:off x="352112" y="1006459"/>
            <a:ext cx="616739" cy="668603"/>
            <a:chOff x="7511392" y="307000"/>
            <a:chExt cx="863570" cy="936192"/>
          </a:xfrm>
        </p:grpSpPr>
        <p:sp>
          <p:nvSpPr>
            <p:cNvPr id="1426" name="Google Shape;1426;p57">
              <a:extLst>
                <a:ext uri="{FF2B5EF4-FFF2-40B4-BE49-F238E27FC236}">
                  <a16:creationId xmlns:a16="http://schemas.microsoft.com/office/drawing/2014/main" id="{D1D8AD13-0DE2-1BD1-5FC6-154F9BBAF536}"/>
                </a:ext>
              </a:extLst>
            </p:cNvPr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>
              <a:extLst>
                <a:ext uri="{FF2B5EF4-FFF2-40B4-BE49-F238E27FC236}">
                  <a16:creationId xmlns:a16="http://schemas.microsoft.com/office/drawing/2014/main" id="{5E3AE37F-648E-0CD8-D616-596DB7067B51}"/>
                </a:ext>
              </a:extLst>
            </p:cNvPr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7">
            <a:extLst>
              <a:ext uri="{FF2B5EF4-FFF2-40B4-BE49-F238E27FC236}">
                <a16:creationId xmlns:a16="http://schemas.microsoft.com/office/drawing/2014/main" id="{32ADD884-9A87-8010-09A5-62F7AB0C3627}"/>
              </a:ext>
            </a:extLst>
          </p:cNvPr>
          <p:cNvGrpSpPr/>
          <p:nvPr/>
        </p:nvGrpSpPr>
        <p:grpSpPr>
          <a:xfrm rot="6978264">
            <a:off x="3837962" y="3988532"/>
            <a:ext cx="820120" cy="819692"/>
            <a:chOff x="6212418" y="1482331"/>
            <a:chExt cx="627249" cy="626921"/>
          </a:xfrm>
        </p:grpSpPr>
        <p:sp>
          <p:nvSpPr>
            <p:cNvPr id="1429" name="Google Shape;1429;p57">
              <a:extLst>
                <a:ext uri="{FF2B5EF4-FFF2-40B4-BE49-F238E27FC236}">
                  <a16:creationId xmlns:a16="http://schemas.microsoft.com/office/drawing/2014/main" id="{139ACFB0-BE63-C0D3-BFFE-5FACF3A9932E}"/>
                </a:ext>
              </a:extLst>
            </p:cNvPr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>
              <a:extLst>
                <a:ext uri="{FF2B5EF4-FFF2-40B4-BE49-F238E27FC236}">
                  <a16:creationId xmlns:a16="http://schemas.microsoft.com/office/drawing/2014/main" id="{BCC34102-B029-A6E7-886F-75742DF6FCA6}"/>
                </a:ext>
              </a:extLst>
            </p:cNvPr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5CC5CF8-33F8-9C34-E4ED-01A33CF140DB}"/>
              </a:ext>
            </a:extLst>
          </p:cNvPr>
          <p:cNvSpPr/>
          <p:nvPr/>
        </p:nvSpPr>
        <p:spPr>
          <a:xfrm>
            <a:off x="0" y="427593"/>
            <a:ext cx="9144000" cy="48560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A46E19-0DC4-6490-25FA-626EDB98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85" y="633517"/>
            <a:ext cx="3990974" cy="43140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35E131-B231-3DC0-561A-859B197B5571}"/>
              </a:ext>
            </a:extLst>
          </p:cNvPr>
          <p:cNvSpPr/>
          <p:nvPr/>
        </p:nvSpPr>
        <p:spPr>
          <a:xfrm>
            <a:off x="57150" y="23896"/>
            <a:ext cx="3642032" cy="403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10387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>
          <a:extLst>
            <a:ext uri="{FF2B5EF4-FFF2-40B4-BE49-F238E27FC236}">
              <a16:creationId xmlns:a16="http://schemas.microsoft.com/office/drawing/2014/main" id="{210D1445-D972-8E87-7652-9A168DAB0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57">
            <a:extLst>
              <a:ext uri="{FF2B5EF4-FFF2-40B4-BE49-F238E27FC236}">
                <a16:creationId xmlns:a16="http://schemas.microsoft.com/office/drawing/2014/main" id="{09D7AA06-F4AB-3833-6F66-056534569E4E}"/>
              </a:ext>
            </a:extLst>
          </p:cNvPr>
          <p:cNvGrpSpPr/>
          <p:nvPr/>
        </p:nvGrpSpPr>
        <p:grpSpPr>
          <a:xfrm rot="1850313">
            <a:off x="352112" y="1006459"/>
            <a:ext cx="616739" cy="668603"/>
            <a:chOff x="7511392" y="307000"/>
            <a:chExt cx="863570" cy="936192"/>
          </a:xfrm>
        </p:grpSpPr>
        <p:sp>
          <p:nvSpPr>
            <p:cNvPr id="1426" name="Google Shape;1426;p57">
              <a:extLst>
                <a:ext uri="{FF2B5EF4-FFF2-40B4-BE49-F238E27FC236}">
                  <a16:creationId xmlns:a16="http://schemas.microsoft.com/office/drawing/2014/main" id="{85589A0B-EDFD-6E05-ACBF-CC69AD0E17A6}"/>
                </a:ext>
              </a:extLst>
            </p:cNvPr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>
              <a:extLst>
                <a:ext uri="{FF2B5EF4-FFF2-40B4-BE49-F238E27FC236}">
                  <a16:creationId xmlns:a16="http://schemas.microsoft.com/office/drawing/2014/main" id="{0C7C3DBD-6C13-6A8C-4D3B-D1F681F21D13}"/>
                </a:ext>
              </a:extLst>
            </p:cNvPr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7">
            <a:extLst>
              <a:ext uri="{FF2B5EF4-FFF2-40B4-BE49-F238E27FC236}">
                <a16:creationId xmlns:a16="http://schemas.microsoft.com/office/drawing/2014/main" id="{81A5DDD2-88F9-71A2-84A4-B20CE108245A}"/>
              </a:ext>
            </a:extLst>
          </p:cNvPr>
          <p:cNvGrpSpPr/>
          <p:nvPr/>
        </p:nvGrpSpPr>
        <p:grpSpPr>
          <a:xfrm rot="6978264">
            <a:off x="3837962" y="3988532"/>
            <a:ext cx="820120" cy="819692"/>
            <a:chOff x="6212418" y="1482331"/>
            <a:chExt cx="627249" cy="626921"/>
          </a:xfrm>
        </p:grpSpPr>
        <p:sp>
          <p:nvSpPr>
            <p:cNvPr id="1429" name="Google Shape;1429;p57">
              <a:extLst>
                <a:ext uri="{FF2B5EF4-FFF2-40B4-BE49-F238E27FC236}">
                  <a16:creationId xmlns:a16="http://schemas.microsoft.com/office/drawing/2014/main" id="{D52AFD61-2226-B8EE-351D-386B17BEDD08}"/>
                </a:ext>
              </a:extLst>
            </p:cNvPr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>
              <a:extLst>
                <a:ext uri="{FF2B5EF4-FFF2-40B4-BE49-F238E27FC236}">
                  <a16:creationId xmlns:a16="http://schemas.microsoft.com/office/drawing/2014/main" id="{D4C94C92-655E-37BA-BB90-53B63C64BCD5}"/>
                </a:ext>
              </a:extLst>
            </p:cNvPr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0481BC6-301D-2BA2-C769-192F4888A9A5}"/>
              </a:ext>
            </a:extLst>
          </p:cNvPr>
          <p:cNvSpPr/>
          <p:nvPr/>
        </p:nvSpPr>
        <p:spPr>
          <a:xfrm>
            <a:off x="0" y="555171"/>
            <a:ext cx="9144000" cy="46998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" name="Picture 2" descr="A diagram of a user flow">
            <a:extLst>
              <a:ext uri="{FF2B5EF4-FFF2-40B4-BE49-F238E27FC236}">
                <a16:creationId xmlns:a16="http://schemas.microsoft.com/office/drawing/2014/main" id="{8BA1A85F-713E-4A85-0BD6-FC37445C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86" y="669431"/>
            <a:ext cx="4752975" cy="4381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7FD467-606B-6B1D-D9EA-4A0D364F2D67}"/>
              </a:ext>
            </a:extLst>
          </p:cNvPr>
          <p:cNvSpPr/>
          <p:nvPr/>
        </p:nvSpPr>
        <p:spPr>
          <a:xfrm>
            <a:off x="57150" y="106136"/>
            <a:ext cx="3642032" cy="403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02217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>
          <a:extLst>
            <a:ext uri="{FF2B5EF4-FFF2-40B4-BE49-F238E27FC236}">
              <a16:creationId xmlns:a16="http://schemas.microsoft.com/office/drawing/2014/main" id="{5ABDAAE8-8796-33B4-7B64-36C04D5AF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57">
            <a:extLst>
              <a:ext uri="{FF2B5EF4-FFF2-40B4-BE49-F238E27FC236}">
                <a16:creationId xmlns:a16="http://schemas.microsoft.com/office/drawing/2014/main" id="{42C8BCD6-2299-A53A-2512-17D752629E55}"/>
              </a:ext>
            </a:extLst>
          </p:cNvPr>
          <p:cNvGrpSpPr/>
          <p:nvPr/>
        </p:nvGrpSpPr>
        <p:grpSpPr>
          <a:xfrm rot="1850313">
            <a:off x="352112" y="1006459"/>
            <a:ext cx="616739" cy="668603"/>
            <a:chOff x="7511392" y="307000"/>
            <a:chExt cx="863570" cy="936192"/>
          </a:xfrm>
        </p:grpSpPr>
        <p:sp>
          <p:nvSpPr>
            <p:cNvPr id="1426" name="Google Shape;1426;p57">
              <a:extLst>
                <a:ext uri="{FF2B5EF4-FFF2-40B4-BE49-F238E27FC236}">
                  <a16:creationId xmlns:a16="http://schemas.microsoft.com/office/drawing/2014/main" id="{07898F2C-6AF7-234D-30F4-9E3348478F2D}"/>
                </a:ext>
              </a:extLst>
            </p:cNvPr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>
              <a:extLst>
                <a:ext uri="{FF2B5EF4-FFF2-40B4-BE49-F238E27FC236}">
                  <a16:creationId xmlns:a16="http://schemas.microsoft.com/office/drawing/2014/main" id="{4AF19234-ECF3-040D-E6AF-A037EBE42133}"/>
                </a:ext>
              </a:extLst>
            </p:cNvPr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7">
            <a:extLst>
              <a:ext uri="{FF2B5EF4-FFF2-40B4-BE49-F238E27FC236}">
                <a16:creationId xmlns:a16="http://schemas.microsoft.com/office/drawing/2014/main" id="{6D75C746-1952-860C-95D4-5A6946F31284}"/>
              </a:ext>
            </a:extLst>
          </p:cNvPr>
          <p:cNvGrpSpPr/>
          <p:nvPr/>
        </p:nvGrpSpPr>
        <p:grpSpPr>
          <a:xfrm rot="6978264">
            <a:off x="3837962" y="3988532"/>
            <a:ext cx="820120" cy="819692"/>
            <a:chOff x="6212418" y="1482331"/>
            <a:chExt cx="627249" cy="626921"/>
          </a:xfrm>
        </p:grpSpPr>
        <p:sp>
          <p:nvSpPr>
            <p:cNvPr id="1429" name="Google Shape;1429;p57">
              <a:extLst>
                <a:ext uri="{FF2B5EF4-FFF2-40B4-BE49-F238E27FC236}">
                  <a16:creationId xmlns:a16="http://schemas.microsoft.com/office/drawing/2014/main" id="{44C40666-45BC-7BCF-81FF-6B393C273182}"/>
                </a:ext>
              </a:extLst>
            </p:cNvPr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>
              <a:extLst>
                <a:ext uri="{FF2B5EF4-FFF2-40B4-BE49-F238E27FC236}">
                  <a16:creationId xmlns:a16="http://schemas.microsoft.com/office/drawing/2014/main" id="{EA2B3C7F-E8F6-A0DF-35C7-E85997B125D7}"/>
                </a:ext>
              </a:extLst>
            </p:cNvPr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DDED884-C116-E1AC-1BE6-A2F90653628D}"/>
              </a:ext>
            </a:extLst>
          </p:cNvPr>
          <p:cNvSpPr/>
          <p:nvPr/>
        </p:nvSpPr>
        <p:spPr>
          <a:xfrm>
            <a:off x="0" y="538842"/>
            <a:ext cx="9144000" cy="47162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lawyer&#10;&#10;AI-generated content may be incorrect.">
            <a:extLst>
              <a:ext uri="{FF2B5EF4-FFF2-40B4-BE49-F238E27FC236}">
                <a16:creationId xmlns:a16="http://schemas.microsoft.com/office/drawing/2014/main" id="{8571CB95-EC0D-8ECA-08DA-1D73FA83F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765402"/>
            <a:ext cx="7439025" cy="43780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01A9F1-0D5B-A683-80CE-CB25AE184433}"/>
              </a:ext>
            </a:extLst>
          </p:cNvPr>
          <p:cNvSpPr/>
          <p:nvPr/>
        </p:nvSpPr>
        <p:spPr>
          <a:xfrm>
            <a:off x="57150" y="106136"/>
            <a:ext cx="3642032" cy="4036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164498300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Law School Center Theme by Slidesgo">
  <a:themeElements>
    <a:clrScheme name="Simple Light">
      <a:dk1>
        <a:srgbClr val="434343"/>
      </a:dk1>
      <a:lt1>
        <a:srgbClr val="F1EFEE"/>
      </a:lt1>
      <a:dk2>
        <a:srgbClr val="EAD9D6"/>
      </a:dk2>
      <a:lt2>
        <a:srgbClr val="E9CCB1"/>
      </a:lt2>
      <a:accent1>
        <a:srgbClr val="EDCB6E"/>
      </a:accent1>
      <a:accent2>
        <a:srgbClr val="6D7897"/>
      </a:accent2>
      <a:accent3>
        <a:srgbClr val="999998"/>
      </a:accent3>
      <a:accent4>
        <a:srgbClr val="C4BDAB"/>
      </a:accent4>
      <a:accent5>
        <a:srgbClr val="DDD4D3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336</Words>
  <Application>Microsoft Office PowerPoint</Application>
  <PresentationFormat>On-screen Show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Noto Serif Hebrew</vt:lpstr>
      <vt:lpstr>Archivo Medium</vt:lpstr>
      <vt:lpstr>DM Sans</vt:lpstr>
      <vt:lpstr>Bebas Neue</vt:lpstr>
      <vt:lpstr>Archivo</vt:lpstr>
      <vt:lpstr>Arial</vt:lpstr>
      <vt:lpstr>Pastel Law School Center Theme by Slidesgo</vt:lpstr>
      <vt:lpstr>Advocate Now</vt:lpstr>
      <vt:lpstr>Group Members</vt:lpstr>
      <vt:lpstr>INTRODUCTION</vt:lpstr>
      <vt:lpstr>Objectives :</vt:lpstr>
      <vt:lpstr>System Overview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this project : </vt:lpstr>
      <vt:lpstr>Thankyou Somuch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magsialikhan8@gmail.com</cp:lastModifiedBy>
  <cp:revision>19</cp:revision>
  <dcterms:modified xsi:type="dcterms:W3CDTF">2025-03-07T05:53:03Z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2025-03-07T08:46:39Z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ce37bbcd-0e41-4757-a246-0d0107bfbe0c</vt:lpwstr>
  </property>
  <property fmtid="{D5CDD505-2E9C-101B-9397-08002B2CF9AE}" pid="7" name="MSIP_Label_defa4170-0d19-0005-0004-bc88714345d2_ActionId">
    <vt:lpwstr>24dd2fa4-29e4-40a6-93f1-d22fa0c3f548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