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4" r:id="rId5"/>
    <p:sldId id="259" r:id="rId6"/>
    <p:sldId id="270" r:id="rId7"/>
    <p:sldId id="262" r:id="rId8"/>
    <p:sldId id="269" r:id="rId9"/>
    <p:sldId id="263" r:id="rId10"/>
    <p:sldId id="268" r:id="rId11"/>
    <p:sldId id="267" r:id="rId12"/>
    <p:sldId id="266" r:id="rId13"/>
    <p:sldId id="265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B</a:t>
            </a:r>
          </a:p>
        </c:rich>
      </c:tx>
      <c:layout>
        <c:manualLayout>
          <c:xMode val="edge"/>
          <c:yMode val="edge"/>
          <c:x val="0.36301168799212608"/>
          <c:y val="4.9904944833423642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5696912112223088E-2"/>
          <c:y val="0.17592670225352375"/>
          <c:w val="0.91122627679584267"/>
          <c:h val="0.710238098760926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74</c:v>
                </c:pt>
                <c:pt idx="1">
                  <c:v>63</c:v>
                </c:pt>
                <c:pt idx="2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DD-42DE-AEAB-B03917E1C4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NO/(0-1)H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26</c:v>
                </c:pt>
                <c:pt idx="1">
                  <c:v>37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DD-42DE-AEAB-B03917E1C4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4000"/>
                  </a:schemeClr>
                </a:gs>
                <a:gs pos="100000">
                  <a:schemeClr val="accent3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ADD-42DE-AEAB-B03917E1C4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2071168"/>
        <c:axId val="152089344"/>
      </c:barChart>
      <c:catAx>
        <c:axId val="15207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089344"/>
        <c:crosses val="autoZero"/>
        <c:auto val="1"/>
        <c:lblAlgn val="ctr"/>
        <c:lblOffset val="100"/>
        <c:noMultiLvlLbl val="0"/>
      </c:catAx>
      <c:valAx>
        <c:axId val="15208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071168"/>
        <c:crosses val="autoZero"/>
        <c:crossBetween val="between"/>
      </c:valAx>
      <c:spPr>
        <a:solidFill>
          <a:schemeClr val="bg1">
            <a:lumMod val="65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0.13393</cdr:x>
      <cdr:y>0.05323</cdr:y>
    </cdr:from>
    <cdr:to>
      <cdr:x>0.25179</cdr:x>
      <cdr:y>0.17607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78761" y="194271"/>
          <a:ext cx="1125326" cy="4483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>
              <a:solidFill>
                <a:schemeClr val="bg1"/>
              </a:solidFill>
            </a:rPr>
            <a:t>A</a:t>
          </a:r>
        </a:p>
      </cdr:txBody>
    </cdr:sp>
  </cdr:relSizeAnchor>
  <cdr:relSizeAnchor xmlns:cdr="http://schemas.openxmlformats.org/drawingml/2006/chartDrawing">
    <cdr:from>
      <cdr:x>0.61429</cdr:x>
      <cdr:y>0.06084</cdr:y>
    </cdr:from>
    <cdr:to>
      <cdr:x>0.68929</cdr:x>
      <cdr:y>0.13688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992916" y="232228"/>
          <a:ext cx="609600" cy="2902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chemeClr val="bg1"/>
              </a:solidFill>
            </a:rPr>
            <a:t>C</a:t>
          </a:r>
        </a:p>
      </cdr:txBody>
    </cdr:sp>
  </cdr:relSizeAnchor>
  <cdr:relSizeAnchor xmlns:cdr="http://schemas.openxmlformats.org/drawingml/2006/chartDrawing">
    <cdr:from>
      <cdr:x>0.10357</cdr:x>
      <cdr:y>0.34221</cdr:y>
    </cdr:from>
    <cdr:to>
      <cdr:x>0.13929</cdr:x>
      <cdr:y>0.42966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841829" y="1306285"/>
          <a:ext cx="290286" cy="3338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0.10595</cdr:x>
      <cdr:y>0.34827</cdr:y>
    </cdr:from>
    <cdr:to>
      <cdr:x>0.15421</cdr:x>
      <cdr:y>0.44238</cdr:y>
    </cdr:to>
    <cdr:sp macro="" textlink="">
      <cdr:nvSpPr>
        <cdr:cNvPr id="5" name="Rectangle 4"/>
        <cdr:cNvSpPr/>
      </cdr:nvSpPr>
      <cdr:spPr>
        <a:xfrm xmlns:a="http://schemas.openxmlformats.org/drawingml/2006/main">
          <a:off x="1011610" y="1271068"/>
          <a:ext cx="460762" cy="343469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dirty="0"/>
            <a:t>74%</a:t>
          </a:r>
        </a:p>
      </cdr:txBody>
    </cdr:sp>
  </cdr:relSizeAnchor>
  <cdr:relSizeAnchor xmlns:cdr="http://schemas.openxmlformats.org/drawingml/2006/chartDrawing">
    <cdr:from>
      <cdr:x>0.16931</cdr:x>
      <cdr:y>0.7183</cdr:y>
    </cdr:from>
    <cdr:to>
      <cdr:x>0.22088</cdr:x>
      <cdr:y>0.81241</cdr:y>
    </cdr:to>
    <cdr:sp macro="" textlink="">
      <cdr:nvSpPr>
        <cdr:cNvPr id="6" name="Rectangle 5"/>
        <cdr:cNvSpPr/>
      </cdr:nvSpPr>
      <cdr:spPr>
        <a:xfrm xmlns:a="http://schemas.openxmlformats.org/drawingml/2006/main">
          <a:off x="1616565" y="2621550"/>
          <a:ext cx="492369" cy="343486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dirty="0"/>
            <a:t>26%</a:t>
          </a:r>
        </a:p>
      </cdr:txBody>
    </cdr:sp>
  </cdr:relSizeAnchor>
  <cdr:relSizeAnchor xmlns:cdr="http://schemas.openxmlformats.org/drawingml/2006/chartDrawing">
    <cdr:from>
      <cdr:x>0.33321</cdr:x>
      <cdr:y>0.42767</cdr:y>
    </cdr:from>
    <cdr:to>
      <cdr:x>0.38183</cdr:x>
      <cdr:y>0.52178</cdr:y>
    </cdr:to>
    <cdr:sp macro="" textlink="">
      <cdr:nvSpPr>
        <cdr:cNvPr id="7" name="Rectangle 6"/>
        <cdr:cNvSpPr/>
      </cdr:nvSpPr>
      <cdr:spPr>
        <a:xfrm xmlns:a="http://schemas.openxmlformats.org/drawingml/2006/main">
          <a:off x="3181500" y="1560840"/>
          <a:ext cx="464223" cy="34347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dirty="0"/>
            <a:t>63%</a:t>
          </a:r>
        </a:p>
      </cdr:txBody>
    </cdr:sp>
  </cdr:relSizeAnchor>
  <cdr:relSizeAnchor xmlns:cdr="http://schemas.openxmlformats.org/drawingml/2006/chartDrawing">
    <cdr:from>
      <cdr:x>0.39912</cdr:x>
      <cdr:y>0.57595</cdr:y>
    </cdr:from>
    <cdr:to>
      <cdr:x>0.4485</cdr:x>
      <cdr:y>0.67006</cdr:y>
    </cdr:to>
    <cdr:sp macro="" textlink="">
      <cdr:nvSpPr>
        <cdr:cNvPr id="8" name="Rectangle 7"/>
        <cdr:cNvSpPr/>
      </cdr:nvSpPr>
      <cdr:spPr>
        <a:xfrm xmlns:a="http://schemas.openxmlformats.org/drawingml/2006/main">
          <a:off x="3810760" y="2102018"/>
          <a:ext cx="471486" cy="34347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dirty="0"/>
            <a:t>37%</a:t>
          </a:r>
        </a:p>
      </cdr:txBody>
    </cdr:sp>
  </cdr:relSizeAnchor>
  <cdr:relSizeAnchor xmlns:cdr="http://schemas.openxmlformats.org/drawingml/2006/chartDrawing">
    <cdr:from>
      <cdr:x>0.57115</cdr:x>
      <cdr:y>0.31796</cdr:y>
    </cdr:from>
    <cdr:to>
      <cdr:x>0.6207</cdr:x>
      <cdr:y>0.41207</cdr:y>
    </cdr:to>
    <cdr:sp macro="" textlink="">
      <cdr:nvSpPr>
        <cdr:cNvPr id="9" name="Rectangle 8"/>
        <cdr:cNvSpPr/>
      </cdr:nvSpPr>
      <cdr:spPr>
        <a:xfrm xmlns:a="http://schemas.openxmlformats.org/drawingml/2006/main">
          <a:off x="5453313" y="1160441"/>
          <a:ext cx="473131" cy="343469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dirty="0"/>
            <a:t>76%</a:t>
          </a:r>
        </a:p>
      </cdr:txBody>
    </cdr:sp>
  </cdr:relSizeAnchor>
  <cdr:relSizeAnchor xmlns:cdr="http://schemas.openxmlformats.org/drawingml/2006/chartDrawing">
    <cdr:from>
      <cdr:x>0.62434</cdr:x>
      <cdr:y>0.7137</cdr:y>
    </cdr:from>
    <cdr:to>
      <cdr:x>0.67539</cdr:x>
      <cdr:y>0.8017</cdr:y>
    </cdr:to>
    <cdr:sp macro="" textlink="">
      <cdr:nvSpPr>
        <cdr:cNvPr id="10" name="Rectangle 9"/>
        <cdr:cNvSpPr/>
      </cdr:nvSpPr>
      <cdr:spPr>
        <a:xfrm xmlns:a="http://schemas.openxmlformats.org/drawingml/2006/main">
          <a:off x="5961156" y="2604773"/>
          <a:ext cx="487425" cy="321179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dirty="0"/>
            <a:t>24%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4093" y="1065250"/>
            <a:ext cx="9770499" cy="2387600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</a:pPr>
            <a:r>
              <a: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itchFamily="18" charset="0"/>
              </a:rPr>
              <a:t>XML Custom View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0592" y="3802529"/>
            <a:ext cx="9144000" cy="1655762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cs typeface="Times New Roman" pitchFamily="18" charset="0"/>
              </a:rPr>
              <a:t>Done By: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cs typeface="Times New Roman" pitchFamily="18" charset="0"/>
              </a:rPr>
              <a:t>   Ali  Khazaaleh - 201310198 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cs typeface="Times New Roman" pitchFamily="18" charset="0"/>
              </a:rPr>
              <a:t>      Ammar </a:t>
            </a:r>
            <a:r>
              <a:rPr lang="en-GB" b="1" dirty="0" err="1">
                <a:cs typeface="Times New Roman" pitchFamily="18" charset="0"/>
              </a:rPr>
              <a:t>Shatnawi</a:t>
            </a:r>
            <a:r>
              <a:rPr lang="en-GB" b="1" dirty="0">
                <a:cs typeface="Times New Roman" pitchFamily="18" charset="0"/>
              </a:rPr>
              <a:t> - 201410248 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cs typeface="Times New Roman" pitchFamily="18" charset="0"/>
              </a:rPr>
              <a:t>       </a:t>
            </a:r>
            <a:r>
              <a:rPr lang="en-GB" b="1" dirty="0" err="1">
                <a:cs typeface="Times New Roman" pitchFamily="18" charset="0"/>
              </a:rPr>
              <a:t>Wala'a</a:t>
            </a:r>
            <a:r>
              <a:rPr lang="en-GB" b="1" dirty="0">
                <a:cs typeface="Times New Roman" pitchFamily="18" charset="0"/>
              </a:rPr>
              <a:t>  </a:t>
            </a:r>
            <a:r>
              <a:rPr lang="en-GB" b="1" dirty="0" err="1">
                <a:cs typeface="Times New Roman" pitchFamily="18" charset="0"/>
              </a:rPr>
              <a:t>Athamneh</a:t>
            </a:r>
            <a:r>
              <a:rPr lang="en-GB" b="1" dirty="0">
                <a:cs typeface="Times New Roman" pitchFamily="18" charset="0"/>
              </a:rPr>
              <a:t> - 201320131</a:t>
            </a:r>
            <a:endParaRPr lang="en-GB" dirty="0">
              <a:cs typeface="Times New Roman" pitchFamily="18" charset="0"/>
            </a:endParaRPr>
          </a:p>
          <a:p>
            <a:pPr algn="ctr"/>
            <a:endParaRPr lang="en-GB" dirty="0">
              <a:cs typeface="Times New Roman" pitchFamily="18" charset="0"/>
            </a:endParaRPr>
          </a:p>
          <a:p>
            <a:pPr algn="ctr"/>
            <a:endParaRPr lang="en-US" dirty="0">
              <a:cs typeface="Times New Roman" pitchFamily="18" charset="0"/>
            </a:endParaRPr>
          </a:p>
          <a:p>
            <a:endParaRPr lang="en-US" sz="3200" dirty="0">
              <a:cs typeface="Times New Roman" pitchFamily="18" charset="0"/>
            </a:endParaRPr>
          </a:p>
          <a:p>
            <a:endParaRPr lang="en-US" sz="3200" dirty="0"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98" y="210246"/>
            <a:ext cx="1245686" cy="120627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154" y="261789"/>
            <a:ext cx="1418356" cy="1100875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643063" y="5711314"/>
            <a:ext cx="9144000" cy="142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>
                <a:cs typeface="Times New Roman" pitchFamily="18" charset="0"/>
              </a:rPr>
              <a:t>Supervisor</a:t>
            </a:r>
            <a:endParaRPr lang="en-US" sz="2800" dirty="0">
              <a:cs typeface="Times New Roman" pitchFamily="18" charset="0"/>
            </a:endParaRPr>
          </a:p>
          <a:p>
            <a:r>
              <a:rPr lang="en-GB" sz="2800" b="1" dirty="0" err="1">
                <a:cs typeface="Times New Roman" pitchFamily="18" charset="0"/>
              </a:rPr>
              <a:t>Dr.Arwa</a:t>
            </a:r>
            <a:r>
              <a:rPr lang="en-GB" sz="2800" b="1" dirty="0">
                <a:cs typeface="Times New Roman" pitchFamily="18" charset="0"/>
              </a:rPr>
              <a:t> </a:t>
            </a:r>
            <a:r>
              <a:rPr lang="en-GB" sz="2800" b="1" dirty="0" err="1">
                <a:cs typeface="Times New Roman" pitchFamily="18" charset="0"/>
              </a:rPr>
              <a:t>Zabian</a:t>
            </a:r>
            <a:endParaRPr lang="en-GB" sz="2800" dirty="0">
              <a:cs typeface="Times New Roman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17929" y="340828"/>
            <a:ext cx="9144000" cy="14260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800" b="1" dirty="0">
                <a:cs typeface="Times New Roman" panose="02020603050405020304" pitchFamily="18" charset="0"/>
              </a:rPr>
              <a:t>Jadara University</a:t>
            </a:r>
            <a:endParaRPr lang="en-US" sz="5800" b="1" dirty="0">
              <a:cs typeface="Times New Roman" panose="02020603050405020304" pitchFamily="18" charset="0"/>
            </a:endParaRPr>
          </a:p>
          <a:p>
            <a:r>
              <a:rPr lang="en-GB" sz="5200" b="1" dirty="0">
                <a:cs typeface="Times New Roman" panose="02020603050405020304" pitchFamily="18" charset="0"/>
              </a:rPr>
              <a:t>Faculty of Science and Information Technology </a:t>
            </a:r>
            <a:endParaRPr lang="en-US" sz="5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75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534" y="607793"/>
            <a:ext cx="8911687" cy="887375"/>
          </a:xfrm>
        </p:spPr>
        <p:txBody>
          <a:bodyPr/>
          <a:lstStyle/>
          <a:p>
            <a:r>
              <a:rPr lang="en-US" sz="4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itchFamily="18" charset="0"/>
              </a:rPr>
              <a:t>ButtonBuzzer</a:t>
            </a:r>
            <a:r>
              <a:rPr lang="en-US" sz="4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itchFamily="18" charset="0"/>
              </a:rPr>
              <a:t> and </a:t>
            </a:r>
            <a:r>
              <a:rPr lang="en-US" sz="4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itchFamily="18" charset="0"/>
              </a:rPr>
              <a:t>ButtonHeart</a:t>
            </a:r>
            <a:endParaRPr lang="en-US" sz="43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34" y="1665845"/>
            <a:ext cx="9059594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5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298" y="549969"/>
            <a:ext cx="8911687" cy="1280890"/>
          </a:xfrm>
        </p:spPr>
        <p:txBody>
          <a:bodyPr>
            <a:normAutofit/>
          </a:bodyPr>
          <a:lstStyle/>
          <a:p>
            <a:r>
              <a:rPr lang="en-US" sz="4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itchFamily="18" charset="0"/>
              </a:rPr>
              <a:t>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4877" y="2071816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dirty="0"/>
              <a:t>Video </a:t>
            </a:r>
            <a:r>
              <a:rPr lang="en-US" sz="3200" dirty="0" err="1"/>
              <a:t>ButtonBuzzer</a:t>
            </a:r>
            <a:r>
              <a:rPr lang="en-US" sz="3200" dirty="0"/>
              <a:t> , </a:t>
            </a:r>
            <a:r>
              <a:rPr lang="en-US" sz="3200" dirty="0" err="1"/>
              <a:t>ButtonHeart</a:t>
            </a:r>
            <a:r>
              <a:rPr lang="en-US" sz="32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23194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582" y="731355"/>
            <a:ext cx="4096741" cy="55605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itchFamily="18" charset="0"/>
              </a:rPr>
              <a:t>Activity Diagram</a:t>
            </a:r>
          </a:p>
        </p:txBody>
      </p:sp>
      <p:pic>
        <p:nvPicPr>
          <p:cNvPr id="4" name="Content Placeholder 3" descr="C:\Users\ali_kh\AppData\Local\Microsoft\Windows\INetCache\Content.Word\Activity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82" y="1287409"/>
            <a:ext cx="8890917" cy="5570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33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35" y="669047"/>
            <a:ext cx="9433173" cy="62779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itchFamily="18" charset="0"/>
              </a:rPr>
              <a:t>Sequence Diagram How Generate Code ?</a:t>
            </a:r>
          </a:p>
        </p:txBody>
      </p:sp>
      <p:pic>
        <p:nvPicPr>
          <p:cNvPr id="4" name="Content Placeholder 3" descr="C:\Users\ali_kh\AppData\Local\Microsoft\Windows\INetCache\Content.Word\sequnceDiagramTop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218" y="1494552"/>
            <a:ext cx="9690192" cy="521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988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895" y="501408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itchFamily="18" charset="0"/>
              </a:rPr>
              <a:t>Video About Site</a:t>
            </a:r>
          </a:p>
        </p:txBody>
      </p:sp>
    </p:spTree>
    <p:extLst>
      <p:ext uri="{BB962C8B-B14F-4D97-AF65-F5344CB8AC3E}">
        <p14:creationId xmlns:p14="http://schemas.microsoft.com/office/powerpoint/2010/main" val="2645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07795" y="2591047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264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877" y="381000"/>
            <a:ext cx="8783710" cy="434339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200" b="1" dirty="0">
                <a:cs typeface="Times New Roman" pitchFamily="18" charset="0"/>
              </a:rPr>
              <a:t>XML Custom View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4000" dirty="0">
                <a:cs typeface="Times New Roman" pitchFamily="18" charset="0"/>
              </a:rPr>
              <a:t>web site that helps Android developers to create and custom view for their application in such an easy way and in short time, using by Android Studio or </a:t>
            </a:r>
            <a:r>
              <a:rPr lang="en-US" sz="4000" dirty="0" err="1">
                <a:cs typeface="Times New Roman" pitchFamily="18" charset="0"/>
              </a:rPr>
              <a:t>Xamarin</a:t>
            </a:r>
            <a:r>
              <a:rPr lang="en-US" sz="4000" dirty="0">
                <a:cs typeface="Times New Roman" pitchFamily="18" charset="0"/>
              </a:rPr>
              <a:t> Android form , this site will generate XML code only for the view, which they designed 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7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666" y="1625374"/>
            <a:ext cx="9330030" cy="415346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4300" b="1" dirty="0">
                <a:cs typeface="Times New Roman" pitchFamily="18" charset="0"/>
              </a:rPr>
              <a:t>Android</a:t>
            </a:r>
            <a:r>
              <a:rPr lang="en-US" sz="4300" dirty="0">
                <a:latin typeface="Times New Roman" pitchFamily="18" charset="0"/>
                <a:cs typeface="Times New Roman" pitchFamily="18" charset="0"/>
              </a:rPr>
              <a:t> operating system (OS) for mobile, Android applications on Google play 2.7 M applications, developed for android with over 50 billion downloads.</a:t>
            </a:r>
          </a:p>
          <a:p>
            <a:pPr marL="0" indent="0" algn="just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4000" b="1" dirty="0">
                <a:cs typeface="Times New Roman" pitchFamily="18" charset="0"/>
              </a:rPr>
              <a:t>UI</a:t>
            </a:r>
            <a:r>
              <a:rPr lang="en-GB" sz="4000" dirty="0">
                <a:cs typeface="Times New Roman" pitchFamily="18" charset="0"/>
              </a:rPr>
              <a:t> User Interface is the screen that allows the users to interact with electronic devices through commands.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544" y="476211"/>
            <a:ext cx="6428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Android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- UI</a:t>
            </a:r>
          </a:p>
        </p:txBody>
      </p:sp>
    </p:spTree>
    <p:extLst>
      <p:ext uri="{BB962C8B-B14F-4D97-AF65-F5344CB8AC3E}">
        <p14:creationId xmlns:p14="http://schemas.microsoft.com/office/powerpoint/2010/main" val="98191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43449" y="620246"/>
            <a:ext cx="9172066" cy="14562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itchFamily="18" charset="0"/>
              </a:rPr>
              <a:t>GUI -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066" y="1447770"/>
            <a:ext cx="10131425" cy="33846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200" b="1" dirty="0">
                <a:cs typeface="Times New Roman" pitchFamily="18" charset="0"/>
              </a:rPr>
              <a:t>   GUI</a:t>
            </a:r>
            <a:r>
              <a:rPr lang="en-GB" sz="3200" dirty="0">
                <a:cs typeface="Times New Roman" pitchFamily="18" charset="0"/>
              </a:rPr>
              <a:t> </a:t>
            </a:r>
            <a:r>
              <a:rPr lang="en-GB" sz="2800" dirty="0">
                <a:cs typeface="Times New Roman" pitchFamily="18" charset="0"/>
              </a:rPr>
              <a:t>Graphical user interface is type of user interface that allows users to interact through graphical icons and visual Elements.</a:t>
            </a:r>
          </a:p>
          <a:p>
            <a:pPr>
              <a:buNone/>
            </a:pPr>
            <a:r>
              <a:rPr lang="en-US" sz="2800" b="1" dirty="0"/>
              <a:t>   View </a:t>
            </a:r>
            <a:r>
              <a:rPr lang="en-US" sz="2800" dirty="0"/>
              <a:t>UI elements that are drawn on-screen including buttons, and lists forms </a:t>
            </a:r>
            <a:endParaRPr lang="en-US" sz="2800" b="1" dirty="0"/>
          </a:p>
          <a:p>
            <a:pPr>
              <a:buNone/>
            </a:pPr>
            <a:endParaRPr lang="en-GB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02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608" y="517877"/>
            <a:ext cx="8325134" cy="3649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b="1" dirty="0">
                <a:cs typeface="Times New Roman" pitchFamily="18" charset="0"/>
              </a:rPr>
              <a:t>Custom view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allow android developers to change on exists view or execute full custom view to build new view. 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b="1" dirty="0"/>
              <a:t>Custom views </a:t>
            </a:r>
            <a:r>
              <a:rPr lang="en-US" sz="2800" dirty="0"/>
              <a:t>are typically created to provide the user interface an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experience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2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385" y="513279"/>
            <a:ext cx="8911687" cy="128089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itchFamily="18" charset="0"/>
              </a:rPr>
              <a:t>Custom view </a:t>
            </a:r>
            <a:br>
              <a:rPr lang="en-US" sz="4800" b="1" dirty="0">
                <a:latin typeface="+mn-lt"/>
                <a:cs typeface="Times New Roman" pitchFamily="18" charset="0"/>
              </a:rPr>
            </a:br>
            <a:endParaRPr lang="en-US" sz="4800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48385" y="1644463"/>
            <a:ext cx="9030703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custom view have tow side :</a:t>
            </a:r>
          </a:p>
          <a:p>
            <a:r>
              <a:rPr lang="en-US" sz="2400" dirty="0"/>
              <a:t>First side custom view about default view (Button , </a:t>
            </a:r>
            <a:r>
              <a:rPr lang="en-US" sz="2400" dirty="0" err="1"/>
              <a:t>TextVview</a:t>
            </a:r>
            <a:r>
              <a:rPr lang="en-US" sz="2400" dirty="0"/>
              <a:t> , </a:t>
            </a:r>
            <a:r>
              <a:rPr lang="en-US" sz="2400" dirty="0" err="1"/>
              <a:t>EditText</a:t>
            </a:r>
            <a:r>
              <a:rPr lang="en-US" sz="2400" dirty="0"/>
              <a:t> ,</a:t>
            </a:r>
            <a:r>
              <a:rPr lang="en-US" sz="2400" dirty="0" err="1"/>
              <a:t>RadioButton</a:t>
            </a:r>
            <a:r>
              <a:rPr lang="en-US" sz="2400" dirty="0"/>
              <a:t> ,</a:t>
            </a:r>
            <a:r>
              <a:rPr lang="en-US" sz="2400" dirty="0" err="1"/>
              <a:t>ChechBox</a:t>
            </a:r>
            <a:r>
              <a:rPr lang="en-US" sz="2400" dirty="0"/>
              <a:t>)</a:t>
            </a:r>
          </a:p>
          <a:p>
            <a:r>
              <a:rPr lang="en-US" sz="2400" dirty="0"/>
              <a:t>Second side custom view about build new view (Button Buzzer ,Button Heart) programmatically by java 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2050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37761"/>
            <a:ext cx="8911687" cy="1280890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 descr="xm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120" y="1482239"/>
            <a:ext cx="7732761" cy="5375761"/>
          </a:xfrm>
        </p:spPr>
      </p:pic>
      <p:sp>
        <p:nvSpPr>
          <p:cNvPr id="5" name="TextBox 4"/>
          <p:cNvSpPr txBox="1"/>
          <p:nvPr/>
        </p:nvSpPr>
        <p:spPr>
          <a:xfrm>
            <a:off x="1048239" y="433558"/>
            <a:ext cx="6428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Path of project </a:t>
            </a:r>
          </a:p>
        </p:txBody>
      </p:sp>
    </p:spTree>
    <p:extLst>
      <p:ext uri="{BB962C8B-B14F-4D97-AF65-F5344CB8AC3E}">
        <p14:creationId xmlns:p14="http://schemas.microsoft.com/office/powerpoint/2010/main" val="109936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629" y="624110"/>
            <a:ext cx="8911687" cy="778461"/>
          </a:xfrm>
        </p:spPr>
        <p:txBody>
          <a:bodyPr>
            <a:normAutofit fontScale="90000"/>
          </a:bodyPr>
          <a:lstStyle/>
          <a:p>
            <a:r>
              <a:rPr lang="en-US" sz="4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itchFamily="18" charset="0"/>
              </a:rPr>
              <a:t>Feasibility Study</a:t>
            </a:r>
            <a:br>
              <a:rPr lang="en-US" sz="4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itchFamily="18" charset="0"/>
              </a:rPr>
            </a:br>
            <a:endParaRPr lang="en-US" sz="43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253143"/>
              </p:ext>
            </p:extLst>
          </p:nvPr>
        </p:nvGraphicFramePr>
        <p:xfrm>
          <a:off x="1956629" y="1402571"/>
          <a:ext cx="9547983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204066" y="5052233"/>
            <a:ext cx="8634839" cy="16594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 3" charset="2"/>
              <a:buAutoNum type="alphaU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custom view need time and special skills.</a:t>
            </a:r>
          </a:p>
          <a:p>
            <a:pPr marL="514350" indent="-514350">
              <a:buFont typeface="Wingdings 3" charset="2"/>
              <a:buAutoNum type="alphaU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Does he want new site do more than other works ?</a:t>
            </a:r>
          </a:p>
          <a:p>
            <a:pPr marL="514350" indent="-514350">
              <a:buFont typeface="Wingdings 3" charset="2"/>
              <a:buAutoNum type="alphaU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App  (1-2) H / (0-1) H.</a:t>
            </a:r>
          </a:p>
        </p:txBody>
      </p:sp>
    </p:spTree>
    <p:extLst>
      <p:ext uri="{BB962C8B-B14F-4D97-AF65-F5344CB8AC3E}">
        <p14:creationId xmlns:p14="http://schemas.microsoft.com/office/powerpoint/2010/main" val="404001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421" y="560173"/>
            <a:ext cx="9157647" cy="796119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itchFamily="18" charset="0"/>
              </a:rPr>
              <a:t>Related work about custom View  </a:t>
            </a:r>
          </a:p>
        </p:txBody>
      </p:sp>
      <p:pic>
        <p:nvPicPr>
          <p:cNvPr id="8" name="Content Placeholder 7" descr="t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058" y="1830601"/>
            <a:ext cx="9157647" cy="4230806"/>
          </a:xfrm>
        </p:spPr>
      </p:pic>
    </p:spTree>
    <p:extLst>
      <p:ext uri="{BB962C8B-B14F-4D97-AF65-F5344CB8AC3E}">
        <p14:creationId xmlns:p14="http://schemas.microsoft.com/office/powerpoint/2010/main" val="4998437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330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Wisp</vt:lpstr>
      <vt:lpstr>XML Custom View</vt:lpstr>
      <vt:lpstr>PowerPoint Presentation</vt:lpstr>
      <vt:lpstr>PowerPoint Presentation</vt:lpstr>
      <vt:lpstr>GUI - View</vt:lpstr>
      <vt:lpstr>PowerPoint Presentation</vt:lpstr>
      <vt:lpstr>Custom view  </vt:lpstr>
      <vt:lpstr> </vt:lpstr>
      <vt:lpstr>Feasibility Study </vt:lpstr>
      <vt:lpstr>Related work about custom View  </vt:lpstr>
      <vt:lpstr>ButtonBuzzer and ButtonHeart</vt:lpstr>
      <vt:lpstr>video</vt:lpstr>
      <vt:lpstr>Activity Diagram</vt:lpstr>
      <vt:lpstr>Sequence Diagram How Generate Code ?</vt:lpstr>
      <vt:lpstr>Video About Site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Khazaaleh</dc:creator>
  <cp:lastModifiedBy>Ali Khazaaleh</cp:lastModifiedBy>
  <cp:revision>11</cp:revision>
  <dcterms:created xsi:type="dcterms:W3CDTF">2017-05-14T20:11:18Z</dcterms:created>
  <dcterms:modified xsi:type="dcterms:W3CDTF">2018-01-09T19:40:38Z</dcterms:modified>
</cp:coreProperties>
</file>