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8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7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1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97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80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56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5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2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89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7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593F-E077-437E-BD29-B0A496AE7C09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261C-B76E-4F64-8EB4-6B05C92C1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35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034146"/>
            <a:ext cx="9144000" cy="2529255"/>
          </a:xfrm>
        </p:spPr>
        <p:txBody>
          <a:bodyPr>
            <a:normAutofit/>
          </a:bodyPr>
          <a:lstStyle/>
          <a:p>
            <a:r>
              <a:rPr lang="en-C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CHALET CONNECT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Project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 KOMAYHA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55" y="231006"/>
            <a:ext cx="8167287" cy="19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634" y="192505"/>
            <a:ext cx="113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137" y="1674796"/>
            <a:ext cx="107417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platform that aims to connect Chalet Owners with potential Customers.</a:t>
            </a:r>
          </a:p>
          <a:p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 of Chalet Connect is to streamline the process of finding and booking chalets, </a:t>
            </a:r>
            <a:r>
              <a:rPr lang="en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time 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user satisfaction and promoting the unique offerings of chalet </a:t>
            </a:r>
            <a:r>
              <a:rPr lang="en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owners.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0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7" y="432502"/>
            <a:ext cx="10515600" cy="1742808"/>
          </a:xfrm>
        </p:spPr>
        <p:txBody>
          <a:bodyPr>
            <a:noAutofit/>
          </a:bodyPr>
          <a:lstStyle/>
          <a:p>
            <a:r>
              <a:rPr lang="en-US" sz="2400" b="1" dirty="0"/>
              <a:t>Proposed Solution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Our proposed solution is an online chalet booking platform that addresses the needs of both chalet owners and customers. The key features of the system include:</a:t>
            </a:r>
            <a:br>
              <a:rPr lang="en-US" sz="2400" dirty="0"/>
            </a:b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2425568"/>
            <a:ext cx="4029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User-Friendly Interface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Customer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Browsing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2-Detailed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Chalet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Booking System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 Account Management</a:t>
            </a:r>
          </a:p>
          <a:p>
            <a:pPr lvl="1"/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208295" y="2819808"/>
            <a:ext cx="51591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Owner Features: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Chalet Management: 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Booking Management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Promotional Tool 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917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8279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try to implement a service for online payment.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 the platform in order to reach to many customers.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Proposed Solution:  Our proposed solution is an online chalet booking platform that addresses the needs of both chalet owners and customers. The key features of the system include: </vt:lpstr>
      <vt:lpstr>Future Work</vt:lpstr>
    </vt:vector>
  </TitlesOfParts>
  <Company>SACC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8</cp:revision>
  <dcterms:created xsi:type="dcterms:W3CDTF">2024-05-27T07:28:49Z</dcterms:created>
  <dcterms:modified xsi:type="dcterms:W3CDTF">2024-05-27T13:37:02Z</dcterms:modified>
</cp:coreProperties>
</file>