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18639-36D6-9FB8-9F39-6DB5633C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5B292A-E29D-40EB-2657-73081DB0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2FA8DB-1904-0E22-AB4C-67AE5F2B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5E0D5E-C522-7851-94A0-F656B33D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907855-A115-7EEF-D2BB-591A268E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7022B-1F4B-99DE-AED7-5CB9D8E3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572F67-F7C3-BB21-C94B-B8F4A634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8EA541-1298-B4B9-730D-FD7186A1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DF467D-11F5-60BD-1CF9-AE3C1F4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92B748-F726-15EF-3520-BDC91D3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0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1C26571-9255-8028-23D1-4831F157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7D977A-B16B-22D1-0CB8-8AECF8F4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1D0D31-FA34-F7DB-0B6A-F48F0B71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64519-854A-89E0-3E8F-522DEE6F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8EAF90-B60A-67EC-7A49-F2FC49F4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79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3E9D7-37F9-1C5F-6531-582D840B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BC1E1B-AAD6-9603-23AC-4B7E5421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9B07D3-BB59-5203-CF13-44D7ECB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5D1299-5530-DE2C-D894-E7BAAC0A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57E58D-A203-55B9-2CA9-41999A5B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661D0-C605-0255-EE6A-94557A75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D622F0-A7E8-073D-72E4-789188E1D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7ABC2B-089D-DBFE-3576-3C00BB5F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0C4FB9-BCAC-2E0C-8C51-E4812F89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C139EE-E946-74AA-0749-94F37AE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0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F6FA0-1FC3-7AF7-65E0-136CA4B9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085613-6692-F751-CE6E-09B6D349A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269481-31AB-46D2-488D-1F5B11E4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8CDFFE-9792-26E9-F161-C24E37E7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547BB6-359E-C68F-33B3-C3769FB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5FD6A-FEB1-8F18-FE04-520F16A7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69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DBCA7-AE99-7B8F-0568-3A63293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BD3BAB-D98A-272E-5CBF-941833E7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03B326-6F88-A31F-F06A-5A9624D4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BF3BAE-CB84-93D7-E9BE-3512E97E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01BA9C-580C-BB9B-6CFE-B1C48554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58403D-9CBA-E0A1-412C-890B486C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48C3621-50DA-59B5-0EF2-D7FBEB38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7ADAC5-DF6E-9099-1C0B-FA965B79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6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7184D-3B6D-3B60-8B13-FC39AC4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3D9AD97-5776-60AB-7A44-291440D9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F12433-E7DA-8AE8-5406-8BBCD435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BCA406-07E2-BB39-B78B-12C00541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2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2670D4-05FA-CDDF-4134-66BA56CE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A735F4-6387-68B4-A0D0-CF4281E1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DF3A55-E55D-815E-C0E0-30EA8289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752B8-DCF9-751D-20F8-E932E016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CD043-EB62-7D27-F17D-8F6568E3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DDEDDE-0E20-ADC0-8249-7202D0C4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7BFFD5-EE6E-47E8-5520-5E66663A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CF1390-EC9B-8129-D478-BEDBB7CC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0D1BAA-7580-8F5F-CFF1-168E87A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2CAC9-7183-762A-4EED-F0609F45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C89CA8-CB47-BB24-8223-FAD8495EF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322C37-4F3C-F6B9-89EE-454AF3FE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032DFF-416B-7E0A-54B9-BF5F5D46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1EC79F-8DFB-1302-9285-7FA19F38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4A5780-1998-185C-91E6-34A3B37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C8E277-841F-BDB8-2FE4-880106C0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16E497-45D2-3F48-6B97-E8AEF216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0D1CE7-109B-7489-944D-7C649613F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432A77-EE0B-DF30-F8C1-B974A354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110C62-B263-C475-ABA5-E9DA58C71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3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3F9F3B-CBD9-EA0C-A002-50CF24D7AF7A}"/>
              </a:ext>
            </a:extLst>
          </p:cNvPr>
          <p:cNvSpPr/>
          <p:nvPr/>
        </p:nvSpPr>
        <p:spPr>
          <a:xfrm>
            <a:off x="668740" y="182032"/>
            <a:ext cx="11232108" cy="37311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4A8D37-7D22-7F17-EA16-106AD81404E2}"/>
              </a:ext>
            </a:extLst>
          </p:cNvPr>
          <p:cNvSpPr/>
          <p:nvPr/>
        </p:nvSpPr>
        <p:spPr>
          <a:xfrm>
            <a:off x="2740136" y="1593107"/>
            <a:ext cx="5037942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4A69A3-BD23-10D9-2EC1-8FA0D038B753}"/>
              </a:ext>
            </a:extLst>
          </p:cNvPr>
          <p:cNvSpPr txBox="1"/>
          <p:nvPr/>
        </p:nvSpPr>
        <p:spPr>
          <a:xfrm>
            <a:off x="3609775" y="1548039"/>
            <a:ext cx="172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Services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B13E53-AF23-BF82-7AFF-77CEF02A778C}"/>
              </a:ext>
            </a:extLst>
          </p:cNvPr>
          <p:cNvSpPr/>
          <p:nvPr/>
        </p:nvSpPr>
        <p:spPr>
          <a:xfrm>
            <a:off x="2839557" y="1928022"/>
            <a:ext cx="1917213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QueryOrder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64FDFB7-CBBF-B5D1-8B0E-D0D5E5CDE8C4}"/>
              </a:ext>
            </a:extLst>
          </p:cNvPr>
          <p:cNvSpPr/>
          <p:nvPr/>
        </p:nvSpPr>
        <p:spPr>
          <a:xfrm>
            <a:off x="5333644" y="1882214"/>
            <a:ext cx="2248770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QueryCustomerService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4CA6049-2CAB-8D5D-0E01-2DD9263913E0}"/>
              </a:ext>
            </a:extLst>
          </p:cNvPr>
          <p:cNvSpPr/>
          <p:nvPr/>
        </p:nvSpPr>
        <p:spPr>
          <a:xfrm>
            <a:off x="8575834" y="398595"/>
            <a:ext cx="2345405" cy="1376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046521-A3C1-FA71-D2D9-3645B9CE457E}"/>
              </a:ext>
            </a:extLst>
          </p:cNvPr>
          <p:cNvSpPr txBox="1"/>
          <p:nvPr/>
        </p:nvSpPr>
        <p:spPr>
          <a:xfrm>
            <a:off x="8604398" y="456036"/>
            <a:ext cx="172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2D596E9-2C21-967B-C518-457A1EF3487F}"/>
              </a:ext>
            </a:extLst>
          </p:cNvPr>
          <p:cNvSpPr/>
          <p:nvPr/>
        </p:nvSpPr>
        <p:spPr>
          <a:xfrm>
            <a:off x="8659489" y="870210"/>
            <a:ext cx="2101216" cy="3414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orderApprovalStatus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52F168-7578-FA8C-5F70-51B1DCF6DF97}"/>
              </a:ext>
            </a:extLst>
          </p:cNvPr>
          <p:cNvSpPr txBox="1"/>
          <p:nvPr/>
        </p:nvSpPr>
        <p:spPr>
          <a:xfrm>
            <a:off x="513503" y="183527"/>
            <a:ext cx="237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Notification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A9ADA2F-08F0-97DE-E2BE-E759C63AAACD}"/>
              </a:ext>
            </a:extLst>
          </p:cNvPr>
          <p:cNvSpPr/>
          <p:nvPr/>
        </p:nvSpPr>
        <p:spPr>
          <a:xfrm>
            <a:off x="2085656" y="2829411"/>
            <a:ext cx="8393241" cy="739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090818-A1EA-0970-8CFD-A4F4DD54FB61}"/>
              </a:ext>
            </a:extLst>
          </p:cNvPr>
          <p:cNvSpPr txBox="1"/>
          <p:nvPr/>
        </p:nvSpPr>
        <p:spPr>
          <a:xfrm>
            <a:off x="3365964" y="2868279"/>
            <a:ext cx="392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Outbound </a:t>
            </a:r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   (OrderApprovedEventHandler)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70AA95F-DB7A-8A44-709F-46389844F45F}"/>
              </a:ext>
            </a:extLst>
          </p:cNvPr>
          <p:cNvSpPr/>
          <p:nvPr/>
        </p:nvSpPr>
        <p:spPr>
          <a:xfrm>
            <a:off x="668740" y="4088778"/>
            <a:ext cx="11232108" cy="2428034"/>
          </a:xfrm>
          <a:prstGeom prst="rect">
            <a:avLst/>
          </a:prstGeom>
          <a:solidFill>
            <a:srgbClr val="FF0000">
              <a:alpha val="5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825BAC-9148-35C7-03E1-BD8FE50CECB7}"/>
              </a:ext>
            </a:extLst>
          </p:cNvPr>
          <p:cNvSpPr txBox="1"/>
          <p:nvPr/>
        </p:nvSpPr>
        <p:spPr>
          <a:xfrm>
            <a:off x="4685733" y="4119008"/>
            <a:ext cx="114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Broker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3FA610C-4D20-4B55-475D-62E9A3097765}"/>
              </a:ext>
            </a:extLst>
          </p:cNvPr>
          <p:cNvSpPr txBox="1"/>
          <p:nvPr/>
        </p:nvSpPr>
        <p:spPr>
          <a:xfrm>
            <a:off x="8410885" y="5129803"/>
            <a:ext cx="20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Bunded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ervices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FA29C28E-9BBC-EB32-AF3A-9F44F02FF1AF}"/>
              </a:ext>
            </a:extLst>
          </p:cNvPr>
          <p:cNvGrpSpPr/>
          <p:nvPr/>
        </p:nvGrpSpPr>
        <p:grpSpPr>
          <a:xfrm>
            <a:off x="4702464" y="4404541"/>
            <a:ext cx="2405557" cy="1544538"/>
            <a:chOff x="4224101" y="4334625"/>
            <a:chExt cx="2405557" cy="15445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D43E76C1-20F0-AD44-65A2-FB6CA04EA719}"/>
                </a:ext>
              </a:extLst>
            </p:cNvPr>
            <p:cNvSpPr/>
            <p:nvPr/>
          </p:nvSpPr>
          <p:spPr>
            <a:xfrm>
              <a:off x="4224101" y="4621649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3B80BEE0-4588-8F53-B867-FBE7323CDF89}"/>
                </a:ext>
              </a:extLst>
            </p:cNvPr>
            <p:cNvSpPr/>
            <p:nvPr/>
          </p:nvSpPr>
          <p:spPr>
            <a:xfrm>
              <a:off x="4224101" y="5190840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EA122AF-FC84-C953-7397-1AEF9056E637}"/>
                </a:ext>
              </a:extLst>
            </p:cNvPr>
            <p:cNvSpPr/>
            <p:nvPr/>
          </p:nvSpPr>
          <p:spPr>
            <a:xfrm>
              <a:off x="5115416" y="4334625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37BE3613-2547-43BF-221B-26BB2AD642DD}"/>
                </a:ext>
              </a:extLst>
            </p:cNvPr>
            <p:cNvSpPr/>
            <p:nvPr/>
          </p:nvSpPr>
          <p:spPr>
            <a:xfrm>
              <a:off x="5990802" y="4621649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CEF12D50-8A5B-09E9-9584-8FACB01DAF49}"/>
                </a:ext>
              </a:extLst>
            </p:cNvPr>
            <p:cNvSpPr/>
            <p:nvPr/>
          </p:nvSpPr>
          <p:spPr>
            <a:xfrm>
              <a:off x="6007439" y="5190840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B297E84F-C8B6-671B-592E-8E981B2C9785}"/>
                </a:ext>
              </a:extLst>
            </p:cNvPr>
            <p:cNvSpPr/>
            <p:nvPr/>
          </p:nvSpPr>
          <p:spPr>
            <a:xfrm>
              <a:off x="5114136" y="5543485"/>
              <a:ext cx="622219" cy="3356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3DF16F2A-0A28-0F73-A226-E6D62327BDE9}"/>
                </a:ext>
              </a:extLst>
            </p:cNvPr>
            <p:cNvSpPr/>
            <p:nvPr/>
          </p:nvSpPr>
          <p:spPr>
            <a:xfrm>
              <a:off x="5114136" y="4943027"/>
              <a:ext cx="622219" cy="335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highlight>
                  <a:srgbClr val="00FF00"/>
                </a:highlight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C55B859-78A7-DD4C-3C99-D8880C671D40}"/>
                </a:ext>
              </a:extLst>
            </p:cNvPr>
            <p:cNvCxnSpPr>
              <a:stCxn id="48" idx="0"/>
              <a:endCxn id="44" idx="2"/>
            </p:cNvCxnSpPr>
            <p:nvPr/>
          </p:nvCxnSpPr>
          <p:spPr>
            <a:xfrm flipV="1">
              <a:off x="5425246" y="4670303"/>
              <a:ext cx="1280" cy="272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3545C06D-63F6-C697-7AB4-BAB940F7E381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5736355" y="4789488"/>
              <a:ext cx="254447" cy="20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C62CEFA2-A7CA-221E-9C7C-AED84F4AF49A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5736355" y="5230051"/>
              <a:ext cx="271084" cy="128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934F8F8E-A157-9371-7CCA-C137C141E2B1}"/>
                </a:ext>
              </a:extLst>
            </p:cNvPr>
            <p:cNvCxnSpPr>
              <a:cxnSpLocks/>
              <a:stCxn id="48" idx="2"/>
              <a:endCxn id="47" idx="0"/>
            </p:cNvCxnSpPr>
            <p:nvPr/>
          </p:nvCxnSpPr>
          <p:spPr>
            <a:xfrm>
              <a:off x="5425246" y="5278705"/>
              <a:ext cx="0" cy="264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79277553-E6FE-939A-3C12-98375F184ED5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4846320" y="5230051"/>
              <a:ext cx="267816" cy="128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C6E7C70C-0367-7D74-DD28-3FDCFD6F2A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6319" y="4784677"/>
              <a:ext cx="267817" cy="203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1B017274-D345-FFF6-6C48-23285C8ABE9F}"/>
              </a:ext>
            </a:extLst>
          </p:cNvPr>
          <p:cNvSpPr txBox="1"/>
          <p:nvPr/>
        </p:nvSpPr>
        <p:spPr>
          <a:xfrm>
            <a:off x="4869602" y="5991242"/>
            <a:ext cx="20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254A8D37-7D22-7F17-EA16-106AD81404E2}"/>
              </a:ext>
            </a:extLst>
          </p:cNvPr>
          <p:cNvSpPr/>
          <p:nvPr/>
        </p:nvSpPr>
        <p:spPr>
          <a:xfrm>
            <a:off x="2740136" y="396659"/>
            <a:ext cx="5037942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254A8D37-7D22-7F17-EA16-106AD81404E2}"/>
              </a:ext>
            </a:extLst>
          </p:cNvPr>
          <p:cNvSpPr/>
          <p:nvPr/>
        </p:nvSpPr>
        <p:spPr>
          <a:xfrm>
            <a:off x="7880680" y="4972391"/>
            <a:ext cx="3556144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Bounded Context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D19D702E-FCF5-8CB0-C163-D6450D48E546}"/>
              </a:ext>
            </a:extLst>
          </p:cNvPr>
          <p:cNvSpPr txBox="1"/>
          <p:nvPr/>
        </p:nvSpPr>
        <p:spPr>
          <a:xfrm>
            <a:off x="10760705" y="2307554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864FDFB7-CBBF-B5D1-8B0E-D0D5E5CDE8C4}"/>
              </a:ext>
            </a:extLst>
          </p:cNvPr>
          <p:cNvSpPr/>
          <p:nvPr/>
        </p:nvSpPr>
        <p:spPr>
          <a:xfrm>
            <a:off x="4312693" y="552859"/>
            <a:ext cx="2977978" cy="7138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 end point in this version of App as the service just listen to kafka and respond by Logging to console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7615451" y="2088107"/>
            <a:ext cx="3145254" cy="1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10760705" y="2101755"/>
            <a:ext cx="0" cy="2911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56770" y="2387296"/>
            <a:ext cx="57772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10533988" y="2387296"/>
            <a:ext cx="0" cy="263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D19D702E-FCF5-8CB0-C163-D6450D48E546}"/>
              </a:ext>
            </a:extLst>
          </p:cNvPr>
          <p:cNvSpPr txBox="1"/>
          <p:nvPr/>
        </p:nvSpPr>
        <p:spPr>
          <a:xfrm>
            <a:off x="9397240" y="2415237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1" name="Straight Arrow Connector 180"/>
          <p:cNvCxnSpPr/>
          <p:nvPr/>
        </p:nvCxnSpPr>
        <p:spPr>
          <a:xfrm flipV="1">
            <a:off x="5903608" y="3569189"/>
            <a:ext cx="0" cy="835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Lilani</dc:creator>
  <cp:lastModifiedBy>1</cp:lastModifiedBy>
  <cp:revision>12</cp:revision>
  <dcterms:created xsi:type="dcterms:W3CDTF">2024-10-10T04:19:46Z</dcterms:created>
  <dcterms:modified xsi:type="dcterms:W3CDTF">2024-10-11T08:49:06Z</dcterms:modified>
</cp:coreProperties>
</file>