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818639-36D6-9FB8-9F39-6DB5633CD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85B292A-E29D-40EB-2657-73081DB0A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2FA8DB-1904-0E22-AB4C-67AE5F2B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76F-1C48-41C6-94E6-41A987BC0C37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5E0D5E-C522-7851-94A0-F656B33D1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3907855-A115-7EEF-D2BB-591A268E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A5AF-6390-4B72-A143-D3833DD8C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0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D7022B-1F4B-99DE-AED7-5CB9D8E3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9572F67-F7C3-BB21-C94B-B8F4A6342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A8EA541-1298-B4B9-730D-FD7186A1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76F-1C48-41C6-94E6-41A987BC0C37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DF467D-11F5-60BD-1CF9-AE3C1F45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392B748-F726-15EF-3520-BDC91D34F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A5AF-6390-4B72-A143-D3833DD8C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807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1C26571-9255-8028-23D1-4831F1573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47D977A-B16B-22D1-0CB8-8AECF8F42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E1D0D31-FA34-F7DB-0B6A-F48F0B71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76F-1C48-41C6-94E6-41A987BC0C37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1A64519-854A-89E0-3E8F-522DEE6FA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98EAF90-B60A-67EC-7A49-F2FC49F4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A5AF-6390-4B72-A143-D3833DD8C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479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33E9D7-37F9-1C5F-6531-582D840B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BC1E1B-AAD6-9603-23AC-4B7E54210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39B07D3-BB59-5203-CF13-44D7ECB3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76F-1C48-41C6-94E6-41A987BC0C37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15D1299-5530-DE2C-D894-E7BAAC0A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457E58D-A203-55B9-2CA9-41999A5B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A5AF-6390-4B72-A143-D3833DD8C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342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7661D0-C605-0255-EE6A-94557A75D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2D622F0-A7E8-073D-72E4-789188E1D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87ABC2B-089D-DBFE-3576-3C00BB5FE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76F-1C48-41C6-94E6-41A987BC0C37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0C4FB9-BCAC-2E0C-8C51-E4812F89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DC139EE-E946-74AA-0749-94F37AEB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A5AF-6390-4B72-A143-D3833DD8C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300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8F6FA0-1FC3-7AF7-65E0-136CA4B93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085613-6692-F751-CE6E-09B6D349A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1269481-31AB-46D2-488D-1F5B11E4E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E8CDFFE-9792-26E9-F161-C24E37E7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76F-1C48-41C6-94E6-41A987BC0C37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F547BB6-359E-C68F-33B3-C3769FBA9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645FD6A-FEB1-8F18-FE04-520F16A7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A5AF-6390-4B72-A143-D3833DD8C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769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CDBCA7-AE99-7B8F-0568-3A632931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ABD3BAB-D98A-272E-5CBF-941833E7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F03B326-6F88-A31F-F06A-5A9624D49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4BF3BAE-CB84-93D7-E9BE-3512E97EC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901BA9C-580C-BB9B-6CFE-B1C485543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358403D-9CBA-E0A1-412C-890B486C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76F-1C48-41C6-94E6-41A987BC0C37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48C3621-50DA-59B5-0EF2-D7FBEB38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57ADAC5-DF6E-9099-1C0B-FA965B79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A5AF-6390-4B72-A143-D3833DD8C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966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07184D-3B6D-3B60-8B13-FC39AC4C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3D9AD97-5776-60AB-7A44-291440D9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76F-1C48-41C6-94E6-41A987BC0C37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7F12433-E7DA-8AE8-5406-8BBCD435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CBCA406-07E2-BB39-B78B-12C00541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A5AF-6390-4B72-A143-D3833DD8C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324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92670D4-05FA-CDDF-4134-66BA56CE3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76F-1C48-41C6-94E6-41A987BC0C37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EA735F4-6387-68B4-A0D0-CF4281E1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3DF3A55-E55D-815E-C0E0-30EA8289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A5AF-6390-4B72-A143-D3833DD8C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169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C752B8-DCF9-751D-20F8-E932E0166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FCD043-EB62-7D27-F17D-8F6568E3A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0DDEDDE-0E20-ADC0-8249-7202D0C4C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67BFFD5-EE6E-47E8-5520-5E66663A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76F-1C48-41C6-94E6-41A987BC0C37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4CF1390-EC9B-8129-D478-BEDBB7CC1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C0D1BAA-7580-8F5F-CFF1-168E87A3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A5AF-6390-4B72-A143-D3833DD8C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0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42CAC9-7183-762A-4EED-F0609F45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AC89CA8-CB47-BB24-8223-FAD8495EF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B322C37-4F3C-F6B9-89EE-454AF3FE9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E032DFF-416B-7E0A-54B9-BF5F5D46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76F-1C48-41C6-94E6-41A987BC0C37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D1EC79F-8DFB-1302-9285-7FA19F38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44A5780-1998-185C-91E6-34A3B37D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A5AF-6390-4B72-A143-D3833DD8C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203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DC8E277-841F-BDB8-2FE4-880106C00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916E497-45D2-3F48-6B97-E8AEF2168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F0D1CE7-109B-7489-944D-7C649613F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32B76F-1C48-41C6-94E6-41A987BC0C37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9432A77-EE0B-DF30-F8C1-B974A354A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8110C62-B263-C475-ABA5-E9DA58C71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21A5AF-6390-4B72-A143-D3833DD8C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331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83F9F3B-CBD9-EA0C-A002-50CF24D7AF7A}"/>
              </a:ext>
            </a:extLst>
          </p:cNvPr>
          <p:cNvSpPr/>
          <p:nvPr/>
        </p:nvSpPr>
        <p:spPr>
          <a:xfrm>
            <a:off x="668740" y="182032"/>
            <a:ext cx="11232108" cy="37311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54A8D37-7D22-7F17-EA16-106AD81404E2}"/>
              </a:ext>
            </a:extLst>
          </p:cNvPr>
          <p:cNvSpPr/>
          <p:nvPr/>
        </p:nvSpPr>
        <p:spPr>
          <a:xfrm>
            <a:off x="2672454" y="2054381"/>
            <a:ext cx="5037942" cy="1070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04A69A3-BD23-10D9-2EC1-8FA0D038B753}"/>
              </a:ext>
            </a:extLst>
          </p:cNvPr>
          <p:cNvSpPr txBox="1"/>
          <p:nvPr/>
        </p:nvSpPr>
        <p:spPr>
          <a:xfrm>
            <a:off x="3609775" y="1548039"/>
            <a:ext cx="1723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Services</a:t>
            </a:r>
            <a:endParaRPr lang="en-AU" sz="14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0B13E53-AF23-BF82-7AFF-77CEF02A778C}"/>
              </a:ext>
            </a:extLst>
          </p:cNvPr>
          <p:cNvSpPr/>
          <p:nvPr/>
        </p:nvSpPr>
        <p:spPr>
          <a:xfrm>
            <a:off x="4375037" y="2359838"/>
            <a:ext cx="1917213" cy="45927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Service</a:t>
            </a:r>
            <a:endParaRPr lang="en-AU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4CA6049-2CAB-8D5D-0E01-2DD9263913E0}"/>
              </a:ext>
            </a:extLst>
          </p:cNvPr>
          <p:cNvSpPr/>
          <p:nvPr/>
        </p:nvSpPr>
        <p:spPr>
          <a:xfrm>
            <a:off x="8575834" y="398595"/>
            <a:ext cx="2303487" cy="1214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D046521-A3C1-FA71-D2D9-3645B9CE457E}"/>
              </a:ext>
            </a:extLst>
          </p:cNvPr>
          <p:cNvSpPr txBox="1"/>
          <p:nvPr/>
        </p:nvSpPr>
        <p:spPr>
          <a:xfrm>
            <a:off x="8604398" y="456036"/>
            <a:ext cx="1723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Aggregates</a:t>
            </a:r>
            <a:endParaRPr lang="en-AU" sz="14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72D596E9-2C21-967B-C518-457A1EF3487F}"/>
              </a:ext>
            </a:extLst>
          </p:cNvPr>
          <p:cNvSpPr/>
          <p:nvPr/>
        </p:nvSpPr>
        <p:spPr>
          <a:xfrm>
            <a:off x="8810119" y="741432"/>
            <a:ext cx="1723869" cy="45927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endParaRPr lang="en-AU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552F168-7578-FA8C-5F70-51B1DCF6DF97}"/>
              </a:ext>
            </a:extLst>
          </p:cNvPr>
          <p:cNvSpPr txBox="1"/>
          <p:nvPr/>
        </p:nvSpPr>
        <p:spPr>
          <a:xfrm>
            <a:off x="513503" y="183527"/>
            <a:ext cx="237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</a:t>
            </a:r>
            <a:r>
              <a:rPr lang="en-US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Bounded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Context</a:t>
            </a:r>
            <a:endParaRPr lang="en-A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FCA20635-10E5-4877-9C1D-B4BEC219F8D4}"/>
              </a:ext>
            </a:extLst>
          </p:cNvPr>
          <p:cNvCxnSpPr/>
          <p:nvPr/>
        </p:nvCxnSpPr>
        <p:spPr>
          <a:xfrm>
            <a:off x="3414411" y="3140148"/>
            <a:ext cx="11177" cy="10344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170AA95F-DB7A-8A44-709F-46389844F45F}"/>
              </a:ext>
            </a:extLst>
          </p:cNvPr>
          <p:cNvSpPr/>
          <p:nvPr/>
        </p:nvSpPr>
        <p:spPr>
          <a:xfrm>
            <a:off x="668740" y="4088778"/>
            <a:ext cx="11232108" cy="2428034"/>
          </a:xfrm>
          <a:prstGeom prst="rect">
            <a:avLst/>
          </a:prstGeom>
          <a:solidFill>
            <a:srgbClr val="FF0000">
              <a:alpha val="58039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D7AFAFD-38B5-86C3-319A-0B8A9D8CCE32}"/>
              </a:ext>
            </a:extLst>
          </p:cNvPr>
          <p:cNvSpPr txBox="1"/>
          <p:nvPr/>
        </p:nvSpPr>
        <p:spPr>
          <a:xfrm>
            <a:off x="2110109" y="4174638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Persistence API</a:t>
            </a:r>
            <a:endParaRPr lang="en-AU" sz="14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Flowchart: Magnetic Disk 28">
            <a:extLst>
              <a:ext uri="{FF2B5EF4-FFF2-40B4-BE49-F238E27FC236}">
                <a16:creationId xmlns="" xmlns:a16="http://schemas.microsoft.com/office/drawing/2014/main" id="{872566E9-C45C-1C28-3CC8-F2AC382CDAB7}"/>
              </a:ext>
            </a:extLst>
          </p:cNvPr>
          <p:cNvSpPr/>
          <p:nvPr/>
        </p:nvSpPr>
        <p:spPr>
          <a:xfrm>
            <a:off x="2592416" y="4499179"/>
            <a:ext cx="1334121" cy="1319135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F5C0568F-D8EE-BE70-6B85-618DF6343AAA}"/>
              </a:ext>
            </a:extLst>
          </p:cNvPr>
          <p:cNvSpPr txBox="1"/>
          <p:nvPr/>
        </p:nvSpPr>
        <p:spPr>
          <a:xfrm>
            <a:off x="2686102" y="5949079"/>
            <a:ext cx="1146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Datastore</a:t>
            </a:r>
            <a:endParaRPr lang="en-AU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93FA610C-4D20-4B55-475D-62E9A3097765}"/>
              </a:ext>
            </a:extLst>
          </p:cNvPr>
          <p:cNvSpPr txBox="1"/>
          <p:nvPr/>
        </p:nvSpPr>
        <p:spPr>
          <a:xfrm>
            <a:off x="8410885" y="5129803"/>
            <a:ext cx="2068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</a:t>
            </a:r>
            <a:r>
              <a:rPr lang="en-US" sz="1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Bunded</a:t>
            </a: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ervices</a:t>
            </a:r>
            <a:endParaRPr lang="en-AU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="" xmlns:a16="http://schemas.microsoft.com/office/drawing/2014/main" id="{254A8D37-7D22-7F17-EA16-106AD81404E2}"/>
              </a:ext>
            </a:extLst>
          </p:cNvPr>
          <p:cNvSpPr/>
          <p:nvPr/>
        </p:nvSpPr>
        <p:spPr>
          <a:xfrm>
            <a:off x="2740136" y="396659"/>
            <a:ext cx="5037942" cy="1070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Presentation layer</a:t>
            </a:r>
            <a:endParaRPr lang="en-AU" sz="14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="" xmlns:a16="http://schemas.microsoft.com/office/drawing/2014/main" id="{864FDFB7-CBBF-B5D1-8B0E-D0D5E5CDE8C4}"/>
              </a:ext>
            </a:extLst>
          </p:cNvPr>
          <p:cNvSpPr/>
          <p:nvPr/>
        </p:nvSpPr>
        <p:spPr>
          <a:xfrm>
            <a:off x="4507781" y="776059"/>
            <a:ext cx="2248770" cy="45927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Controller</a:t>
            </a:r>
            <a:endParaRPr lang="en-AU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="" xmlns:a16="http://schemas.microsoft.com/office/drawing/2014/main" id="{254A8D37-7D22-7F17-EA16-106AD81404E2}"/>
              </a:ext>
            </a:extLst>
          </p:cNvPr>
          <p:cNvSpPr/>
          <p:nvPr/>
        </p:nvSpPr>
        <p:spPr>
          <a:xfrm>
            <a:off x="7880680" y="4972391"/>
            <a:ext cx="3556144" cy="1070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Bounded Context</a:t>
            </a:r>
            <a:endParaRPr lang="en-AU" sz="14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1218460" y="1928022"/>
            <a:ext cx="13647" cy="30443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8284191" y="1928022"/>
            <a:ext cx="29342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8284191" y="1200706"/>
            <a:ext cx="0" cy="727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778078" y="1200706"/>
            <a:ext cx="5061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D19D702E-FCF5-8CB0-C163-D6450D48E546}"/>
              </a:ext>
            </a:extLst>
          </p:cNvPr>
          <p:cNvSpPr txBox="1"/>
          <p:nvPr/>
        </p:nvSpPr>
        <p:spPr>
          <a:xfrm>
            <a:off x="10328267" y="2047402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 API</a:t>
            </a:r>
            <a:endParaRPr lang="en-AU" sz="14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204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Lilani</dc:creator>
  <cp:lastModifiedBy>1</cp:lastModifiedBy>
  <cp:revision>13</cp:revision>
  <dcterms:created xsi:type="dcterms:W3CDTF">2024-10-10T04:19:46Z</dcterms:created>
  <dcterms:modified xsi:type="dcterms:W3CDTF">2024-10-11T09:06:34Z</dcterms:modified>
</cp:coreProperties>
</file>