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49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F299-55E9-3FE8-1931-67DEBE6F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1A675-7B45-007D-A010-E050DFC44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2F00-3759-1DF2-A3CE-3DD3183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A79D-B4D6-487A-45A0-8284CB7D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07DB-7015-F545-27C5-F0379AD7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23CC-76AA-BA77-FD50-D71201EE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9715-ED62-EE06-5E3E-00D72CDA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E9C6-11AD-FD28-EA6D-3F4FC1BA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134A-F1FC-0F8C-04B1-E12A2B59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9923-E17B-8E41-9AA3-7982670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1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17F9-DABD-3C3D-E248-7BE2E7992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0C927-04F3-274B-55A5-D0430C8F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47CE3-3AE7-96DC-3635-49417497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EAE7-8B7A-AA10-AA5B-E4A5DCEB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5942-0887-C792-1244-9130E24E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F5E2-C02E-D612-CEDC-DBBB96F2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4791-64EA-ADC1-7ACE-A3D4DF37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43C1-924F-98F6-F813-5D490A8F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4F73-1506-6065-84D0-4DB684CB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C1F5-BE6C-B994-3DBE-BB1FFDBF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49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E98E-FE2F-F5A9-DC88-F79FE741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E2397-3BBA-3CDF-3296-BFC819BE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F666-3AAE-67B7-2F7E-B33D27D8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2D78-CDCE-33BD-4277-C06BB17C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9B7E-4B33-6533-D679-8FEB4E77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39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4388-7A16-ABBC-6E5A-0FA0EA34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37DE-430C-8989-EC86-F6FA42A19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E7A5-5D2E-29B0-E9DA-6E8958E8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B2FD-5270-4CFA-391B-8410727E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AE61E-D8C9-5A29-2444-D7D49BF1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F579-2E0F-C720-C1EB-4554134C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90AF-170D-C35A-EFE4-CB0576C6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A0A2-5335-E757-CB4C-F7984724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AC13C-F10A-99D1-2E8D-C23F193D3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BAED5-F6EB-91D4-8675-BCB821B7A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DEAE-10B2-87BA-C700-09FCD4E8B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C767-4FF9-4A70-1205-F3FD0EBB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11FAE-94D4-5EC9-E20D-069EB73A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4DF46-58E7-BDED-AA0D-958694A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4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C9B9-8CA2-171E-53CA-B0D8461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4A21D-EE77-CA43-1C90-771D2D2D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858B-12B5-B754-F56E-6AF9B922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033B2-0716-5660-A438-9AB51038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2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9F352-B36A-FC70-1057-A8231119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A0D40-1297-9FA1-3E1B-66A39149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0728-0FF4-7471-F13E-AB7B0378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8291-367D-DD95-3EEE-5F757EC3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59D4-2CCB-D5E7-832C-DD66C767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6C702-4777-CF83-5624-43979E6F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5DCCA-F271-4772-A468-BE9AEF14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B91F-F856-05FB-CE26-B60540E3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D093-0181-0FBF-76EA-E182B62E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CD30-2CD4-5B4B-A5CE-C31CB98C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2B11F-0AA1-468B-F0C1-04331F28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A8BE1-9328-EBBF-6FC3-DE6F7225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23C1-2570-C1E8-5BEC-25D072CF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8543D-8F88-A19A-522D-F41CD347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9352-7830-711B-375B-DBE53FFA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B7E32-0568-C6F1-4791-AD5BC074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B2063-E09F-18D1-9A41-7F793783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2F51-C481-C1C3-DD5F-9CB90313D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B98B-22E0-4B0D-BF5F-DBBA65E7BAAB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1EF8-1A9F-C0AE-50B4-9EBBF89B5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3BF6-9948-96D6-5132-15D00EB4E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4610-D868-416C-B57B-5D33C5B384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0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CF192F-C191-45C2-92AF-67495018B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b="16905"/>
          <a:stretch/>
        </p:blipFill>
        <p:spPr bwMode="auto">
          <a:xfrm>
            <a:off x="1142328" y="543464"/>
            <a:ext cx="9907344" cy="649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E7EC4C-FB00-E5FE-A574-F1B1DFDD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91" y="0"/>
            <a:ext cx="4063018" cy="50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4B99D-687F-1484-C63D-54A5FD571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832606"/>
            <a:ext cx="5520888" cy="2753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57A5F-731D-8873-0A20-6DDDF2AA9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023548" y="1518251"/>
            <a:ext cx="6023548" cy="2498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1FBE9-F863-68E1-A9AF-91BCA9040EA6}"/>
              </a:ext>
            </a:extLst>
          </p:cNvPr>
          <p:cNvSpPr txBox="1"/>
          <p:nvPr/>
        </p:nvSpPr>
        <p:spPr>
          <a:xfrm>
            <a:off x="10662274" y="81799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amoha546</a:t>
            </a:r>
          </a:p>
        </p:txBody>
      </p:sp>
    </p:spTree>
    <p:extLst>
      <p:ext uri="{BB962C8B-B14F-4D97-AF65-F5344CB8AC3E}">
        <p14:creationId xmlns:p14="http://schemas.microsoft.com/office/powerpoint/2010/main" val="27356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48672 -0.0078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36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45286 -0.0567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43" y="-28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Mohamed</dc:creator>
  <cp:lastModifiedBy>Ali Mohamed</cp:lastModifiedBy>
  <cp:revision>2</cp:revision>
  <dcterms:created xsi:type="dcterms:W3CDTF">2023-04-02T00:34:37Z</dcterms:created>
  <dcterms:modified xsi:type="dcterms:W3CDTF">2023-04-02T01:14:24Z</dcterms:modified>
</cp:coreProperties>
</file>